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5" r:id="rId3"/>
    <p:sldId id="306" r:id="rId4"/>
    <p:sldId id="297" r:id="rId5"/>
    <p:sldId id="293" r:id="rId6"/>
    <p:sldId id="294" r:id="rId7"/>
    <p:sldId id="295" r:id="rId8"/>
    <p:sldId id="296" r:id="rId9"/>
    <p:sldId id="298" r:id="rId10"/>
    <p:sldId id="300" r:id="rId11"/>
    <p:sldId id="299" r:id="rId12"/>
    <p:sldId id="301" r:id="rId13"/>
    <p:sldId id="302" r:id="rId14"/>
    <p:sldId id="303" r:id="rId15"/>
    <p:sldId id="304" r:id="rId16"/>
    <p:sldId id="292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25.8.2015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42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25.8.2015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25.8.2015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25.8.2015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25.8.2015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25.8.2015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25.8.2015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25.8.2015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dirty="0" err="1" smtClean="0"/>
              <a:t>Costing</a:t>
            </a:r>
            <a:r>
              <a:rPr lang="cs-CZ" sz="4000" dirty="0" smtClean="0"/>
              <a:t> </a:t>
            </a:r>
            <a:r>
              <a:rPr lang="cs-CZ" sz="4000" dirty="0" err="1" smtClean="0"/>
              <a:t>methods</a:t>
            </a:r>
            <a:r>
              <a:rPr lang="cs-CZ" sz="4000" dirty="0" smtClean="0">
                <a:solidFill>
                  <a:srgbClr val="00B050"/>
                </a:solidFill>
              </a:rPr>
              <a:t> </a:t>
            </a:r>
            <a:r>
              <a:rPr lang="cs-CZ" sz="4000" dirty="0" smtClean="0"/>
              <a:t>in </a:t>
            </a:r>
            <a:r>
              <a:rPr lang="en-GB" sz="4000" dirty="0" smtClean="0"/>
              <a:t>MS Dynamics NAV XX</a:t>
            </a:r>
            <a:r>
              <a:rPr lang="cs-CZ" sz="4000" smtClean="0"/>
              <a:t>XI</a:t>
            </a:r>
            <a:r>
              <a:rPr lang="en-GB" sz="4000" smtClean="0"/>
              <a:t>. </a:t>
            </a:r>
            <a:r>
              <a:rPr lang="en-GB" sz="1600" b="1" dirty="0" smtClean="0">
                <a:solidFill>
                  <a:srgbClr val="0070C0"/>
                </a:solidFill>
                <a:latin typeface="+mn-lt"/>
              </a:rPr>
              <a:t>(</a:t>
            </a:r>
            <a:r>
              <a:rPr lang="cs-CZ" sz="1600" b="1" dirty="0" err="1" smtClean="0">
                <a:solidFill>
                  <a:srgbClr val="0070C0"/>
                </a:solidFill>
                <a:latin typeface="+mn-lt"/>
              </a:rPr>
              <a:t>Inventory</a:t>
            </a:r>
            <a:r>
              <a:rPr lang="cs-CZ" sz="16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1600" b="1" dirty="0" err="1" smtClean="0">
                <a:solidFill>
                  <a:srgbClr val="0070C0"/>
                </a:solidFill>
                <a:latin typeface="+mn-lt"/>
              </a:rPr>
              <a:t>Costing</a:t>
            </a:r>
            <a:r>
              <a:rPr lang="en-GB" sz="1600" b="1" dirty="0" smtClean="0">
                <a:solidFill>
                  <a:srgbClr val="0070C0"/>
                </a:solidFill>
                <a:latin typeface="+mn-lt"/>
              </a:rPr>
              <a:t>)</a:t>
            </a:r>
            <a:endParaRPr lang="en-GB" sz="1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Application</a:t>
            </a:r>
            <a:r>
              <a:rPr lang="cs-CZ" dirty="0" smtClean="0"/>
              <a:t> </a:t>
            </a:r>
            <a:r>
              <a:rPr lang="cs-CZ" dirty="0" err="1" smtClean="0"/>
              <a:t>algorithm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5905128" cy="456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79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7" y="1387965"/>
            <a:ext cx="580072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836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Fixed</a:t>
            </a:r>
            <a:r>
              <a:rPr lang="cs-CZ" dirty="0" smtClean="0"/>
              <a:t> </a:t>
            </a:r>
            <a:r>
              <a:rPr lang="cs-CZ" dirty="0" err="1" smtClean="0"/>
              <a:t>application</a:t>
            </a:r>
            <a:endParaRPr lang="cs-CZ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5246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578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Average</a:t>
            </a:r>
            <a:r>
              <a:rPr lang="cs-CZ" dirty="0" smtClean="0"/>
              <a:t>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calculation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556792"/>
            <a:ext cx="82677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6444208" y="3140968"/>
            <a:ext cx="1584176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 flipV="1">
            <a:off x="7524328" y="3933056"/>
            <a:ext cx="0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6804432" y="5008912"/>
            <a:ext cx="1360372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Stock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keeping</a:t>
            </a:r>
            <a:r>
              <a:rPr lang="cs-CZ" sz="1200" b="1" dirty="0" smtClean="0">
                <a:solidFill>
                  <a:srgbClr val="FF0000"/>
                </a:solidFill>
              </a:rPr>
              <a:t> unit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92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Average</a:t>
            </a:r>
            <a:r>
              <a:rPr lang="cs-CZ" dirty="0"/>
              <a:t> </a:t>
            </a:r>
            <a:r>
              <a:rPr lang="cs-CZ" dirty="0" err="1"/>
              <a:t>cost</a:t>
            </a:r>
            <a:r>
              <a:rPr lang="cs-CZ" dirty="0"/>
              <a:t> </a:t>
            </a:r>
            <a:r>
              <a:rPr lang="cs-CZ" dirty="0" err="1"/>
              <a:t>calculation</a:t>
            </a:r>
            <a:r>
              <a:rPr lang="cs-CZ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42291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157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Average</a:t>
            </a:r>
            <a:r>
              <a:rPr lang="cs-CZ" dirty="0" smtClean="0"/>
              <a:t> </a:t>
            </a:r>
            <a:r>
              <a:rPr lang="cs-CZ" dirty="0" err="1" smtClean="0"/>
              <a:t>calculation</a:t>
            </a:r>
            <a:r>
              <a:rPr lang="cs-CZ" dirty="0" smtClean="0"/>
              <a:t> per </a:t>
            </a:r>
            <a:r>
              <a:rPr lang="cs-CZ" dirty="0" err="1" smtClean="0"/>
              <a:t>day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199437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61902"/>
            <a:ext cx="2873809" cy="214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668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smtClean="0"/>
              <a:t> </a:t>
            </a:r>
            <a:r>
              <a:rPr lang="cs-CZ" smtClean="0"/>
              <a:t>XXXI. 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411760" y="-373751178"/>
            <a:ext cx="4572000" cy="75436035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Přihlásit se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Používáte-li nástroj pro čtení obrazovky, vypněte Dynamické vyhledávání Google kliknutím sem.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Internet</a:t>
            </a:r>
          </a:p>
          <a:p>
            <a:endParaRPr lang="cs-CZ" dirty="0"/>
          </a:p>
          <a:p>
            <a:r>
              <a:rPr lang="cs-CZ" dirty="0"/>
              <a:t>Obrázky</a:t>
            </a:r>
          </a:p>
          <a:p>
            <a:endParaRPr lang="cs-CZ" dirty="0"/>
          </a:p>
          <a:p>
            <a:r>
              <a:rPr lang="cs-CZ" dirty="0"/>
              <a:t>Videa</a:t>
            </a:r>
          </a:p>
          <a:p>
            <a:endParaRPr lang="cs-CZ" dirty="0"/>
          </a:p>
          <a:p>
            <a:r>
              <a:rPr lang="cs-CZ" dirty="0"/>
              <a:t>Zprávy</a:t>
            </a:r>
          </a:p>
          <a:p>
            <a:endParaRPr lang="cs-CZ" dirty="0"/>
          </a:p>
          <a:p>
            <a:r>
              <a:rPr lang="cs-CZ" dirty="0"/>
              <a:t>Nákupy</a:t>
            </a:r>
          </a:p>
          <a:p>
            <a:r>
              <a:rPr lang="cs-CZ" dirty="0"/>
              <a:t>Více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Vyhledávací nástroje</a:t>
            </a:r>
          </a:p>
          <a:p>
            <a:r>
              <a:rPr lang="cs-CZ" dirty="0"/>
              <a:t>Bezpečné vyhledávání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Výsledky hledání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smtClean="0"/>
              <a:t>I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RemixYourHealth</a:t>
            </a:r>
            <a:r>
              <a:rPr lang="cs-CZ" dirty="0"/>
              <a:t> </a:t>
            </a:r>
            <a:r>
              <a:rPr lang="cs-CZ" dirty="0" err="1"/>
              <a:t>Workout</a:t>
            </a:r>
            <a:r>
              <a:rPr lang="cs-CZ" dirty="0"/>
              <a:t> </a:t>
            </a:r>
            <a:r>
              <a:rPr lang="cs-CZ" dirty="0" err="1"/>
              <a:t>Series</a:t>
            </a:r>
            <a:r>
              <a:rPr lang="cs-CZ" dirty="0"/>
              <a:t>: </a:t>
            </a:r>
            <a:r>
              <a:rPr lang="cs-CZ" dirty="0" err="1"/>
              <a:t>The</a:t>
            </a:r>
            <a:r>
              <a:rPr lang="cs-CZ" dirty="0"/>
              <a:t> Show </a:t>
            </a:r>
            <a:r>
              <a:rPr lang="cs-CZ" dirty="0" err="1"/>
              <a:t>Stopper</a:t>
            </a:r>
            <a:r>
              <a:rPr lang="cs-CZ" dirty="0"/>
              <a:t> | </a:t>
            </a:r>
            <a:r>
              <a:rPr lang="cs-CZ" dirty="0" err="1"/>
              <a:t>RemixYourHealth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remixyourhealth.com-940 × 400-Vyhledávání pomocí obrázku</a:t>
            </a:r>
          </a:p>
          <a:p>
            <a:r>
              <a:rPr lang="cs-CZ" dirty="0"/>
              <a:t>So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weeks</a:t>
            </a:r>
            <a:r>
              <a:rPr lang="cs-CZ" dirty="0"/>
              <a:t> ago I </a:t>
            </a:r>
            <a:r>
              <a:rPr lang="cs-CZ" dirty="0" err="1"/>
              <a:t>introduced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ridiculousness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“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Shredder</a:t>
            </a:r>
            <a:r>
              <a:rPr lang="cs-CZ" dirty="0"/>
              <a:t>” </a:t>
            </a:r>
            <a:r>
              <a:rPr lang="cs-CZ" dirty="0" err="1"/>
              <a:t>workout</a:t>
            </a:r>
            <a:r>
              <a:rPr lang="cs-CZ" dirty="0"/>
              <a:t>. </a:t>
            </a:r>
            <a:r>
              <a:rPr lang="cs-CZ" dirty="0" err="1"/>
              <a:t>Did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try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? </a:t>
            </a:r>
            <a:r>
              <a:rPr lang="cs-CZ" dirty="0" err="1"/>
              <a:t>How'd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go?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made </a:t>
            </a:r>
            <a:r>
              <a:rPr lang="cs-CZ" dirty="0" err="1"/>
              <a:t>it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...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Navštívit stránku Zobrazit obrázek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Související obrázky:</a:t>
            </a:r>
          </a:p>
          <a:p>
            <a:endParaRPr lang="cs-CZ" dirty="0"/>
          </a:p>
          <a:p>
            <a:r>
              <a:rPr lang="cs-CZ" dirty="0"/>
              <a:t>Zobrazit další</a:t>
            </a:r>
          </a:p>
          <a:p>
            <a:r>
              <a:rPr lang="cs-CZ" dirty="0"/>
              <a:t>Na obrázky se mohou vztahovat autorská práva.-Odeslat zpětnou vazbu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Not </a:t>
            </a:r>
            <a:r>
              <a:rPr lang="cs-CZ" dirty="0" err="1"/>
              <a:t>Dead</a:t>
            </a:r>
            <a:r>
              <a:rPr lang="cs-CZ" dirty="0"/>
              <a:t> </a:t>
            </a:r>
            <a:r>
              <a:rPr lang="cs-CZ" dirty="0" err="1"/>
              <a:t>Yet</a:t>
            </a:r>
            <a:r>
              <a:rPr lang="cs-CZ" dirty="0"/>
              <a:t> </a:t>
            </a:r>
            <a:r>
              <a:rPr lang="cs-CZ" dirty="0" err="1"/>
              <a:t>Radio</a:t>
            </a:r>
            <a:r>
              <a:rPr lang="cs-CZ" dirty="0"/>
              <a:t> | </a:t>
            </a:r>
            <a:r>
              <a:rPr lang="cs-CZ" dirty="0" err="1"/>
              <a:t>Podcast</a:t>
            </a:r>
            <a:r>
              <a:rPr lang="cs-CZ" dirty="0"/>
              <a:t> </a:t>
            </a:r>
            <a:r>
              <a:rPr lang="cs-CZ" dirty="0" err="1"/>
              <a:t>featuring</a:t>
            </a:r>
            <a:r>
              <a:rPr lang="cs-CZ" dirty="0"/>
              <a:t> </a:t>
            </a:r>
            <a:r>
              <a:rPr lang="cs-CZ" dirty="0" err="1"/>
              <a:t>Tommy</a:t>
            </a:r>
            <a:r>
              <a:rPr lang="cs-CZ" dirty="0"/>
              <a:t> </a:t>
            </a:r>
            <a:r>
              <a:rPr lang="cs-CZ" dirty="0" err="1"/>
              <a:t>Bateman</a:t>
            </a:r>
            <a:r>
              <a:rPr lang="cs-CZ" dirty="0"/>
              <a:t> &amp; Alex </a:t>
            </a:r>
            <a:r>
              <a:rPr lang="cs-CZ" dirty="0" err="1"/>
              <a:t>Corolla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www.notdeadyetradio.com-447 × 280-Vyhledávání pomocí obrázku</a:t>
            </a:r>
          </a:p>
          <a:p>
            <a:r>
              <a:rPr lang="cs-CZ" dirty="0" err="1"/>
              <a:t>Tommy</a:t>
            </a:r>
            <a:r>
              <a:rPr lang="cs-CZ" dirty="0"/>
              <a:t> </a:t>
            </a:r>
            <a:r>
              <a:rPr lang="cs-CZ" dirty="0" err="1"/>
              <a:t>starts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 </a:t>
            </a:r>
            <a:r>
              <a:rPr lang="cs-CZ" dirty="0" err="1"/>
              <a:t>off</a:t>
            </a:r>
            <a:r>
              <a:rPr lang="cs-CZ" dirty="0"/>
              <a:t> in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unusual</a:t>
            </a:r>
            <a:r>
              <a:rPr lang="cs-CZ" dirty="0"/>
              <a:t> </a:t>
            </a:r>
            <a:r>
              <a:rPr lang="cs-CZ" dirty="0" err="1"/>
              <a:t>fashion</a:t>
            </a:r>
            <a:r>
              <a:rPr lang="cs-CZ" dirty="0"/>
              <a:t>. He </a:t>
            </a:r>
            <a:r>
              <a:rPr lang="cs-CZ" dirty="0" err="1"/>
              <a:t>announces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ending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he </a:t>
            </a:r>
            <a:r>
              <a:rPr lang="cs-CZ" dirty="0" err="1"/>
              <a:t>puts</a:t>
            </a:r>
            <a:r>
              <a:rPr lang="cs-CZ" dirty="0"/>
              <a:t> in </a:t>
            </a:r>
            <a:r>
              <a:rPr lang="cs-CZ" dirty="0" err="1"/>
              <a:t>isn't</a:t>
            </a:r>
            <a:r>
              <a:rPr lang="cs-CZ" dirty="0"/>
              <a:t> </a:t>
            </a:r>
            <a:r>
              <a:rPr lang="cs-CZ" dirty="0" err="1"/>
              <a:t>worth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“</a:t>
            </a:r>
            <a:r>
              <a:rPr lang="cs-CZ" dirty="0" err="1"/>
              <a:t>rewards</a:t>
            </a:r>
            <a:r>
              <a:rPr lang="cs-CZ" dirty="0"/>
              <a:t>” </a:t>
            </a:r>
            <a:r>
              <a:rPr lang="cs-CZ" dirty="0" err="1"/>
              <a:t>he's</a:t>
            </a:r>
            <a:r>
              <a:rPr lang="cs-CZ" dirty="0"/>
              <a:t> </a:t>
            </a:r>
            <a:r>
              <a:rPr lang="cs-CZ" dirty="0" err="1"/>
              <a:t>getting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Navštívit stránku Zobrazit obrázek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Související obrázky: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Zobrazit další</a:t>
            </a:r>
          </a:p>
          <a:p>
            <a:r>
              <a:rPr lang="cs-CZ" dirty="0"/>
              <a:t>Na obrázky se mohou vztahovat autorská práva.-Odeslat zpětnou vazbu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G4 </a:t>
            </a:r>
            <a:r>
              <a:rPr lang="cs-CZ" dirty="0" err="1"/>
              <a:t>Cancels</a:t>
            </a:r>
            <a:r>
              <a:rPr lang="cs-CZ" dirty="0"/>
              <a:t> '</a:t>
            </a:r>
            <a:r>
              <a:rPr lang="cs-CZ" dirty="0" err="1"/>
              <a:t>Attack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Show,' 'X-Play' - Hollywood </a:t>
            </a:r>
            <a:r>
              <a:rPr lang="cs-CZ" dirty="0" err="1"/>
              <a:t>Reporter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www.hollywoodreporter.com-565 × 318-Vyhledávání pomocí obrázku</a:t>
            </a:r>
          </a:p>
          <a:p>
            <a:r>
              <a:rPr lang="cs-CZ" dirty="0" err="1"/>
              <a:t>Attack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 Logo (2) - H 2012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Navštívit stránku Zobrazit obrázek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Související obrázky:</a:t>
            </a:r>
          </a:p>
          <a:p>
            <a:endParaRPr lang="cs-CZ" dirty="0"/>
          </a:p>
          <a:p>
            <a:r>
              <a:rPr lang="cs-CZ" dirty="0"/>
              <a:t>Zobrazit další</a:t>
            </a:r>
          </a:p>
          <a:p>
            <a:r>
              <a:rPr lang="cs-CZ" dirty="0"/>
              <a:t>Na obrázky se mohou vztahovat autorská práva.-Odeslat zpětnou vazbu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40170"/>
            <a:ext cx="5832648" cy="362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Inventory</a:t>
            </a:r>
            <a:r>
              <a:rPr lang="cs-CZ" dirty="0" smtClean="0"/>
              <a:t> </a:t>
            </a:r>
            <a:r>
              <a:rPr lang="cs-CZ" dirty="0" err="1" smtClean="0"/>
              <a:t>costing</a:t>
            </a:r>
            <a:r>
              <a:rPr lang="cs-CZ" dirty="0" smtClean="0"/>
              <a:t> </a:t>
            </a:r>
            <a:r>
              <a:rPr lang="cs-CZ" dirty="0" err="1" smtClean="0"/>
              <a:t>overview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453" y="1628800"/>
            <a:ext cx="5825852" cy="225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016" y="4149080"/>
            <a:ext cx="5798289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29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Inventory</a:t>
            </a:r>
            <a:r>
              <a:rPr lang="cs-CZ" dirty="0"/>
              <a:t> </a:t>
            </a:r>
            <a:r>
              <a:rPr lang="cs-CZ" dirty="0" err="1"/>
              <a:t>costing</a:t>
            </a:r>
            <a:r>
              <a:rPr lang="cs-CZ" dirty="0"/>
              <a:t> </a:t>
            </a:r>
            <a:r>
              <a:rPr lang="cs-CZ" dirty="0" err="1"/>
              <a:t>overview</a:t>
            </a:r>
            <a:r>
              <a:rPr lang="cs-CZ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2147888"/>
            <a:ext cx="62007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86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Costing</a:t>
            </a:r>
            <a:r>
              <a:rPr lang="cs-CZ" dirty="0" smtClean="0"/>
              <a:t> </a:t>
            </a:r>
            <a:r>
              <a:rPr lang="cs-CZ" dirty="0" err="1" smtClean="0"/>
              <a:t>methods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619250"/>
            <a:ext cx="56769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538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flow</a:t>
            </a:r>
            <a:r>
              <a:rPr lang="cs-CZ" dirty="0" smtClean="0"/>
              <a:t> </a:t>
            </a:r>
            <a:r>
              <a:rPr lang="cs-CZ" dirty="0" err="1" smtClean="0"/>
              <a:t>assumption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412776"/>
            <a:ext cx="79533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453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FIFO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796311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065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LIFO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1371600"/>
            <a:ext cx="58007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586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Average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2" y="1700808"/>
            <a:ext cx="585787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347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Specific</a:t>
            </a:r>
            <a:r>
              <a:rPr lang="cs-CZ" dirty="0" smtClean="0"/>
              <a:t> (</a:t>
            </a:r>
            <a:r>
              <a:rPr lang="cs-CZ" dirty="0" err="1" smtClean="0"/>
              <a:t>fixed</a:t>
            </a:r>
            <a:r>
              <a:rPr lang="cs-CZ" dirty="0" smtClean="0"/>
              <a:t> </a:t>
            </a:r>
            <a:r>
              <a:rPr lang="cs-CZ" dirty="0" err="1" smtClean="0"/>
              <a:t>application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5246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8382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303</Words>
  <Application>Microsoft Office PowerPoint</Application>
  <PresentationFormat>Předvádění na obrazovce (4:3)</PresentationFormat>
  <Paragraphs>2727</Paragraphs>
  <Slides>16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Costing methods in MS Dynamics NAV XXXI. (Inventory Costing)</vt:lpstr>
      <vt:lpstr>Inventory costing overview </vt:lpstr>
      <vt:lpstr>Inventory costing overview </vt:lpstr>
      <vt:lpstr>Costing methods</vt:lpstr>
      <vt:lpstr>Cost flow assumption</vt:lpstr>
      <vt:lpstr>FIFO</vt:lpstr>
      <vt:lpstr>LIFO</vt:lpstr>
      <vt:lpstr>Average</vt:lpstr>
      <vt:lpstr>Specific (fixed application)</vt:lpstr>
      <vt:lpstr>Application algorithm </vt:lpstr>
      <vt:lpstr>Standard</vt:lpstr>
      <vt:lpstr>Fixed application</vt:lpstr>
      <vt:lpstr>Average cost calculation </vt:lpstr>
      <vt:lpstr>Average cost calculation </vt:lpstr>
      <vt:lpstr>Average calculation per day </vt:lpstr>
      <vt:lpstr>End of the section XXXI.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Skorkovsky Jaromir</cp:lastModifiedBy>
  <cp:revision>237</cp:revision>
  <dcterms:created xsi:type="dcterms:W3CDTF">2014-09-15T11:04:04Z</dcterms:created>
  <dcterms:modified xsi:type="dcterms:W3CDTF">2015-08-25T07:41:45Z</dcterms:modified>
</cp:coreProperties>
</file>