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3"/>
  </p:notesMasterIdLst>
  <p:handoutMasterIdLst>
    <p:handoutMasterId r:id="rId54"/>
  </p:handout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1" r:id="rId14"/>
    <p:sldId id="272" r:id="rId15"/>
    <p:sldId id="270" r:id="rId16"/>
    <p:sldId id="274" r:id="rId17"/>
    <p:sldId id="273" r:id="rId18"/>
    <p:sldId id="275" r:id="rId19"/>
    <p:sldId id="278" r:id="rId20"/>
    <p:sldId id="276" r:id="rId21"/>
    <p:sldId id="277"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8" r:id="rId37"/>
    <p:sldId id="293" r:id="rId38"/>
    <p:sldId id="294" r:id="rId39"/>
    <p:sldId id="295" r:id="rId40"/>
    <p:sldId id="296" r:id="rId41"/>
    <p:sldId id="297" r:id="rId42"/>
    <p:sldId id="305" r:id="rId43"/>
    <p:sldId id="299" r:id="rId44"/>
    <p:sldId id="300" r:id="rId45"/>
    <p:sldId id="301" r:id="rId46"/>
    <p:sldId id="302" r:id="rId47"/>
    <p:sldId id="303" r:id="rId48"/>
    <p:sldId id="304" r:id="rId49"/>
    <p:sldId id="306" r:id="rId50"/>
    <p:sldId id="259" r:id="rId51"/>
    <p:sldId id="258" r:id="rId52"/>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3249" autoAdjust="0"/>
  </p:normalViewPr>
  <p:slideViewPr>
    <p:cSldViewPr snapToGrid="0">
      <p:cViewPr varScale="1">
        <p:scale>
          <a:sx n="80" d="100"/>
          <a:sy n="80" d="100"/>
        </p:scale>
        <p:origin x="773" y="53"/>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9" d="100"/>
          <a:sy n="79" d="100"/>
        </p:scale>
        <p:origin x="408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ří Vodička" userId="0015f0f0-69d2-41b3-a191-778292e4ba4b" providerId="ADAL" clId="{73A09270-9FE9-4A30-A080-842C779E3A9D}"/>
    <pc:docChg chg="undo custSel addSld modSld sldOrd">
      <pc:chgData name="Jiří Vodička" userId="0015f0f0-69d2-41b3-a191-778292e4ba4b" providerId="ADAL" clId="{73A09270-9FE9-4A30-A080-842C779E3A9D}" dt="2022-10-05T21:31:15.298" v="3856" actId="1076"/>
      <pc:docMkLst>
        <pc:docMk/>
      </pc:docMkLst>
      <pc:sldChg chg="addSp modSp mod">
        <pc:chgData name="Jiří Vodička" userId="0015f0f0-69d2-41b3-a191-778292e4ba4b" providerId="ADAL" clId="{73A09270-9FE9-4A30-A080-842C779E3A9D}" dt="2022-10-04T17:42:17.447" v="64" actId="20577"/>
        <pc:sldMkLst>
          <pc:docMk/>
          <pc:sldMk cId="3039613349" sldId="256"/>
        </pc:sldMkLst>
        <pc:spChg chg="mod">
          <ac:chgData name="Jiří Vodička" userId="0015f0f0-69d2-41b3-a191-778292e4ba4b" providerId="ADAL" clId="{73A09270-9FE9-4A30-A080-842C779E3A9D}" dt="2022-10-04T17:41:10.427" v="5"/>
          <ac:spMkLst>
            <pc:docMk/>
            <pc:sldMk cId="3039613349" sldId="256"/>
            <ac:spMk id="4" creationId="{123A9B39-6D5B-1149-AF4B-4E9BE322023F}"/>
          </ac:spMkLst>
        </pc:spChg>
        <pc:spChg chg="mod">
          <ac:chgData name="Jiří Vodička" userId="0015f0f0-69d2-41b3-a191-778292e4ba4b" providerId="ADAL" clId="{73A09270-9FE9-4A30-A080-842C779E3A9D}" dt="2022-10-04T17:42:17.447" v="64" actId="20577"/>
          <ac:spMkLst>
            <pc:docMk/>
            <pc:sldMk cId="3039613349" sldId="256"/>
            <ac:spMk id="5" creationId="{57CF0B4A-6B2F-5E47-805C-7758C9BCEB00}"/>
          </ac:spMkLst>
        </pc:spChg>
        <pc:picChg chg="add mod">
          <ac:chgData name="Jiří Vodička" userId="0015f0f0-69d2-41b3-a191-778292e4ba4b" providerId="ADAL" clId="{73A09270-9FE9-4A30-A080-842C779E3A9D}" dt="2022-10-04T17:39:05.465" v="4" actId="14100"/>
          <ac:picMkLst>
            <pc:docMk/>
            <pc:sldMk cId="3039613349" sldId="256"/>
            <ac:picMk id="7" creationId="{730BF351-DB90-43CA-918A-9531BC964D3E}"/>
          </ac:picMkLst>
        </pc:picChg>
      </pc:sldChg>
      <pc:sldChg chg="modSp new mod">
        <pc:chgData name="Jiří Vodička" userId="0015f0f0-69d2-41b3-a191-778292e4ba4b" providerId="ADAL" clId="{73A09270-9FE9-4A30-A080-842C779E3A9D}" dt="2022-10-05T21:03:43.181" v="3377" actId="20577"/>
        <pc:sldMkLst>
          <pc:docMk/>
          <pc:sldMk cId="3833961483" sldId="257"/>
        </pc:sldMkLst>
        <pc:spChg chg="mod">
          <ac:chgData name="Jiří Vodička" userId="0015f0f0-69d2-41b3-a191-778292e4ba4b" providerId="ADAL" clId="{73A09270-9FE9-4A30-A080-842C779E3A9D}" dt="2022-10-04T17:42:25.422" v="71" actId="20577"/>
          <ac:spMkLst>
            <pc:docMk/>
            <pc:sldMk cId="3833961483" sldId="257"/>
            <ac:spMk id="2" creationId="{3AC423D5-9417-4E98-A0F1-0705E4D1E15A}"/>
          </ac:spMkLst>
        </pc:spChg>
        <pc:spChg chg="mod">
          <ac:chgData name="Jiří Vodička" userId="0015f0f0-69d2-41b3-a191-778292e4ba4b" providerId="ADAL" clId="{73A09270-9FE9-4A30-A080-842C779E3A9D}" dt="2022-10-05T21:03:43.181" v="3377" actId="20577"/>
          <ac:spMkLst>
            <pc:docMk/>
            <pc:sldMk cId="3833961483" sldId="257"/>
            <ac:spMk id="3" creationId="{07226774-E3E5-4670-BA15-A12357C33CDD}"/>
          </ac:spMkLst>
        </pc:spChg>
      </pc:sldChg>
      <pc:sldChg chg="modSp new mod">
        <pc:chgData name="Jiří Vodička" userId="0015f0f0-69d2-41b3-a191-778292e4ba4b" providerId="ADAL" clId="{73A09270-9FE9-4A30-A080-842C779E3A9D}" dt="2022-10-04T17:44:37.394" v="174" actId="114"/>
        <pc:sldMkLst>
          <pc:docMk/>
          <pc:sldMk cId="1374462660" sldId="258"/>
        </pc:sldMkLst>
        <pc:spChg chg="mod">
          <ac:chgData name="Jiří Vodička" userId="0015f0f0-69d2-41b3-a191-778292e4ba4b" providerId="ADAL" clId="{73A09270-9FE9-4A30-A080-842C779E3A9D}" dt="2022-10-04T17:42:30.891" v="78" actId="20577"/>
          <ac:spMkLst>
            <pc:docMk/>
            <pc:sldMk cId="1374462660" sldId="258"/>
            <ac:spMk id="2" creationId="{03132B97-78A7-42C6-BC07-8B3985C84F64}"/>
          </ac:spMkLst>
        </pc:spChg>
        <pc:spChg chg="mod">
          <ac:chgData name="Jiří Vodička" userId="0015f0f0-69d2-41b3-a191-778292e4ba4b" providerId="ADAL" clId="{73A09270-9FE9-4A30-A080-842C779E3A9D}" dt="2022-10-04T17:44:37.394" v="174" actId="114"/>
          <ac:spMkLst>
            <pc:docMk/>
            <pc:sldMk cId="1374462660" sldId="258"/>
            <ac:spMk id="3" creationId="{465E31F1-F883-4C0D-A80A-8430EF0FF195}"/>
          </ac:spMkLst>
        </pc:spChg>
      </pc:sldChg>
      <pc:sldChg chg="delSp modSp new mod">
        <pc:chgData name="Jiří Vodička" userId="0015f0f0-69d2-41b3-a191-778292e4ba4b" providerId="ADAL" clId="{73A09270-9FE9-4A30-A080-842C779E3A9D}" dt="2022-10-04T17:45:02.793" v="206" actId="404"/>
        <pc:sldMkLst>
          <pc:docMk/>
          <pc:sldMk cId="2384139237" sldId="259"/>
        </pc:sldMkLst>
        <pc:spChg chg="del">
          <ac:chgData name="Jiří Vodička" userId="0015f0f0-69d2-41b3-a191-778292e4ba4b" providerId="ADAL" clId="{73A09270-9FE9-4A30-A080-842C779E3A9D}" dt="2022-10-04T17:42:52.064" v="105" actId="478"/>
          <ac:spMkLst>
            <pc:docMk/>
            <pc:sldMk cId="2384139237" sldId="259"/>
            <ac:spMk id="2" creationId="{C3F2157C-8101-4047-A300-E7F4E7C267B2}"/>
          </ac:spMkLst>
        </pc:spChg>
        <pc:spChg chg="mod">
          <ac:chgData name="Jiří Vodička" userId="0015f0f0-69d2-41b3-a191-778292e4ba4b" providerId="ADAL" clId="{73A09270-9FE9-4A30-A080-842C779E3A9D}" dt="2022-10-04T17:45:02.793" v="206" actId="404"/>
          <ac:spMkLst>
            <pc:docMk/>
            <pc:sldMk cId="2384139237" sldId="259"/>
            <ac:spMk id="3" creationId="{BBA9E360-24F8-40D7-A8E8-749074FFC105}"/>
          </ac:spMkLst>
        </pc:spChg>
      </pc:sldChg>
      <pc:sldChg chg="delSp modAnim">
        <pc:chgData name="Jiří Vodička" userId="0015f0f0-69d2-41b3-a191-778292e4ba4b" providerId="ADAL" clId="{73A09270-9FE9-4A30-A080-842C779E3A9D}" dt="2022-10-05T21:13:59.605" v="3528" actId="478"/>
        <pc:sldMkLst>
          <pc:docMk/>
          <pc:sldMk cId="233129294" sldId="261"/>
        </pc:sldMkLst>
        <pc:cxnChg chg="del">
          <ac:chgData name="Jiří Vodička" userId="0015f0f0-69d2-41b3-a191-778292e4ba4b" providerId="ADAL" clId="{73A09270-9FE9-4A30-A080-842C779E3A9D}" dt="2022-10-05T21:13:59.605" v="3528" actId="478"/>
          <ac:cxnSpMkLst>
            <pc:docMk/>
            <pc:sldMk cId="233129294" sldId="261"/>
            <ac:cxnSpMk id="12" creationId="{00000000-0000-0000-0000-000000000000}"/>
          </ac:cxnSpMkLst>
        </pc:cxnChg>
      </pc:sldChg>
      <pc:sldChg chg="modSp">
        <pc:chgData name="Jiří Vodička" userId="0015f0f0-69d2-41b3-a191-778292e4ba4b" providerId="ADAL" clId="{73A09270-9FE9-4A30-A080-842C779E3A9D}" dt="2022-10-05T16:46:22.100" v="209" actId="1076"/>
        <pc:sldMkLst>
          <pc:docMk/>
          <pc:sldMk cId="1621324720" sldId="265"/>
        </pc:sldMkLst>
        <pc:spChg chg="mod">
          <ac:chgData name="Jiří Vodička" userId="0015f0f0-69d2-41b3-a191-778292e4ba4b" providerId="ADAL" clId="{73A09270-9FE9-4A30-A080-842C779E3A9D}" dt="2022-10-05T16:46:09.446" v="208" actId="1076"/>
          <ac:spMkLst>
            <pc:docMk/>
            <pc:sldMk cId="1621324720" sldId="265"/>
            <ac:spMk id="12" creationId="{00000000-0000-0000-0000-000000000000}"/>
          </ac:spMkLst>
        </pc:spChg>
        <pc:cxnChg chg="mod">
          <ac:chgData name="Jiří Vodička" userId="0015f0f0-69d2-41b3-a191-778292e4ba4b" providerId="ADAL" clId="{73A09270-9FE9-4A30-A080-842C779E3A9D}" dt="2022-10-05T16:46:22.100" v="209" actId="1076"/>
          <ac:cxnSpMkLst>
            <pc:docMk/>
            <pc:sldMk cId="1621324720" sldId="265"/>
            <ac:cxnSpMk id="9" creationId="{00000000-0000-0000-0000-000000000000}"/>
          </ac:cxnSpMkLst>
        </pc:cxnChg>
      </pc:sldChg>
      <pc:sldChg chg="modSp mod">
        <pc:chgData name="Jiří Vodička" userId="0015f0f0-69d2-41b3-a191-778292e4ba4b" providerId="ADAL" clId="{73A09270-9FE9-4A30-A080-842C779E3A9D}" dt="2022-10-05T16:46:55.862" v="211" actId="1076"/>
        <pc:sldMkLst>
          <pc:docMk/>
          <pc:sldMk cId="3233076918" sldId="266"/>
        </pc:sldMkLst>
        <pc:spChg chg="mod">
          <ac:chgData name="Jiří Vodička" userId="0015f0f0-69d2-41b3-a191-778292e4ba4b" providerId="ADAL" clId="{73A09270-9FE9-4A30-A080-842C779E3A9D}" dt="2022-10-05T16:46:55.862" v="211" actId="1076"/>
          <ac:spMkLst>
            <pc:docMk/>
            <pc:sldMk cId="3233076918" sldId="266"/>
            <ac:spMk id="4" creationId="{00000000-0000-0000-0000-000000000000}"/>
          </ac:spMkLst>
        </pc:spChg>
      </pc:sldChg>
      <pc:sldChg chg="modSp mod">
        <pc:chgData name="Jiří Vodička" userId="0015f0f0-69d2-41b3-a191-778292e4ba4b" providerId="ADAL" clId="{73A09270-9FE9-4A30-A080-842C779E3A9D}" dt="2022-10-05T16:52:27.462" v="219" actId="20577"/>
        <pc:sldMkLst>
          <pc:docMk/>
          <pc:sldMk cId="3917617528" sldId="267"/>
        </pc:sldMkLst>
        <pc:spChg chg="mod">
          <ac:chgData name="Jiří Vodička" userId="0015f0f0-69d2-41b3-a191-778292e4ba4b" providerId="ADAL" clId="{73A09270-9FE9-4A30-A080-842C779E3A9D}" dt="2022-10-05T16:52:27.462" v="219" actId="20577"/>
          <ac:spMkLst>
            <pc:docMk/>
            <pc:sldMk cId="3917617528" sldId="267"/>
            <ac:spMk id="3" creationId="{00000000-0000-0000-0000-000000000000}"/>
          </ac:spMkLst>
        </pc:spChg>
      </pc:sldChg>
      <pc:sldChg chg="modSp mod">
        <pc:chgData name="Jiří Vodička" userId="0015f0f0-69d2-41b3-a191-778292e4ba4b" providerId="ADAL" clId="{73A09270-9FE9-4A30-A080-842C779E3A9D}" dt="2022-10-05T16:47:52.178" v="218" actId="14429"/>
        <pc:sldMkLst>
          <pc:docMk/>
          <pc:sldMk cId="3784825379" sldId="268"/>
        </pc:sldMkLst>
        <pc:spChg chg="mod">
          <ac:chgData name="Jiří Vodička" userId="0015f0f0-69d2-41b3-a191-778292e4ba4b" providerId="ADAL" clId="{73A09270-9FE9-4A30-A080-842C779E3A9D}" dt="2022-10-05T16:47:48.441" v="215" actId="1076"/>
          <ac:spMkLst>
            <pc:docMk/>
            <pc:sldMk cId="3784825379" sldId="268"/>
            <ac:spMk id="3" creationId="{00000000-0000-0000-0000-000000000000}"/>
          </ac:spMkLst>
        </pc:spChg>
        <pc:picChg chg="mod modVis">
          <ac:chgData name="Jiří Vodička" userId="0015f0f0-69d2-41b3-a191-778292e4ba4b" providerId="ADAL" clId="{73A09270-9FE9-4A30-A080-842C779E3A9D}" dt="2022-10-05T16:47:52.178" v="218" actId="14429"/>
          <ac:picMkLst>
            <pc:docMk/>
            <pc:sldMk cId="3784825379" sldId="268"/>
            <ac:picMk id="5122" creationId="{00000000-0000-0000-0000-000000000000}"/>
          </ac:picMkLst>
        </pc:picChg>
        <pc:picChg chg="mod modVis">
          <ac:chgData name="Jiří Vodička" userId="0015f0f0-69d2-41b3-a191-778292e4ba4b" providerId="ADAL" clId="{73A09270-9FE9-4A30-A080-842C779E3A9D}" dt="2022-10-05T16:47:51.514" v="217" actId="14429"/>
          <ac:picMkLst>
            <pc:docMk/>
            <pc:sldMk cId="3784825379" sldId="268"/>
            <ac:picMk id="5123" creationId="{00000000-0000-0000-0000-000000000000}"/>
          </ac:picMkLst>
        </pc:picChg>
        <pc:picChg chg="mod modVis">
          <ac:chgData name="Jiří Vodička" userId="0015f0f0-69d2-41b3-a191-778292e4ba4b" providerId="ADAL" clId="{73A09270-9FE9-4A30-A080-842C779E3A9D}" dt="2022-10-05T16:47:50.905" v="216" actId="14429"/>
          <ac:picMkLst>
            <pc:docMk/>
            <pc:sldMk cId="3784825379" sldId="268"/>
            <ac:picMk id="5124" creationId="{00000000-0000-0000-0000-000000000000}"/>
          </ac:picMkLst>
        </pc:picChg>
      </pc:sldChg>
      <pc:sldChg chg="modSp mod">
        <pc:chgData name="Jiří Vodička" userId="0015f0f0-69d2-41b3-a191-778292e4ba4b" providerId="ADAL" clId="{73A09270-9FE9-4A30-A080-842C779E3A9D}" dt="2022-10-05T17:09:06.770" v="415" actId="20577"/>
        <pc:sldMkLst>
          <pc:docMk/>
          <pc:sldMk cId="2568448148" sldId="269"/>
        </pc:sldMkLst>
        <pc:spChg chg="mod">
          <ac:chgData name="Jiří Vodička" userId="0015f0f0-69d2-41b3-a191-778292e4ba4b" providerId="ADAL" clId="{73A09270-9FE9-4A30-A080-842C779E3A9D}" dt="2022-10-05T17:09:06.770" v="415" actId="20577"/>
          <ac:spMkLst>
            <pc:docMk/>
            <pc:sldMk cId="2568448148" sldId="269"/>
            <ac:spMk id="4" creationId="{00000000-0000-0000-0000-000000000000}"/>
          </ac:spMkLst>
        </pc:spChg>
      </pc:sldChg>
      <pc:sldChg chg="modSp mod modNotesTx">
        <pc:chgData name="Jiří Vodička" userId="0015f0f0-69d2-41b3-a191-778292e4ba4b" providerId="ADAL" clId="{73A09270-9FE9-4A30-A080-842C779E3A9D}" dt="2022-10-05T19:13:08.015" v="2037" actId="20577"/>
        <pc:sldMkLst>
          <pc:docMk/>
          <pc:sldMk cId="1451374210" sldId="270"/>
        </pc:sldMkLst>
        <pc:spChg chg="mod">
          <ac:chgData name="Jiří Vodička" userId="0015f0f0-69d2-41b3-a191-778292e4ba4b" providerId="ADAL" clId="{73A09270-9FE9-4A30-A080-842C779E3A9D}" dt="2022-10-05T16:53:24.331" v="220" actId="20577"/>
          <ac:spMkLst>
            <pc:docMk/>
            <pc:sldMk cId="1451374210" sldId="270"/>
            <ac:spMk id="3" creationId="{00000000-0000-0000-0000-000000000000}"/>
          </ac:spMkLst>
        </pc:spChg>
        <pc:spChg chg="mod">
          <ac:chgData name="Jiří Vodička" userId="0015f0f0-69d2-41b3-a191-778292e4ba4b" providerId="ADAL" clId="{73A09270-9FE9-4A30-A080-842C779E3A9D}" dt="2022-10-05T16:53:35.958" v="222" actId="1076"/>
          <ac:spMkLst>
            <pc:docMk/>
            <pc:sldMk cId="1451374210" sldId="270"/>
            <ac:spMk id="6" creationId="{00000000-0000-0000-0000-000000000000}"/>
          </ac:spMkLst>
        </pc:spChg>
        <pc:spChg chg="mod">
          <ac:chgData name="Jiří Vodička" userId="0015f0f0-69d2-41b3-a191-778292e4ba4b" providerId="ADAL" clId="{73A09270-9FE9-4A30-A080-842C779E3A9D}" dt="2022-10-05T16:53:27.999" v="221" actId="1076"/>
          <ac:spMkLst>
            <pc:docMk/>
            <pc:sldMk cId="1451374210" sldId="270"/>
            <ac:spMk id="7" creationId="{00000000-0000-0000-0000-000000000000}"/>
          </ac:spMkLst>
        </pc:spChg>
      </pc:sldChg>
      <pc:sldChg chg="modSp mod">
        <pc:chgData name="Jiří Vodička" userId="0015f0f0-69d2-41b3-a191-778292e4ba4b" providerId="ADAL" clId="{73A09270-9FE9-4A30-A080-842C779E3A9D}" dt="2022-10-05T21:14:58.518" v="3532" actId="20577"/>
        <pc:sldMkLst>
          <pc:docMk/>
          <pc:sldMk cId="890210848" sldId="271"/>
        </pc:sldMkLst>
        <pc:spChg chg="mod">
          <ac:chgData name="Jiří Vodička" userId="0015f0f0-69d2-41b3-a191-778292e4ba4b" providerId="ADAL" clId="{73A09270-9FE9-4A30-A080-842C779E3A9D}" dt="2022-10-05T21:14:58.518" v="3532" actId="20577"/>
          <ac:spMkLst>
            <pc:docMk/>
            <pc:sldMk cId="890210848" sldId="271"/>
            <ac:spMk id="2" creationId="{00000000-0000-0000-0000-000000000000}"/>
          </ac:spMkLst>
        </pc:spChg>
      </pc:sldChg>
      <pc:sldChg chg="modSp mod">
        <pc:chgData name="Jiří Vodička" userId="0015f0f0-69d2-41b3-a191-778292e4ba4b" providerId="ADAL" clId="{73A09270-9FE9-4A30-A080-842C779E3A9D}" dt="2022-10-05T21:15:09.487" v="3539" actId="20577"/>
        <pc:sldMkLst>
          <pc:docMk/>
          <pc:sldMk cId="3042636214" sldId="272"/>
        </pc:sldMkLst>
        <pc:spChg chg="mod">
          <ac:chgData name="Jiří Vodička" userId="0015f0f0-69d2-41b3-a191-778292e4ba4b" providerId="ADAL" clId="{73A09270-9FE9-4A30-A080-842C779E3A9D}" dt="2022-10-05T21:15:09.487" v="3539" actId="20577"/>
          <ac:spMkLst>
            <pc:docMk/>
            <pc:sldMk cId="3042636214" sldId="272"/>
            <ac:spMk id="2" creationId="{00000000-0000-0000-0000-000000000000}"/>
          </ac:spMkLst>
        </pc:spChg>
      </pc:sldChg>
      <pc:sldChg chg="modSp mod">
        <pc:chgData name="Jiří Vodička" userId="0015f0f0-69d2-41b3-a191-778292e4ba4b" providerId="ADAL" clId="{73A09270-9FE9-4A30-A080-842C779E3A9D}" dt="2022-10-05T17:13:08.803" v="428" actId="5793"/>
        <pc:sldMkLst>
          <pc:docMk/>
          <pc:sldMk cId="2764514629" sldId="276"/>
        </pc:sldMkLst>
        <pc:spChg chg="mod">
          <ac:chgData name="Jiří Vodička" userId="0015f0f0-69d2-41b3-a191-778292e4ba4b" providerId="ADAL" clId="{73A09270-9FE9-4A30-A080-842C779E3A9D}" dt="2022-10-05T17:13:08.803" v="428" actId="5793"/>
          <ac:spMkLst>
            <pc:docMk/>
            <pc:sldMk cId="2764514629" sldId="276"/>
            <ac:spMk id="3" creationId="{00000000-0000-0000-0000-000000000000}"/>
          </ac:spMkLst>
        </pc:spChg>
      </pc:sldChg>
      <pc:sldChg chg="addSp modSp mod modAnim modNotesTx">
        <pc:chgData name="Jiří Vodička" userId="0015f0f0-69d2-41b3-a191-778292e4ba4b" providerId="ADAL" clId="{73A09270-9FE9-4A30-A080-842C779E3A9D}" dt="2022-10-05T21:16:17.900" v="3542" actId="14429"/>
        <pc:sldMkLst>
          <pc:docMk/>
          <pc:sldMk cId="3880705385" sldId="277"/>
        </pc:sldMkLst>
        <pc:spChg chg="mod">
          <ac:chgData name="Jiří Vodička" userId="0015f0f0-69d2-41b3-a191-778292e4ba4b" providerId="ADAL" clId="{73A09270-9FE9-4A30-A080-842C779E3A9D}" dt="2022-10-05T17:09:28.018" v="416" actId="403"/>
          <ac:spMkLst>
            <pc:docMk/>
            <pc:sldMk cId="3880705385" sldId="277"/>
            <ac:spMk id="3" creationId="{00000000-0000-0000-0000-000000000000}"/>
          </ac:spMkLst>
        </pc:spChg>
        <pc:picChg chg="add mod modVis">
          <ac:chgData name="Jiří Vodička" userId="0015f0f0-69d2-41b3-a191-778292e4ba4b" providerId="ADAL" clId="{73A09270-9FE9-4A30-A080-842C779E3A9D}" dt="2022-10-05T21:16:17.900" v="3542" actId="14429"/>
          <ac:picMkLst>
            <pc:docMk/>
            <pc:sldMk cId="3880705385" sldId="277"/>
            <ac:picMk id="5" creationId="{B29127BA-A09B-4079-A0FC-7619929FF292}"/>
          </ac:picMkLst>
        </pc:picChg>
      </pc:sldChg>
      <pc:sldChg chg="addSp modSp new mod">
        <pc:chgData name="Jiří Vodička" userId="0015f0f0-69d2-41b3-a191-778292e4ba4b" providerId="ADAL" clId="{73A09270-9FE9-4A30-A080-842C779E3A9D}" dt="2022-10-05T21:15:55.729" v="3540"/>
        <pc:sldMkLst>
          <pc:docMk/>
          <pc:sldMk cId="719965125" sldId="278"/>
        </pc:sldMkLst>
        <pc:spChg chg="mod">
          <ac:chgData name="Jiří Vodička" userId="0015f0f0-69d2-41b3-a191-778292e4ba4b" providerId="ADAL" clId="{73A09270-9FE9-4A30-A080-842C779E3A9D}" dt="2022-10-05T21:15:55.729" v="3540"/>
          <ac:spMkLst>
            <pc:docMk/>
            <pc:sldMk cId="719965125" sldId="278"/>
            <ac:spMk id="2" creationId="{80AF0020-2B95-4D66-BF04-39D074C96D77}"/>
          </ac:spMkLst>
        </pc:spChg>
        <pc:spChg chg="mod">
          <ac:chgData name="Jiří Vodička" userId="0015f0f0-69d2-41b3-a191-778292e4ba4b" providerId="ADAL" clId="{73A09270-9FE9-4A30-A080-842C779E3A9D}" dt="2022-10-05T17:08:35.792" v="393" actId="20577"/>
          <ac:spMkLst>
            <pc:docMk/>
            <pc:sldMk cId="719965125" sldId="278"/>
            <ac:spMk id="3" creationId="{F533C666-6DD7-4431-9765-A82BE5FBB206}"/>
          </ac:spMkLst>
        </pc:spChg>
        <pc:spChg chg="add mod">
          <ac:chgData name="Jiří Vodička" userId="0015f0f0-69d2-41b3-a191-778292e4ba4b" providerId="ADAL" clId="{73A09270-9FE9-4A30-A080-842C779E3A9D}" dt="2022-10-05T17:03:14.384" v="305" actId="20577"/>
          <ac:spMkLst>
            <pc:docMk/>
            <pc:sldMk cId="719965125" sldId="278"/>
            <ac:spMk id="4" creationId="{69BE60EA-521F-4972-A0A1-B2D46FBBF263}"/>
          </ac:spMkLst>
        </pc:spChg>
      </pc:sldChg>
      <pc:sldChg chg="modSp new mod modAnim">
        <pc:chgData name="Jiří Vodička" userId="0015f0f0-69d2-41b3-a191-778292e4ba4b" providerId="ADAL" clId="{73A09270-9FE9-4A30-A080-842C779E3A9D}" dt="2022-10-05T19:11:19.591" v="2029" actId="20577"/>
        <pc:sldMkLst>
          <pc:docMk/>
          <pc:sldMk cId="2501366350" sldId="279"/>
        </pc:sldMkLst>
        <pc:spChg chg="mod">
          <ac:chgData name="Jiří Vodička" userId="0015f0f0-69d2-41b3-a191-778292e4ba4b" providerId="ADAL" clId="{73A09270-9FE9-4A30-A080-842C779E3A9D}" dt="2022-10-05T17:34:38.104" v="453" actId="20577"/>
          <ac:spMkLst>
            <pc:docMk/>
            <pc:sldMk cId="2501366350" sldId="279"/>
            <ac:spMk id="2" creationId="{7CC10814-CDAA-41C1-952F-539B0B95D738}"/>
          </ac:spMkLst>
        </pc:spChg>
        <pc:spChg chg="mod">
          <ac:chgData name="Jiří Vodička" userId="0015f0f0-69d2-41b3-a191-778292e4ba4b" providerId="ADAL" clId="{73A09270-9FE9-4A30-A080-842C779E3A9D}" dt="2022-10-05T19:11:19.591" v="2029" actId="20577"/>
          <ac:spMkLst>
            <pc:docMk/>
            <pc:sldMk cId="2501366350" sldId="279"/>
            <ac:spMk id="3" creationId="{2826F800-B31C-4BDD-AA03-AB15498E20F8}"/>
          </ac:spMkLst>
        </pc:spChg>
      </pc:sldChg>
      <pc:sldChg chg="modSp new mod">
        <pc:chgData name="Jiří Vodička" userId="0015f0f0-69d2-41b3-a191-778292e4ba4b" providerId="ADAL" clId="{73A09270-9FE9-4A30-A080-842C779E3A9D}" dt="2022-10-05T21:16:51.919" v="3544" actId="20577"/>
        <pc:sldMkLst>
          <pc:docMk/>
          <pc:sldMk cId="3891108231" sldId="280"/>
        </pc:sldMkLst>
        <pc:spChg chg="mod">
          <ac:chgData name="Jiří Vodička" userId="0015f0f0-69d2-41b3-a191-778292e4ba4b" providerId="ADAL" clId="{73A09270-9FE9-4A30-A080-842C779E3A9D}" dt="2022-10-05T17:39:58.419" v="463"/>
          <ac:spMkLst>
            <pc:docMk/>
            <pc:sldMk cId="3891108231" sldId="280"/>
            <ac:spMk id="2" creationId="{D61C91F1-5E12-4C74-AD51-0A73A0AA1593}"/>
          </ac:spMkLst>
        </pc:spChg>
        <pc:spChg chg="mod">
          <ac:chgData name="Jiří Vodička" userId="0015f0f0-69d2-41b3-a191-778292e4ba4b" providerId="ADAL" clId="{73A09270-9FE9-4A30-A080-842C779E3A9D}" dt="2022-10-05T21:16:51.919" v="3544" actId="20577"/>
          <ac:spMkLst>
            <pc:docMk/>
            <pc:sldMk cId="3891108231" sldId="280"/>
            <ac:spMk id="3" creationId="{55CFDBFC-4E6B-41E9-AE6E-1CCC831F51D6}"/>
          </ac:spMkLst>
        </pc:spChg>
      </pc:sldChg>
      <pc:sldChg chg="modSp new mod">
        <pc:chgData name="Jiří Vodička" userId="0015f0f0-69d2-41b3-a191-778292e4ba4b" providerId="ADAL" clId="{73A09270-9FE9-4A30-A080-842C779E3A9D}" dt="2022-10-05T19:11:44.034" v="2033" actId="20577"/>
        <pc:sldMkLst>
          <pc:docMk/>
          <pc:sldMk cId="2140283154" sldId="281"/>
        </pc:sldMkLst>
        <pc:spChg chg="mod">
          <ac:chgData name="Jiří Vodička" userId="0015f0f0-69d2-41b3-a191-778292e4ba4b" providerId="ADAL" clId="{73A09270-9FE9-4A30-A080-842C779E3A9D}" dt="2022-10-05T17:46:09.729" v="508"/>
          <ac:spMkLst>
            <pc:docMk/>
            <pc:sldMk cId="2140283154" sldId="281"/>
            <ac:spMk id="2" creationId="{EFC9DD53-73B1-4E58-9591-58750FF2C8AE}"/>
          </ac:spMkLst>
        </pc:spChg>
        <pc:spChg chg="mod">
          <ac:chgData name="Jiří Vodička" userId="0015f0f0-69d2-41b3-a191-778292e4ba4b" providerId="ADAL" clId="{73A09270-9FE9-4A30-A080-842C779E3A9D}" dt="2022-10-05T19:11:44.034" v="2033" actId="20577"/>
          <ac:spMkLst>
            <pc:docMk/>
            <pc:sldMk cId="2140283154" sldId="281"/>
            <ac:spMk id="3" creationId="{A322F43E-08BF-4CA8-A9CF-C506A26415A3}"/>
          </ac:spMkLst>
        </pc:spChg>
      </pc:sldChg>
      <pc:sldChg chg="modSp new mod">
        <pc:chgData name="Jiří Vodička" userId="0015f0f0-69d2-41b3-a191-778292e4ba4b" providerId="ADAL" clId="{73A09270-9FE9-4A30-A080-842C779E3A9D}" dt="2022-10-05T21:17:35.355" v="3559" actId="404"/>
        <pc:sldMkLst>
          <pc:docMk/>
          <pc:sldMk cId="2213338094" sldId="282"/>
        </pc:sldMkLst>
        <pc:spChg chg="mod">
          <ac:chgData name="Jiří Vodička" userId="0015f0f0-69d2-41b3-a191-778292e4ba4b" providerId="ADAL" clId="{73A09270-9FE9-4A30-A080-842C779E3A9D}" dt="2022-10-05T17:47:31.185" v="522"/>
          <ac:spMkLst>
            <pc:docMk/>
            <pc:sldMk cId="2213338094" sldId="282"/>
            <ac:spMk id="2" creationId="{681DCF92-7B6F-4B51-803F-AC24FEEEE0D9}"/>
          </ac:spMkLst>
        </pc:spChg>
        <pc:spChg chg="mod">
          <ac:chgData name="Jiří Vodička" userId="0015f0f0-69d2-41b3-a191-778292e4ba4b" providerId="ADAL" clId="{73A09270-9FE9-4A30-A080-842C779E3A9D}" dt="2022-10-05T21:17:35.355" v="3559" actId="404"/>
          <ac:spMkLst>
            <pc:docMk/>
            <pc:sldMk cId="2213338094" sldId="282"/>
            <ac:spMk id="3" creationId="{03F5E8E6-7390-42E2-A3EA-94CAA568B18D}"/>
          </ac:spMkLst>
        </pc:spChg>
      </pc:sldChg>
      <pc:sldChg chg="modSp new mod">
        <pc:chgData name="Jiří Vodička" userId="0015f0f0-69d2-41b3-a191-778292e4ba4b" providerId="ADAL" clId="{73A09270-9FE9-4A30-A080-842C779E3A9D}" dt="2022-10-05T19:11:09.930" v="2025" actId="20577"/>
        <pc:sldMkLst>
          <pc:docMk/>
          <pc:sldMk cId="2798914583" sldId="283"/>
        </pc:sldMkLst>
        <pc:spChg chg="mod">
          <ac:chgData name="Jiří Vodička" userId="0015f0f0-69d2-41b3-a191-778292e4ba4b" providerId="ADAL" clId="{73A09270-9FE9-4A30-A080-842C779E3A9D}" dt="2022-10-05T17:47:33.428" v="523"/>
          <ac:spMkLst>
            <pc:docMk/>
            <pc:sldMk cId="2798914583" sldId="283"/>
            <ac:spMk id="2" creationId="{0369D803-CCFB-4A66-9DDF-9AB6D284F9F5}"/>
          </ac:spMkLst>
        </pc:spChg>
        <pc:spChg chg="mod">
          <ac:chgData name="Jiří Vodička" userId="0015f0f0-69d2-41b3-a191-778292e4ba4b" providerId="ADAL" clId="{73A09270-9FE9-4A30-A080-842C779E3A9D}" dt="2022-10-05T19:11:09.930" v="2025" actId="20577"/>
          <ac:spMkLst>
            <pc:docMk/>
            <pc:sldMk cId="2798914583" sldId="283"/>
            <ac:spMk id="3" creationId="{43195E1E-EA83-464B-A16C-1FD6CA309C96}"/>
          </ac:spMkLst>
        </pc:spChg>
      </pc:sldChg>
      <pc:sldChg chg="modSp new mod">
        <pc:chgData name="Jiří Vodička" userId="0015f0f0-69d2-41b3-a191-778292e4ba4b" providerId="ADAL" clId="{73A09270-9FE9-4A30-A080-842C779E3A9D}" dt="2022-10-05T17:48:37.182" v="535"/>
        <pc:sldMkLst>
          <pc:docMk/>
          <pc:sldMk cId="355836954" sldId="284"/>
        </pc:sldMkLst>
        <pc:spChg chg="mod">
          <ac:chgData name="Jiří Vodička" userId="0015f0f0-69d2-41b3-a191-778292e4ba4b" providerId="ADAL" clId="{73A09270-9FE9-4A30-A080-842C779E3A9D}" dt="2022-10-05T17:48:37.182" v="535"/>
          <ac:spMkLst>
            <pc:docMk/>
            <pc:sldMk cId="355836954" sldId="284"/>
            <ac:spMk id="2" creationId="{A8593934-7D10-44DF-9FA2-908B61DDC335}"/>
          </ac:spMkLst>
        </pc:spChg>
        <pc:spChg chg="mod">
          <ac:chgData name="Jiří Vodička" userId="0015f0f0-69d2-41b3-a191-778292e4ba4b" providerId="ADAL" clId="{73A09270-9FE9-4A30-A080-842C779E3A9D}" dt="2022-10-05T17:48:33.012" v="534" actId="14100"/>
          <ac:spMkLst>
            <pc:docMk/>
            <pc:sldMk cId="355836954" sldId="284"/>
            <ac:spMk id="3" creationId="{9FD515D1-E679-42B6-95AC-FA41B930F358}"/>
          </ac:spMkLst>
        </pc:spChg>
      </pc:sldChg>
      <pc:sldChg chg="modSp new mod">
        <pc:chgData name="Jiří Vodička" userId="0015f0f0-69d2-41b3-a191-778292e4ba4b" providerId="ADAL" clId="{73A09270-9FE9-4A30-A080-842C779E3A9D}" dt="2022-10-05T19:10:47.570" v="2015" actId="20577"/>
        <pc:sldMkLst>
          <pc:docMk/>
          <pc:sldMk cId="3010861283" sldId="285"/>
        </pc:sldMkLst>
        <pc:spChg chg="mod">
          <ac:chgData name="Jiří Vodička" userId="0015f0f0-69d2-41b3-a191-778292e4ba4b" providerId="ADAL" clId="{73A09270-9FE9-4A30-A080-842C779E3A9D}" dt="2022-10-05T17:49:52.108" v="543"/>
          <ac:spMkLst>
            <pc:docMk/>
            <pc:sldMk cId="3010861283" sldId="285"/>
            <ac:spMk id="2" creationId="{EAA92952-8D09-4BC3-9FF9-81DD062BD6B4}"/>
          </ac:spMkLst>
        </pc:spChg>
        <pc:spChg chg="mod">
          <ac:chgData name="Jiří Vodička" userId="0015f0f0-69d2-41b3-a191-778292e4ba4b" providerId="ADAL" clId="{73A09270-9FE9-4A30-A080-842C779E3A9D}" dt="2022-10-05T19:10:47.570" v="2015" actId="20577"/>
          <ac:spMkLst>
            <pc:docMk/>
            <pc:sldMk cId="3010861283" sldId="285"/>
            <ac:spMk id="3" creationId="{880F2F33-92CE-4897-895E-10DCF30E6EB9}"/>
          </ac:spMkLst>
        </pc:spChg>
      </pc:sldChg>
      <pc:sldChg chg="addSp modSp new mod">
        <pc:chgData name="Jiří Vodička" userId="0015f0f0-69d2-41b3-a191-778292e4ba4b" providerId="ADAL" clId="{73A09270-9FE9-4A30-A080-842C779E3A9D}" dt="2022-10-05T21:10:46.011" v="3457" actId="1076"/>
        <pc:sldMkLst>
          <pc:docMk/>
          <pc:sldMk cId="2287047134" sldId="286"/>
        </pc:sldMkLst>
        <pc:spChg chg="mod">
          <ac:chgData name="Jiří Vodička" userId="0015f0f0-69d2-41b3-a191-778292e4ba4b" providerId="ADAL" clId="{73A09270-9FE9-4A30-A080-842C779E3A9D}" dt="2022-10-05T17:49:54.859" v="544"/>
          <ac:spMkLst>
            <pc:docMk/>
            <pc:sldMk cId="2287047134" sldId="286"/>
            <ac:spMk id="2" creationId="{B904DBC0-7079-4EC8-97C2-6DE877CB0938}"/>
          </ac:spMkLst>
        </pc:spChg>
        <pc:spChg chg="mod">
          <ac:chgData name="Jiří Vodička" userId="0015f0f0-69d2-41b3-a191-778292e4ba4b" providerId="ADAL" clId="{73A09270-9FE9-4A30-A080-842C779E3A9D}" dt="2022-10-05T19:10:55.403" v="2021" actId="20577"/>
          <ac:spMkLst>
            <pc:docMk/>
            <pc:sldMk cId="2287047134" sldId="286"/>
            <ac:spMk id="3" creationId="{34508B75-5F40-4F79-9504-A2E0551D2C42}"/>
          </ac:spMkLst>
        </pc:spChg>
        <pc:spChg chg="add mod">
          <ac:chgData name="Jiří Vodička" userId="0015f0f0-69d2-41b3-a191-778292e4ba4b" providerId="ADAL" clId="{73A09270-9FE9-4A30-A080-842C779E3A9D}" dt="2022-10-05T21:10:46.011" v="3457" actId="1076"/>
          <ac:spMkLst>
            <pc:docMk/>
            <pc:sldMk cId="2287047134" sldId="286"/>
            <ac:spMk id="4" creationId="{E4DAB537-623A-46E9-AC92-9B998F97AA84}"/>
          </ac:spMkLst>
        </pc:spChg>
      </pc:sldChg>
      <pc:sldChg chg="modSp new mod">
        <pc:chgData name="Jiří Vodička" userId="0015f0f0-69d2-41b3-a191-778292e4ba4b" providerId="ADAL" clId="{73A09270-9FE9-4A30-A080-842C779E3A9D}" dt="2022-10-05T19:11:01.686" v="2023" actId="20577"/>
        <pc:sldMkLst>
          <pc:docMk/>
          <pc:sldMk cId="2028535920" sldId="287"/>
        </pc:sldMkLst>
        <pc:spChg chg="mod">
          <ac:chgData name="Jiří Vodička" userId="0015f0f0-69d2-41b3-a191-778292e4ba4b" providerId="ADAL" clId="{73A09270-9FE9-4A30-A080-842C779E3A9D}" dt="2022-10-05T17:51:05.841" v="552"/>
          <ac:spMkLst>
            <pc:docMk/>
            <pc:sldMk cId="2028535920" sldId="287"/>
            <ac:spMk id="2" creationId="{3DF49072-0A6E-4763-A64F-F963F178F4CA}"/>
          </ac:spMkLst>
        </pc:spChg>
        <pc:spChg chg="mod">
          <ac:chgData name="Jiří Vodička" userId="0015f0f0-69d2-41b3-a191-778292e4ba4b" providerId="ADAL" clId="{73A09270-9FE9-4A30-A080-842C779E3A9D}" dt="2022-10-05T19:11:01.686" v="2023" actId="20577"/>
          <ac:spMkLst>
            <pc:docMk/>
            <pc:sldMk cId="2028535920" sldId="287"/>
            <ac:spMk id="3" creationId="{197E78BF-9DE5-420C-82C6-244C39F08AAC}"/>
          </ac:spMkLst>
        </pc:spChg>
      </pc:sldChg>
      <pc:sldChg chg="modSp new mod">
        <pc:chgData name="Jiří Vodička" userId="0015f0f0-69d2-41b3-a191-778292e4ba4b" providerId="ADAL" clId="{73A09270-9FE9-4A30-A080-842C779E3A9D}" dt="2022-10-05T17:51:35.833" v="554"/>
        <pc:sldMkLst>
          <pc:docMk/>
          <pc:sldMk cId="3003956356" sldId="288"/>
        </pc:sldMkLst>
        <pc:spChg chg="mod">
          <ac:chgData name="Jiří Vodička" userId="0015f0f0-69d2-41b3-a191-778292e4ba4b" providerId="ADAL" clId="{73A09270-9FE9-4A30-A080-842C779E3A9D}" dt="2022-10-05T17:51:30.309" v="553"/>
          <ac:spMkLst>
            <pc:docMk/>
            <pc:sldMk cId="3003956356" sldId="288"/>
            <ac:spMk id="2" creationId="{EF2A7A84-526D-4246-A50B-019A0FB04568}"/>
          </ac:spMkLst>
        </pc:spChg>
        <pc:spChg chg="mod">
          <ac:chgData name="Jiří Vodička" userId="0015f0f0-69d2-41b3-a191-778292e4ba4b" providerId="ADAL" clId="{73A09270-9FE9-4A30-A080-842C779E3A9D}" dt="2022-10-05T17:51:35.833" v="554"/>
          <ac:spMkLst>
            <pc:docMk/>
            <pc:sldMk cId="3003956356" sldId="288"/>
            <ac:spMk id="3" creationId="{F4718643-7885-4831-B6B8-42B762BEC741}"/>
          </ac:spMkLst>
        </pc:spChg>
      </pc:sldChg>
      <pc:sldChg chg="modSp new mod">
        <pc:chgData name="Jiří Vodička" userId="0015f0f0-69d2-41b3-a191-778292e4ba4b" providerId="ADAL" clId="{73A09270-9FE9-4A30-A080-842C779E3A9D}" dt="2022-10-05T17:53:23.299" v="566" actId="1076"/>
        <pc:sldMkLst>
          <pc:docMk/>
          <pc:sldMk cId="3294992076" sldId="289"/>
        </pc:sldMkLst>
        <pc:spChg chg="mod">
          <ac:chgData name="Jiří Vodička" userId="0015f0f0-69d2-41b3-a191-778292e4ba4b" providerId="ADAL" clId="{73A09270-9FE9-4A30-A080-842C779E3A9D}" dt="2022-10-05T17:52:43.239" v="561"/>
          <ac:spMkLst>
            <pc:docMk/>
            <pc:sldMk cId="3294992076" sldId="289"/>
            <ac:spMk id="2" creationId="{ABCB2829-3E44-4BF0-89DC-1833C6E347A8}"/>
          </ac:spMkLst>
        </pc:spChg>
        <pc:spChg chg="mod">
          <ac:chgData name="Jiří Vodička" userId="0015f0f0-69d2-41b3-a191-778292e4ba4b" providerId="ADAL" clId="{73A09270-9FE9-4A30-A080-842C779E3A9D}" dt="2022-10-05T17:53:23.299" v="566" actId="1076"/>
          <ac:spMkLst>
            <pc:docMk/>
            <pc:sldMk cId="3294992076" sldId="289"/>
            <ac:spMk id="3" creationId="{6AD13A8A-DDC2-4FC2-92B8-F8D2E18D6948}"/>
          </ac:spMkLst>
        </pc:spChg>
      </pc:sldChg>
      <pc:sldChg chg="modSp new mod">
        <pc:chgData name="Jiří Vodička" userId="0015f0f0-69d2-41b3-a191-778292e4ba4b" providerId="ADAL" clId="{73A09270-9FE9-4A30-A080-842C779E3A9D}" dt="2022-10-05T21:18:59.272" v="3561" actId="20577"/>
        <pc:sldMkLst>
          <pc:docMk/>
          <pc:sldMk cId="3326537043" sldId="290"/>
        </pc:sldMkLst>
        <pc:spChg chg="mod">
          <ac:chgData name="Jiří Vodička" userId="0015f0f0-69d2-41b3-a191-778292e4ba4b" providerId="ADAL" clId="{73A09270-9FE9-4A30-A080-842C779E3A9D}" dt="2022-10-05T17:53:16.346" v="565"/>
          <ac:spMkLst>
            <pc:docMk/>
            <pc:sldMk cId="3326537043" sldId="290"/>
            <ac:spMk id="2" creationId="{7968C43F-9CDC-462F-9EAA-2D1FA5C2DCC8}"/>
          </ac:spMkLst>
        </pc:spChg>
        <pc:spChg chg="mod">
          <ac:chgData name="Jiří Vodička" userId="0015f0f0-69d2-41b3-a191-778292e4ba4b" providerId="ADAL" clId="{73A09270-9FE9-4A30-A080-842C779E3A9D}" dt="2022-10-05T21:18:59.272" v="3561" actId="20577"/>
          <ac:spMkLst>
            <pc:docMk/>
            <pc:sldMk cId="3326537043" sldId="290"/>
            <ac:spMk id="3" creationId="{223912F8-0406-49C6-AEDD-03507BD913B4}"/>
          </ac:spMkLst>
        </pc:spChg>
      </pc:sldChg>
      <pc:sldChg chg="modSp new mod">
        <pc:chgData name="Jiří Vodička" userId="0015f0f0-69d2-41b3-a191-778292e4ba4b" providerId="ADAL" clId="{73A09270-9FE9-4A30-A080-842C779E3A9D}" dt="2022-10-05T21:19:16.187" v="3567" actId="20577"/>
        <pc:sldMkLst>
          <pc:docMk/>
          <pc:sldMk cId="2340566033" sldId="291"/>
        </pc:sldMkLst>
        <pc:spChg chg="mod">
          <ac:chgData name="Jiří Vodička" userId="0015f0f0-69d2-41b3-a191-778292e4ba4b" providerId="ADAL" clId="{73A09270-9FE9-4A30-A080-842C779E3A9D}" dt="2022-10-05T17:54:21.488" v="570"/>
          <ac:spMkLst>
            <pc:docMk/>
            <pc:sldMk cId="2340566033" sldId="291"/>
            <ac:spMk id="2" creationId="{A3A5A484-880E-4333-BE47-357AFD9D729A}"/>
          </ac:spMkLst>
        </pc:spChg>
        <pc:spChg chg="mod">
          <ac:chgData name="Jiří Vodička" userId="0015f0f0-69d2-41b3-a191-778292e4ba4b" providerId="ADAL" clId="{73A09270-9FE9-4A30-A080-842C779E3A9D}" dt="2022-10-05T21:19:16.187" v="3567" actId="20577"/>
          <ac:spMkLst>
            <pc:docMk/>
            <pc:sldMk cId="2340566033" sldId="291"/>
            <ac:spMk id="3" creationId="{9607D66F-C1FB-4241-B9DE-101C292CA5D2}"/>
          </ac:spMkLst>
        </pc:spChg>
      </pc:sldChg>
      <pc:sldChg chg="addSp modSp new mod">
        <pc:chgData name="Jiří Vodička" userId="0015f0f0-69d2-41b3-a191-778292e4ba4b" providerId="ADAL" clId="{73A09270-9FE9-4A30-A080-842C779E3A9D}" dt="2022-10-05T18:00:31.850" v="587" actId="1076"/>
        <pc:sldMkLst>
          <pc:docMk/>
          <pc:sldMk cId="3472610169" sldId="292"/>
        </pc:sldMkLst>
        <pc:spChg chg="mod">
          <ac:chgData name="Jiří Vodička" userId="0015f0f0-69d2-41b3-a191-778292e4ba4b" providerId="ADAL" clId="{73A09270-9FE9-4A30-A080-842C779E3A9D}" dt="2022-10-05T17:55:09.753" v="579"/>
          <ac:spMkLst>
            <pc:docMk/>
            <pc:sldMk cId="3472610169" sldId="292"/>
            <ac:spMk id="2" creationId="{A9750133-3A55-422E-A021-E6AA008B6F65}"/>
          </ac:spMkLst>
        </pc:spChg>
        <pc:spChg chg="mod">
          <ac:chgData name="Jiří Vodička" userId="0015f0f0-69d2-41b3-a191-778292e4ba4b" providerId="ADAL" clId="{73A09270-9FE9-4A30-A080-842C779E3A9D}" dt="2022-10-05T17:55:15.622" v="580"/>
          <ac:spMkLst>
            <pc:docMk/>
            <pc:sldMk cId="3472610169" sldId="292"/>
            <ac:spMk id="3" creationId="{41F7E775-8857-482D-8189-229DCC63BEE7}"/>
          </ac:spMkLst>
        </pc:spChg>
        <pc:picChg chg="add mod">
          <ac:chgData name="Jiří Vodička" userId="0015f0f0-69d2-41b3-a191-778292e4ba4b" providerId="ADAL" clId="{73A09270-9FE9-4A30-A080-842C779E3A9D}" dt="2022-10-05T18:00:31.850" v="587" actId="1076"/>
          <ac:picMkLst>
            <pc:docMk/>
            <pc:sldMk cId="3472610169" sldId="292"/>
            <ac:picMk id="5" creationId="{3240B780-D712-43A7-8F94-BBA8210DD98A}"/>
          </ac:picMkLst>
        </pc:picChg>
      </pc:sldChg>
      <pc:sldChg chg="modSp new mod">
        <pc:chgData name="Jiří Vodička" userId="0015f0f0-69d2-41b3-a191-778292e4ba4b" providerId="ADAL" clId="{73A09270-9FE9-4A30-A080-842C779E3A9D}" dt="2022-10-05T19:49:40.073" v="2486" actId="115"/>
        <pc:sldMkLst>
          <pc:docMk/>
          <pc:sldMk cId="2072007258" sldId="293"/>
        </pc:sldMkLst>
        <pc:spChg chg="mod">
          <ac:chgData name="Jiří Vodička" userId="0015f0f0-69d2-41b3-a191-778292e4ba4b" providerId="ADAL" clId="{73A09270-9FE9-4A30-A080-842C779E3A9D}" dt="2022-10-05T18:00:48.056" v="588"/>
          <ac:spMkLst>
            <pc:docMk/>
            <pc:sldMk cId="2072007258" sldId="293"/>
            <ac:spMk id="2" creationId="{B90257DC-136F-4B98-8469-B683A7E93325}"/>
          </ac:spMkLst>
        </pc:spChg>
        <pc:spChg chg="mod">
          <ac:chgData name="Jiří Vodička" userId="0015f0f0-69d2-41b3-a191-778292e4ba4b" providerId="ADAL" clId="{73A09270-9FE9-4A30-A080-842C779E3A9D}" dt="2022-10-05T19:49:40.073" v="2486" actId="115"/>
          <ac:spMkLst>
            <pc:docMk/>
            <pc:sldMk cId="2072007258" sldId="293"/>
            <ac:spMk id="3" creationId="{75E67805-06CA-4651-8E4C-80A308DBE264}"/>
          </ac:spMkLst>
        </pc:spChg>
      </pc:sldChg>
      <pc:sldChg chg="modSp new mod">
        <pc:chgData name="Jiří Vodička" userId="0015f0f0-69d2-41b3-a191-778292e4ba4b" providerId="ADAL" clId="{73A09270-9FE9-4A30-A080-842C779E3A9D}" dt="2022-10-05T19:03:36.055" v="1825" actId="6549"/>
        <pc:sldMkLst>
          <pc:docMk/>
          <pc:sldMk cId="2212991301" sldId="294"/>
        </pc:sldMkLst>
        <pc:spChg chg="mod">
          <ac:chgData name="Jiří Vodička" userId="0015f0f0-69d2-41b3-a191-778292e4ba4b" providerId="ADAL" clId="{73A09270-9FE9-4A30-A080-842C779E3A9D}" dt="2022-10-05T18:13:41.849" v="818" actId="20577"/>
          <ac:spMkLst>
            <pc:docMk/>
            <pc:sldMk cId="2212991301" sldId="294"/>
            <ac:spMk id="2" creationId="{95F16A54-20BD-4249-9C88-87B9127CA319}"/>
          </ac:spMkLst>
        </pc:spChg>
        <pc:spChg chg="mod">
          <ac:chgData name="Jiří Vodička" userId="0015f0f0-69d2-41b3-a191-778292e4ba4b" providerId="ADAL" clId="{73A09270-9FE9-4A30-A080-842C779E3A9D}" dt="2022-10-05T19:03:36.055" v="1825" actId="6549"/>
          <ac:spMkLst>
            <pc:docMk/>
            <pc:sldMk cId="2212991301" sldId="294"/>
            <ac:spMk id="3" creationId="{F51C0073-B356-4458-8C84-F967F1148FE2}"/>
          </ac:spMkLst>
        </pc:spChg>
      </pc:sldChg>
      <pc:sldChg chg="addSp modSp new mod modAnim">
        <pc:chgData name="Jiří Vodička" userId="0015f0f0-69d2-41b3-a191-778292e4ba4b" providerId="ADAL" clId="{73A09270-9FE9-4A30-A080-842C779E3A9D}" dt="2022-10-05T19:03:54.505" v="1834" actId="14429"/>
        <pc:sldMkLst>
          <pc:docMk/>
          <pc:sldMk cId="529273962" sldId="295"/>
        </pc:sldMkLst>
        <pc:spChg chg="mod">
          <ac:chgData name="Jiří Vodička" userId="0015f0f0-69d2-41b3-a191-778292e4ba4b" providerId="ADAL" clId="{73A09270-9FE9-4A30-A080-842C779E3A9D}" dt="2022-10-05T18:36:49.345" v="1140"/>
          <ac:spMkLst>
            <pc:docMk/>
            <pc:sldMk cId="529273962" sldId="295"/>
            <ac:spMk id="2" creationId="{F4E12E7F-B71E-4E67-94F2-38CBD971D7AD}"/>
          </ac:spMkLst>
        </pc:spChg>
        <pc:spChg chg="mod">
          <ac:chgData name="Jiří Vodička" userId="0015f0f0-69d2-41b3-a191-778292e4ba4b" providerId="ADAL" clId="{73A09270-9FE9-4A30-A080-842C779E3A9D}" dt="2022-10-05T19:03:47.856" v="1833" actId="20577"/>
          <ac:spMkLst>
            <pc:docMk/>
            <pc:sldMk cId="529273962" sldId="295"/>
            <ac:spMk id="3" creationId="{E1168698-C1A8-4455-BDB9-44B57EDB1898}"/>
          </ac:spMkLst>
        </pc:spChg>
        <pc:picChg chg="add mod modVis">
          <ac:chgData name="Jiří Vodička" userId="0015f0f0-69d2-41b3-a191-778292e4ba4b" providerId="ADAL" clId="{73A09270-9FE9-4A30-A080-842C779E3A9D}" dt="2022-10-05T19:03:54.505" v="1834" actId="14429"/>
          <ac:picMkLst>
            <pc:docMk/>
            <pc:sldMk cId="529273962" sldId="295"/>
            <ac:picMk id="5" creationId="{A885ACC6-FDC6-484D-93CB-D671424B7301}"/>
          </ac:picMkLst>
        </pc:picChg>
      </pc:sldChg>
      <pc:sldChg chg="modSp new mod">
        <pc:chgData name="Jiří Vodička" userId="0015f0f0-69d2-41b3-a191-778292e4ba4b" providerId="ADAL" clId="{73A09270-9FE9-4A30-A080-842C779E3A9D}" dt="2022-10-05T19:49:48.216" v="2487" actId="115"/>
        <pc:sldMkLst>
          <pc:docMk/>
          <pc:sldMk cId="2829947211" sldId="296"/>
        </pc:sldMkLst>
        <pc:spChg chg="mod">
          <ac:chgData name="Jiří Vodička" userId="0015f0f0-69d2-41b3-a191-778292e4ba4b" providerId="ADAL" clId="{73A09270-9FE9-4A30-A080-842C779E3A9D}" dt="2022-10-05T18:51:28.149" v="1454"/>
          <ac:spMkLst>
            <pc:docMk/>
            <pc:sldMk cId="2829947211" sldId="296"/>
            <ac:spMk id="2" creationId="{0C88B6D4-E9FF-420B-83A6-215BA7C57CE4}"/>
          </ac:spMkLst>
        </pc:spChg>
        <pc:spChg chg="mod">
          <ac:chgData name="Jiří Vodička" userId="0015f0f0-69d2-41b3-a191-778292e4ba4b" providerId="ADAL" clId="{73A09270-9FE9-4A30-A080-842C779E3A9D}" dt="2022-10-05T19:49:48.216" v="2487" actId="115"/>
          <ac:spMkLst>
            <pc:docMk/>
            <pc:sldMk cId="2829947211" sldId="296"/>
            <ac:spMk id="3" creationId="{E4DDC91B-741E-49C7-997E-BFDA1035686B}"/>
          </ac:spMkLst>
        </pc:spChg>
      </pc:sldChg>
      <pc:sldChg chg="modSp new mod">
        <pc:chgData name="Jiří Vodička" userId="0015f0f0-69d2-41b3-a191-778292e4ba4b" providerId="ADAL" clId="{73A09270-9FE9-4A30-A080-842C779E3A9D}" dt="2022-10-05T19:08:17.088" v="2005" actId="20577"/>
        <pc:sldMkLst>
          <pc:docMk/>
          <pc:sldMk cId="4146890065" sldId="297"/>
        </pc:sldMkLst>
        <pc:spChg chg="mod">
          <ac:chgData name="Jiří Vodička" userId="0015f0f0-69d2-41b3-a191-778292e4ba4b" providerId="ADAL" clId="{73A09270-9FE9-4A30-A080-842C779E3A9D}" dt="2022-10-05T18:59:54.362" v="1743"/>
          <ac:spMkLst>
            <pc:docMk/>
            <pc:sldMk cId="4146890065" sldId="297"/>
            <ac:spMk id="2" creationId="{0D61711A-72D6-41C0-9BE2-FA13495DBEFD}"/>
          </ac:spMkLst>
        </pc:spChg>
        <pc:spChg chg="mod">
          <ac:chgData name="Jiří Vodička" userId="0015f0f0-69d2-41b3-a191-778292e4ba4b" providerId="ADAL" clId="{73A09270-9FE9-4A30-A080-842C779E3A9D}" dt="2022-10-05T19:08:17.088" v="2005" actId="20577"/>
          <ac:spMkLst>
            <pc:docMk/>
            <pc:sldMk cId="4146890065" sldId="297"/>
            <ac:spMk id="3" creationId="{8F8DE5EA-9394-4D6D-9279-8594A71101C2}"/>
          </ac:spMkLst>
        </pc:spChg>
      </pc:sldChg>
      <pc:sldChg chg="addSp delSp modSp new mod ord modAnim modNotesTx">
        <pc:chgData name="Jiří Vodička" userId="0015f0f0-69d2-41b3-a191-778292e4ba4b" providerId="ADAL" clId="{73A09270-9FE9-4A30-A080-842C779E3A9D}" dt="2022-10-05T19:54:33.733" v="2517"/>
        <pc:sldMkLst>
          <pc:docMk/>
          <pc:sldMk cId="696248225" sldId="298"/>
        </pc:sldMkLst>
        <pc:spChg chg="mod">
          <ac:chgData name="Jiří Vodička" userId="0015f0f0-69d2-41b3-a191-778292e4ba4b" providerId="ADAL" clId="{73A09270-9FE9-4A30-A080-842C779E3A9D}" dt="2022-10-05T19:28:32.388" v="2181" actId="20577"/>
          <ac:spMkLst>
            <pc:docMk/>
            <pc:sldMk cId="696248225" sldId="298"/>
            <ac:spMk id="2" creationId="{2078E7FE-1035-4CA4-932F-804563B83D41}"/>
          </ac:spMkLst>
        </pc:spChg>
        <pc:spChg chg="mod">
          <ac:chgData name="Jiří Vodička" userId="0015f0f0-69d2-41b3-a191-778292e4ba4b" providerId="ADAL" clId="{73A09270-9FE9-4A30-A080-842C779E3A9D}" dt="2022-10-05T19:48:46.836" v="2471" actId="20577"/>
          <ac:spMkLst>
            <pc:docMk/>
            <pc:sldMk cId="696248225" sldId="298"/>
            <ac:spMk id="3" creationId="{AC46B016-4598-4308-9581-0EDF510C2A47}"/>
          </ac:spMkLst>
        </pc:spChg>
        <pc:picChg chg="add mod modVis">
          <ac:chgData name="Jiří Vodička" userId="0015f0f0-69d2-41b3-a191-778292e4ba4b" providerId="ADAL" clId="{73A09270-9FE9-4A30-A080-842C779E3A9D}" dt="2022-10-05T19:49:31.404" v="2480" actId="14429"/>
          <ac:picMkLst>
            <pc:docMk/>
            <pc:sldMk cId="696248225" sldId="298"/>
            <ac:picMk id="5" creationId="{D8B016BC-1B72-4FC9-8337-70B23F410550}"/>
          </ac:picMkLst>
        </pc:picChg>
        <pc:picChg chg="add mod modVis">
          <ac:chgData name="Jiří Vodička" userId="0015f0f0-69d2-41b3-a191-778292e4ba4b" providerId="ADAL" clId="{73A09270-9FE9-4A30-A080-842C779E3A9D}" dt="2022-10-05T19:52:00.654" v="2493" actId="14429"/>
          <ac:picMkLst>
            <pc:docMk/>
            <pc:sldMk cId="696248225" sldId="298"/>
            <ac:picMk id="7" creationId="{248DD25A-8AE3-47CC-BD39-E4BDFC1880FA}"/>
          </ac:picMkLst>
        </pc:picChg>
        <pc:picChg chg="add del mod">
          <ac:chgData name="Jiří Vodička" userId="0015f0f0-69d2-41b3-a191-778292e4ba4b" providerId="ADAL" clId="{73A09270-9FE9-4A30-A080-842C779E3A9D}" dt="2022-10-05T19:40:10.331" v="2403" actId="478"/>
          <ac:picMkLst>
            <pc:docMk/>
            <pc:sldMk cId="696248225" sldId="298"/>
            <ac:picMk id="9" creationId="{4D93DC7D-709B-47AB-925F-17EC990BAB43}"/>
          </ac:picMkLst>
        </pc:picChg>
        <pc:picChg chg="add mod modVis">
          <ac:chgData name="Jiří Vodička" userId="0015f0f0-69d2-41b3-a191-778292e4ba4b" providerId="ADAL" clId="{73A09270-9FE9-4A30-A080-842C779E3A9D}" dt="2022-10-05T19:54:00.218" v="2513" actId="14429"/>
          <ac:picMkLst>
            <pc:docMk/>
            <pc:sldMk cId="696248225" sldId="298"/>
            <ac:picMk id="11" creationId="{1503694B-C936-4DFF-8008-51CD5085A5EB}"/>
          </ac:picMkLst>
        </pc:picChg>
        <pc:picChg chg="add mod modVis">
          <ac:chgData name="Jiří Vodička" userId="0015f0f0-69d2-41b3-a191-778292e4ba4b" providerId="ADAL" clId="{73A09270-9FE9-4A30-A080-842C779E3A9D}" dt="2022-10-05T19:54:06.660" v="2515" actId="14429"/>
          <ac:picMkLst>
            <pc:docMk/>
            <pc:sldMk cId="696248225" sldId="298"/>
            <ac:picMk id="13" creationId="{84EEF4B8-1A19-40E8-B47F-60A97A4F80D5}"/>
          </ac:picMkLst>
        </pc:picChg>
        <pc:picChg chg="add mod modVis">
          <ac:chgData name="Jiří Vodička" userId="0015f0f0-69d2-41b3-a191-778292e4ba4b" providerId="ADAL" clId="{73A09270-9FE9-4A30-A080-842C779E3A9D}" dt="2022-10-05T19:54:07.060" v="2516" actId="14429"/>
          <ac:picMkLst>
            <pc:docMk/>
            <pc:sldMk cId="696248225" sldId="298"/>
            <ac:picMk id="15" creationId="{1966BD7C-7FF5-4F0B-8146-2A550576B36C}"/>
          </ac:picMkLst>
        </pc:picChg>
        <pc:picChg chg="add mod ord modVis">
          <ac:chgData name="Jiří Vodička" userId="0015f0f0-69d2-41b3-a191-778292e4ba4b" providerId="ADAL" clId="{73A09270-9FE9-4A30-A080-842C779E3A9D}" dt="2022-10-05T19:54:04.817" v="2514" actId="13244"/>
          <ac:picMkLst>
            <pc:docMk/>
            <pc:sldMk cId="696248225" sldId="298"/>
            <ac:picMk id="17" creationId="{F5BAA958-0EDB-4D70-9CA0-D5A24BA02BFA}"/>
          </ac:picMkLst>
        </pc:picChg>
        <pc:picChg chg="add mod ord modVis">
          <ac:chgData name="Jiří Vodička" userId="0015f0f0-69d2-41b3-a191-778292e4ba4b" providerId="ADAL" clId="{73A09270-9FE9-4A30-A080-842C779E3A9D}" dt="2022-10-05T19:54:04.817" v="2514" actId="13244"/>
          <ac:picMkLst>
            <pc:docMk/>
            <pc:sldMk cId="696248225" sldId="298"/>
            <ac:picMk id="19" creationId="{61AE44AC-56D0-4242-A7AA-CDBE9864E1B5}"/>
          </ac:picMkLst>
        </pc:picChg>
      </pc:sldChg>
      <pc:sldChg chg="modSp new mod">
        <pc:chgData name="Jiří Vodička" userId="0015f0f0-69d2-41b3-a191-778292e4ba4b" providerId="ADAL" clId="{73A09270-9FE9-4A30-A080-842C779E3A9D}" dt="2022-10-05T20:20:12.961" v="2591" actId="115"/>
        <pc:sldMkLst>
          <pc:docMk/>
          <pc:sldMk cId="500264825" sldId="299"/>
        </pc:sldMkLst>
        <pc:spChg chg="mod">
          <ac:chgData name="Jiří Vodička" userId="0015f0f0-69d2-41b3-a191-778292e4ba4b" providerId="ADAL" clId="{73A09270-9FE9-4A30-A080-842C779E3A9D}" dt="2022-10-05T19:55:43.720" v="2559" actId="20577"/>
          <ac:spMkLst>
            <pc:docMk/>
            <pc:sldMk cId="500264825" sldId="299"/>
            <ac:spMk id="2" creationId="{3C6DC119-93D0-4D34-B8B8-17B96391493A}"/>
          </ac:spMkLst>
        </pc:spChg>
        <pc:spChg chg="mod">
          <ac:chgData name="Jiří Vodička" userId="0015f0f0-69d2-41b3-a191-778292e4ba4b" providerId="ADAL" clId="{73A09270-9FE9-4A30-A080-842C779E3A9D}" dt="2022-10-05T20:20:12.961" v="2591" actId="115"/>
          <ac:spMkLst>
            <pc:docMk/>
            <pc:sldMk cId="500264825" sldId="299"/>
            <ac:spMk id="3" creationId="{821F4869-235C-4871-8597-6DB7B42AE1B0}"/>
          </ac:spMkLst>
        </pc:spChg>
      </pc:sldChg>
      <pc:sldChg chg="addSp modSp new mod">
        <pc:chgData name="Jiří Vodička" userId="0015f0f0-69d2-41b3-a191-778292e4ba4b" providerId="ADAL" clId="{73A09270-9FE9-4A30-A080-842C779E3A9D}" dt="2022-10-05T20:48:24.797" v="3120" actId="20577"/>
        <pc:sldMkLst>
          <pc:docMk/>
          <pc:sldMk cId="2177996462" sldId="300"/>
        </pc:sldMkLst>
        <pc:spChg chg="mod">
          <ac:chgData name="Jiří Vodička" userId="0015f0f0-69d2-41b3-a191-778292e4ba4b" providerId="ADAL" clId="{73A09270-9FE9-4A30-A080-842C779E3A9D}" dt="2022-10-05T20:19:34.554" v="2590"/>
          <ac:spMkLst>
            <pc:docMk/>
            <pc:sldMk cId="2177996462" sldId="300"/>
            <ac:spMk id="2" creationId="{3C90D479-40E2-458C-8B25-9A59C8980971}"/>
          </ac:spMkLst>
        </pc:spChg>
        <pc:spChg chg="mod">
          <ac:chgData name="Jiří Vodička" userId="0015f0f0-69d2-41b3-a191-778292e4ba4b" providerId="ADAL" clId="{73A09270-9FE9-4A30-A080-842C779E3A9D}" dt="2022-10-05T20:48:24.797" v="3120" actId="20577"/>
          <ac:spMkLst>
            <pc:docMk/>
            <pc:sldMk cId="2177996462" sldId="300"/>
            <ac:spMk id="3" creationId="{E36500C8-8415-452A-8DF4-51C95F77BAC9}"/>
          </ac:spMkLst>
        </pc:spChg>
        <pc:spChg chg="add mod">
          <ac:chgData name="Jiří Vodička" userId="0015f0f0-69d2-41b3-a191-778292e4ba4b" providerId="ADAL" clId="{73A09270-9FE9-4A30-A080-842C779E3A9D}" dt="2022-10-05T20:24:16.086" v="2758" actId="14100"/>
          <ac:spMkLst>
            <pc:docMk/>
            <pc:sldMk cId="2177996462" sldId="300"/>
            <ac:spMk id="4" creationId="{3F7BADDA-FD73-4BDD-9814-C6B829480479}"/>
          </ac:spMkLst>
        </pc:spChg>
      </pc:sldChg>
      <pc:sldChg chg="addSp modSp new mod">
        <pc:chgData name="Jiří Vodička" userId="0015f0f0-69d2-41b3-a191-778292e4ba4b" providerId="ADAL" clId="{73A09270-9FE9-4A30-A080-842C779E3A9D}" dt="2022-10-05T20:52:41.438" v="3289" actId="115"/>
        <pc:sldMkLst>
          <pc:docMk/>
          <pc:sldMk cId="2618226103" sldId="301"/>
        </pc:sldMkLst>
        <pc:spChg chg="mod">
          <ac:chgData name="Jiří Vodička" userId="0015f0f0-69d2-41b3-a191-778292e4ba4b" providerId="ADAL" clId="{73A09270-9FE9-4A30-A080-842C779E3A9D}" dt="2022-10-05T20:28:00.598" v="2987"/>
          <ac:spMkLst>
            <pc:docMk/>
            <pc:sldMk cId="2618226103" sldId="301"/>
            <ac:spMk id="2" creationId="{DFED45E8-B918-40B1-AF31-20BE713E323B}"/>
          </ac:spMkLst>
        </pc:spChg>
        <pc:spChg chg="mod">
          <ac:chgData name="Jiří Vodička" userId="0015f0f0-69d2-41b3-a191-778292e4ba4b" providerId="ADAL" clId="{73A09270-9FE9-4A30-A080-842C779E3A9D}" dt="2022-10-05T20:52:41.438" v="3289" actId="115"/>
          <ac:spMkLst>
            <pc:docMk/>
            <pc:sldMk cId="2618226103" sldId="301"/>
            <ac:spMk id="3" creationId="{74519E81-161C-48CE-AF88-7597B04AC026}"/>
          </ac:spMkLst>
        </pc:spChg>
        <pc:cxnChg chg="add mod">
          <ac:chgData name="Jiří Vodička" userId="0015f0f0-69d2-41b3-a191-778292e4ba4b" providerId="ADAL" clId="{73A09270-9FE9-4A30-A080-842C779E3A9D}" dt="2022-10-05T20:51:09.482" v="3184" actId="14100"/>
          <ac:cxnSpMkLst>
            <pc:docMk/>
            <pc:sldMk cId="2618226103" sldId="301"/>
            <ac:cxnSpMk id="5" creationId="{113D8F3F-562E-4664-91B9-4D16DBFB8F29}"/>
          </ac:cxnSpMkLst>
        </pc:cxnChg>
      </pc:sldChg>
      <pc:sldChg chg="modSp new mod">
        <pc:chgData name="Jiří Vodička" userId="0015f0f0-69d2-41b3-a191-778292e4ba4b" providerId="ADAL" clId="{73A09270-9FE9-4A30-A080-842C779E3A9D}" dt="2022-10-05T21:03:12.174" v="3375" actId="20577"/>
        <pc:sldMkLst>
          <pc:docMk/>
          <pc:sldMk cId="1798799788" sldId="302"/>
        </pc:sldMkLst>
        <pc:spChg chg="mod">
          <ac:chgData name="Jiří Vodička" userId="0015f0f0-69d2-41b3-a191-778292e4ba4b" providerId="ADAL" clId="{73A09270-9FE9-4A30-A080-842C779E3A9D}" dt="2022-10-05T20:52:17.187" v="3286"/>
          <ac:spMkLst>
            <pc:docMk/>
            <pc:sldMk cId="1798799788" sldId="302"/>
            <ac:spMk id="2" creationId="{01FD88DF-C62D-4DC5-9EAB-14327EBFC4F5}"/>
          </ac:spMkLst>
        </pc:spChg>
        <pc:spChg chg="mod">
          <ac:chgData name="Jiří Vodička" userId="0015f0f0-69d2-41b3-a191-778292e4ba4b" providerId="ADAL" clId="{73A09270-9FE9-4A30-A080-842C779E3A9D}" dt="2022-10-05T21:03:12.174" v="3375" actId="20577"/>
          <ac:spMkLst>
            <pc:docMk/>
            <pc:sldMk cId="1798799788" sldId="302"/>
            <ac:spMk id="3" creationId="{47AA841E-680E-4E0A-BB52-77FA45358299}"/>
          </ac:spMkLst>
        </pc:spChg>
      </pc:sldChg>
      <pc:sldChg chg="modSp new mod">
        <pc:chgData name="Jiří Vodička" userId="0015f0f0-69d2-41b3-a191-778292e4ba4b" providerId="ADAL" clId="{73A09270-9FE9-4A30-A080-842C779E3A9D}" dt="2022-10-05T21:12:24.050" v="3527" actId="20577"/>
        <pc:sldMkLst>
          <pc:docMk/>
          <pc:sldMk cId="2544600786" sldId="303"/>
        </pc:sldMkLst>
        <pc:spChg chg="mod">
          <ac:chgData name="Jiří Vodička" userId="0015f0f0-69d2-41b3-a191-778292e4ba4b" providerId="ADAL" clId="{73A09270-9FE9-4A30-A080-842C779E3A9D}" dt="2022-10-05T21:11:05.740" v="3467" actId="20577"/>
          <ac:spMkLst>
            <pc:docMk/>
            <pc:sldMk cId="2544600786" sldId="303"/>
            <ac:spMk id="2" creationId="{FBCBAC4D-711F-447D-A1F8-4376C58A141F}"/>
          </ac:spMkLst>
        </pc:spChg>
        <pc:spChg chg="mod">
          <ac:chgData name="Jiří Vodička" userId="0015f0f0-69d2-41b3-a191-778292e4ba4b" providerId="ADAL" clId="{73A09270-9FE9-4A30-A080-842C779E3A9D}" dt="2022-10-05T21:12:24.050" v="3527" actId="20577"/>
          <ac:spMkLst>
            <pc:docMk/>
            <pc:sldMk cId="2544600786" sldId="303"/>
            <ac:spMk id="3" creationId="{98559F5C-F300-4FC8-BDF8-01B34FE63C55}"/>
          </ac:spMkLst>
        </pc:spChg>
      </pc:sldChg>
      <pc:sldChg chg="addSp delSp modSp new mod">
        <pc:chgData name="Jiří Vodička" userId="0015f0f0-69d2-41b3-a191-778292e4ba4b" providerId="ADAL" clId="{73A09270-9FE9-4A30-A080-842C779E3A9D}" dt="2022-10-05T21:31:15.298" v="3856" actId="1076"/>
        <pc:sldMkLst>
          <pc:docMk/>
          <pc:sldMk cId="2028650283" sldId="304"/>
        </pc:sldMkLst>
        <pc:spChg chg="del">
          <ac:chgData name="Jiří Vodička" userId="0015f0f0-69d2-41b3-a191-778292e4ba4b" providerId="ADAL" clId="{73A09270-9FE9-4A30-A080-842C779E3A9D}" dt="2022-10-05T21:20:27.581" v="3571" actId="478"/>
          <ac:spMkLst>
            <pc:docMk/>
            <pc:sldMk cId="2028650283" sldId="304"/>
            <ac:spMk id="2" creationId="{C26556D8-97DC-4199-8423-0CF54523C53C}"/>
          </ac:spMkLst>
        </pc:spChg>
        <pc:spChg chg="del">
          <ac:chgData name="Jiří Vodička" userId="0015f0f0-69d2-41b3-a191-778292e4ba4b" providerId="ADAL" clId="{73A09270-9FE9-4A30-A080-842C779E3A9D}" dt="2022-10-05T21:20:04.259" v="3569" actId="478"/>
          <ac:spMkLst>
            <pc:docMk/>
            <pc:sldMk cId="2028650283" sldId="304"/>
            <ac:spMk id="3" creationId="{52593835-C12A-4C47-B95C-A5D209137302}"/>
          </ac:spMkLst>
        </pc:spChg>
        <pc:spChg chg="add mod">
          <ac:chgData name="Jiří Vodička" userId="0015f0f0-69d2-41b3-a191-778292e4ba4b" providerId="ADAL" clId="{73A09270-9FE9-4A30-A080-842C779E3A9D}" dt="2022-10-05T21:31:04.228" v="3853" actId="1076"/>
          <ac:spMkLst>
            <pc:docMk/>
            <pc:sldMk cId="2028650283" sldId="304"/>
            <ac:spMk id="6" creationId="{9D44F87B-48C5-4B0B-83EC-0F4A705DF5E6}"/>
          </ac:spMkLst>
        </pc:spChg>
        <pc:spChg chg="add mod">
          <ac:chgData name="Jiří Vodička" userId="0015f0f0-69d2-41b3-a191-778292e4ba4b" providerId="ADAL" clId="{73A09270-9FE9-4A30-A080-842C779E3A9D}" dt="2022-10-05T21:31:09.579" v="3855" actId="1076"/>
          <ac:spMkLst>
            <pc:docMk/>
            <pc:sldMk cId="2028650283" sldId="304"/>
            <ac:spMk id="7" creationId="{6363EBCE-BAB2-42D0-94D8-E1ECC7574223}"/>
          </ac:spMkLst>
        </pc:spChg>
        <pc:spChg chg="add mod">
          <ac:chgData name="Jiří Vodička" userId="0015f0f0-69d2-41b3-a191-778292e4ba4b" providerId="ADAL" clId="{73A09270-9FE9-4A30-A080-842C779E3A9D}" dt="2022-10-05T21:22:32.264" v="3637" actId="1076"/>
          <ac:spMkLst>
            <pc:docMk/>
            <pc:sldMk cId="2028650283" sldId="304"/>
            <ac:spMk id="13" creationId="{F0A184AF-0B35-4A5D-9B11-B740BE6B9C75}"/>
          </ac:spMkLst>
        </pc:spChg>
        <pc:spChg chg="add mod">
          <ac:chgData name="Jiří Vodička" userId="0015f0f0-69d2-41b3-a191-778292e4ba4b" providerId="ADAL" clId="{73A09270-9FE9-4A30-A080-842C779E3A9D}" dt="2022-10-05T21:22:44.127" v="3654" actId="20577"/>
          <ac:spMkLst>
            <pc:docMk/>
            <pc:sldMk cId="2028650283" sldId="304"/>
            <ac:spMk id="14" creationId="{A041FC42-35B6-421A-98D1-4F562049F25C}"/>
          </ac:spMkLst>
        </pc:spChg>
        <pc:spChg chg="add mod">
          <ac:chgData name="Jiří Vodička" userId="0015f0f0-69d2-41b3-a191-778292e4ba4b" providerId="ADAL" clId="{73A09270-9FE9-4A30-A080-842C779E3A9D}" dt="2022-10-05T21:23:03.794" v="3670" actId="1076"/>
          <ac:spMkLst>
            <pc:docMk/>
            <pc:sldMk cId="2028650283" sldId="304"/>
            <ac:spMk id="15" creationId="{62EDBB45-EA1F-45AE-A89B-7DD69B0BA1CE}"/>
          </ac:spMkLst>
        </pc:spChg>
        <pc:spChg chg="add mod">
          <ac:chgData name="Jiří Vodička" userId="0015f0f0-69d2-41b3-a191-778292e4ba4b" providerId="ADAL" clId="{73A09270-9FE9-4A30-A080-842C779E3A9D}" dt="2022-10-05T21:23:55.812" v="3692" actId="1076"/>
          <ac:spMkLst>
            <pc:docMk/>
            <pc:sldMk cId="2028650283" sldId="304"/>
            <ac:spMk id="18" creationId="{A3274F1B-DC68-4235-B6AE-9E955477F29F}"/>
          </ac:spMkLst>
        </pc:spChg>
        <pc:spChg chg="add del">
          <ac:chgData name="Jiří Vodička" userId="0015f0f0-69d2-41b3-a191-778292e4ba4b" providerId="ADAL" clId="{73A09270-9FE9-4A30-A080-842C779E3A9D}" dt="2022-10-05T21:23:52.496" v="3691" actId="478"/>
          <ac:spMkLst>
            <pc:docMk/>
            <pc:sldMk cId="2028650283" sldId="304"/>
            <ac:spMk id="20" creationId="{6159F23D-3DAE-4DB4-B57A-379ACEC95781}"/>
          </ac:spMkLst>
        </pc:spChg>
        <pc:spChg chg="add mod">
          <ac:chgData name="Jiří Vodička" userId="0015f0f0-69d2-41b3-a191-778292e4ba4b" providerId="ADAL" clId="{73A09270-9FE9-4A30-A080-842C779E3A9D}" dt="2022-10-05T21:24:23.472" v="3702" actId="1076"/>
          <ac:spMkLst>
            <pc:docMk/>
            <pc:sldMk cId="2028650283" sldId="304"/>
            <ac:spMk id="21" creationId="{7908F7FD-3EC8-48BC-BAAE-F9C8832AB77A}"/>
          </ac:spMkLst>
        </pc:spChg>
        <pc:spChg chg="add mod">
          <ac:chgData name="Jiří Vodička" userId="0015f0f0-69d2-41b3-a191-778292e4ba4b" providerId="ADAL" clId="{73A09270-9FE9-4A30-A080-842C779E3A9D}" dt="2022-10-05T21:24:37.816" v="3712" actId="20577"/>
          <ac:spMkLst>
            <pc:docMk/>
            <pc:sldMk cId="2028650283" sldId="304"/>
            <ac:spMk id="22" creationId="{496E0D47-5D14-46ED-8846-0CA5C852BDAC}"/>
          </ac:spMkLst>
        </pc:spChg>
        <pc:spChg chg="add mod">
          <ac:chgData name="Jiří Vodička" userId="0015f0f0-69d2-41b3-a191-778292e4ba4b" providerId="ADAL" clId="{73A09270-9FE9-4A30-A080-842C779E3A9D}" dt="2022-10-05T21:25:08.366" v="3731" actId="1076"/>
          <ac:spMkLst>
            <pc:docMk/>
            <pc:sldMk cId="2028650283" sldId="304"/>
            <ac:spMk id="25" creationId="{E3ACD6BB-EA11-49DA-AEAC-A44BACA8B36F}"/>
          </ac:spMkLst>
        </pc:spChg>
        <pc:spChg chg="add mod">
          <ac:chgData name="Jiří Vodička" userId="0015f0f0-69d2-41b3-a191-778292e4ba4b" providerId="ADAL" clId="{73A09270-9FE9-4A30-A080-842C779E3A9D}" dt="2022-10-05T21:26:47.222" v="3749" actId="1076"/>
          <ac:spMkLst>
            <pc:docMk/>
            <pc:sldMk cId="2028650283" sldId="304"/>
            <ac:spMk id="28" creationId="{94EED015-E1BA-4C61-808C-E291D11D32CD}"/>
          </ac:spMkLst>
        </pc:spChg>
        <pc:spChg chg="add mod">
          <ac:chgData name="Jiří Vodička" userId="0015f0f0-69d2-41b3-a191-778292e4ba4b" providerId="ADAL" clId="{73A09270-9FE9-4A30-A080-842C779E3A9D}" dt="2022-10-05T21:27:29.178" v="3779" actId="1076"/>
          <ac:spMkLst>
            <pc:docMk/>
            <pc:sldMk cId="2028650283" sldId="304"/>
            <ac:spMk id="31" creationId="{BF0E2926-6F78-4DF3-8F4E-8C6E7385AED2}"/>
          </ac:spMkLst>
        </pc:spChg>
        <pc:spChg chg="add mod">
          <ac:chgData name="Jiří Vodička" userId="0015f0f0-69d2-41b3-a191-778292e4ba4b" providerId="ADAL" clId="{73A09270-9FE9-4A30-A080-842C779E3A9D}" dt="2022-10-05T21:29:19.585" v="3835" actId="404"/>
          <ac:spMkLst>
            <pc:docMk/>
            <pc:sldMk cId="2028650283" sldId="304"/>
            <ac:spMk id="32" creationId="{C68BD840-043D-444F-AB03-0D6873951424}"/>
          </ac:spMkLst>
        </pc:spChg>
        <pc:spChg chg="add mod">
          <ac:chgData name="Jiří Vodička" userId="0015f0f0-69d2-41b3-a191-778292e4ba4b" providerId="ADAL" clId="{73A09270-9FE9-4A30-A080-842C779E3A9D}" dt="2022-10-05T21:31:06.920" v="3854" actId="1076"/>
          <ac:spMkLst>
            <pc:docMk/>
            <pc:sldMk cId="2028650283" sldId="304"/>
            <ac:spMk id="42" creationId="{E88609CE-4B8A-437B-81A9-00786337E2C8}"/>
          </ac:spMkLst>
        </pc:spChg>
        <pc:spChg chg="add mod">
          <ac:chgData name="Jiří Vodička" userId="0015f0f0-69d2-41b3-a191-778292e4ba4b" providerId="ADAL" clId="{73A09270-9FE9-4A30-A080-842C779E3A9D}" dt="2022-10-05T21:31:15.298" v="3856" actId="1076"/>
          <ac:spMkLst>
            <pc:docMk/>
            <pc:sldMk cId="2028650283" sldId="304"/>
            <ac:spMk id="43" creationId="{722E69EC-2B96-43B4-A056-A6FDDCABF400}"/>
          </ac:spMkLst>
        </pc:spChg>
        <pc:cxnChg chg="add mod">
          <ac:chgData name="Jiří Vodička" userId="0015f0f0-69d2-41b3-a191-778292e4ba4b" providerId="ADAL" clId="{73A09270-9FE9-4A30-A080-842C779E3A9D}" dt="2022-10-05T21:20:31.289" v="3572" actId="1076"/>
          <ac:cxnSpMkLst>
            <pc:docMk/>
            <pc:sldMk cId="2028650283" sldId="304"/>
            <ac:cxnSpMk id="5" creationId="{1B03F7D3-C1FF-4957-8CC5-9BE31900A2C9}"/>
          </ac:cxnSpMkLst>
        </pc:cxnChg>
        <pc:cxnChg chg="add mod">
          <ac:chgData name="Jiří Vodička" userId="0015f0f0-69d2-41b3-a191-778292e4ba4b" providerId="ADAL" clId="{73A09270-9FE9-4A30-A080-842C779E3A9D}" dt="2022-10-05T21:23:15.962" v="3671" actId="1076"/>
          <ac:cxnSpMkLst>
            <pc:docMk/>
            <pc:sldMk cId="2028650283" sldId="304"/>
            <ac:cxnSpMk id="9" creationId="{8A670FC4-1473-4954-976F-3D0FD51C539B}"/>
          </ac:cxnSpMkLst>
        </pc:cxnChg>
        <pc:cxnChg chg="add mod">
          <ac:chgData name="Jiří Vodička" userId="0015f0f0-69d2-41b3-a191-778292e4ba4b" providerId="ADAL" clId="{73A09270-9FE9-4A30-A080-842C779E3A9D}" dt="2022-10-05T21:22:02.212" v="3617" actId="1076"/>
          <ac:cxnSpMkLst>
            <pc:docMk/>
            <pc:sldMk cId="2028650283" sldId="304"/>
            <ac:cxnSpMk id="10" creationId="{557A15CB-A433-4B9F-AD6B-BAC48AD6CC2B}"/>
          </ac:cxnSpMkLst>
        </pc:cxnChg>
        <pc:cxnChg chg="add mod">
          <ac:chgData name="Jiří Vodička" userId="0015f0f0-69d2-41b3-a191-778292e4ba4b" providerId="ADAL" clId="{73A09270-9FE9-4A30-A080-842C779E3A9D}" dt="2022-10-05T21:22:10.348" v="3619" actId="1076"/>
          <ac:cxnSpMkLst>
            <pc:docMk/>
            <pc:sldMk cId="2028650283" sldId="304"/>
            <ac:cxnSpMk id="11" creationId="{5D4F35EC-90F1-43F4-BD83-7644417670FD}"/>
          </ac:cxnSpMkLst>
        </pc:cxnChg>
        <pc:cxnChg chg="add mod">
          <ac:chgData name="Jiří Vodička" userId="0015f0f0-69d2-41b3-a191-778292e4ba4b" providerId="ADAL" clId="{73A09270-9FE9-4A30-A080-842C779E3A9D}" dt="2022-10-05T21:22:16.896" v="3621" actId="1076"/>
          <ac:cxnSpMkLst>
            <pc:docMk/>
            <pc:sldMk cId="2028650283" sldId="304"/>
            <ac:cxnSpMk id="12" creationId="{2B5589EC-1FDE-4696-AD58-01049D566A71}"/>
          </ac:cxnSpMkLst>
        </pc:cxnChg>
        <pc:cxnChg chg="add mod">
          <ac:chgData name="Jiří Vodička" userId="0015f0f0-69d2-41b3-a191-778292e4ba4b" providerId="ADAL" clId="{73A09270-9FE9-4A30-A080-842C779E3A9D}" dt="2022-10-05T21:23:21.960" v="3673" actId="1076"/>
          <ac:cxnSpMkLst>
            <pc:docMk/>
            <pc:sldMk cId="2028650283" sldId="304"/>
            <ac:cxnSpMk id="16" creationId="{A27C8C4A-A5A1-445D-949F-7502F9C2C779}"/>
          </ac:cxnSpMkLst>
        </pc:cxnChg>
        <pc:cxnChg chg="add mod">
          <ac:chgData name="Jiří Vodička" userId="0015f0f0-69d2-41b3-a191-778292e4ba4b" providerId="ADAL" clId="{73A09270-9FE9-4A30-A080-842C779E3A9D}" dt="2022-10-05T21:23:26.934" v="3675" actId="1076"/>
          <ac:cxnSpMkLst>
            <pc:docMk/>
            <pc:sldMk cId="2028650283" sldId="304"/>
            <ac:cxnSpMk id="17" creationId="{CC312CD7-2AE7-4E23-84FA-62B19D6EEBE0}"/>
          </ac:cxnSpMkLst>
        </pc:cxnChg>
        <pc:cxnChg chg="add mod">
          <ac:chgData name="Jiří Vodička" userId="0015f0f0-69d2-41b3-a191-778292e4ba4b" providerId="ADAL" clId="{73A09270-9FE9-4A30-A080-842C779E3A9D}" dt="2022-10-05T21:24:50.867" v="3714" actId="13822"/>
          <ac:cxnSpMkLst>
            <pc:docMk/>
            <pc:sldMk cId="2028650283" sldId="304"/>
            <ac:cxnSpMk id="24" creationId="{DEC5159B-5A3A-465E-85CD-8E09F5C58941}"/>
          </ac:cxnSpMkLst>
        </pc:cxnChg>
        <pc:cxnChg chg="add mod">
          <ac:chgData name="Jiří Vodička" userId="0015f0f0-69d2-41b3-a191-778292e4ba4b" providerId="ADAL" clId="{73A09270-9FE9-4A30-A080-842C779E3A9D}" dt="2022-10-05T21:26:08.703" v="3735" actId="13822"/>
          <ac:cxnSpMkLst>
            <pc:docMk/>
            <pc:sldMk cId="2028650283" sldId="304"/>
            <ac:cxnSpMk id="27" creationId="{0CA0F0E8-CFC7-4E62-B364-44DE043FE2DC}"/>
          </ac:cxnSpMkLst>
        </pc:cxnChg>
        <pc:cxnChg chg="add mod">
          <ac:chgData name="Jiří Vodička" userId="0015f0f0-69d2-41b3-a191-778292e4ba4b" providerId="ADAL" clId="{73A09270-9FE9-4A30-A080-842C779E3A9D}" dt="2022-10-05T21:27:37.721" v="3780" actId="1582"/>
          <ac:cxnSpMkLst>
            <pc:docMk/>
            <pc:sldMk cId="2028650283" sldId="304"/>
            <ac:cxnSpMk id="30" creationId="{54BA1AE1-1DE1-47FC-923B-BC1508B3F09F}"/>
          </ac:cxnSpMkLst>
        </pc:cxnChg>
        <pc:cxnChg chg="add mod">
          <ac:chgData name="Jiří Vodička" userId="0015f0f0-69d2-41b3-a191-778292e4ba4b" providerId="ADAL" clId="{73A09270-9FE9-4A30-A080-842C779E3A9D}" dt="2022-10-05T21:29:24.918" v="3837" actId="14100"/>
          <ac:cxnSpMkLst>
            <pc:docMk/>
            <pc:sldMk cId="2028650283" sldId="304"/>
            <ac:cxnSpMk id="33" creationId="{58ADEC24-088D-406A-BFBC-C0CC05A96BDB}"/>
          </ac:cxnSpMkLst>
        </pc:cxnChg>
        <pc:cxnChg chg="add mod">
          <ac:chgData name="Jiří Vodička" userId="0015f0f0-69d2-41b3-a191-778292e4ba4b" providerId="ADAL" clId="{73A09270-9FE9-4A30-A080-842C779E3A9D}" dt="2022-10-05T21:29:09.810" v="3834" actId="1076"/>
          <ac:cxnSpMkLst>
            <pc:docMk/>
            <pc:sldMk cId="2028650283" sldId="304"/>
            <ac:cxnSpMk id="36" creationId="{696B12FF-147E-4F7F-87A7-552496876BDD}"/>
          </ac:cxnSpMkLst>
        </pc:cxnChg>
      </pc:sldChg>
    </pc:docChg>
  </pc:docChgLst>
  <pc:docChgLst>
    <pc:chgData name="Jiří Vodička" userId="0015f0f0-69d2-41b3-a191-778292e4ba4b" providerId="ADAL" clId="{01905EDD-84E7-497D-AD1F-F1464549F9A7}"/>
    <pc:docChg chg="modSld">
      <pc:chgData name="Jiří Vodička" userId="0015f0f0-69d2-41b3-a191-778292e4ba4b" providerId="ADAL" clId="{01905EDD-84E7-497D-AD1F-F1464549F9A7}" dt="2022-10-06T09:54:24.043" v="49" actId="20577"/>
      <pc:docMkLst>
        <pc:docMk/>
      </pc:docMkLst>
      <pc:sldChg chg="modSp mod">
        <pc:chgData name="Jiří Vodička" userId="0015f0f0-69d2-41b3-a191-778292e4ba4b" providerId="ADAL" clId="{01905EDD-84E7-497D-AD1F-F1464549F9A7}" dt="2022-10-06T09:54:24.043" v="49" actId="20577"/>
        <pc:sldMkLst>
          <pc:docMk/>
          <pc:sldMk cId="3833961483" sldId="257"/>
        </pc:sldMkLst>
        <pc:spChg chg="mod">
          <ac:chgData name="Jiří Vodička" userId="0015f0f0-69d2-41b3-a191-778292e4ba4b" providerId="ADAL" clId="{01905EDD-84E7-497D-AD1F-F1464549F9A7}" dt="2022-10-06T09:54:24.043" v="49" actId="20577"/>
          <ac:spMkLst>
            <pc:docMk/>
            <pc:sldMk cId="3833961483" sldId="257"/>
            <ac:spMk id="3" creationId="{07226774-E3E5-4670-BA15-A12357C33CD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9AED5A-29E6-4BD2-97C2-598A328B7CF4}" type="doc">
      <dgm:prSet loTypeId="urn:microsoft.com/office/officeart/2005/8/layout/hProcess9" loCatId="process" qsTypeId="urn:microsoft.com/office/officeart/2005/8/quickstyle/simple1" qsCatId="simple" csTypeId="urn:microsoft.com/office/officeart/2005/8/colors/accent1_2" csCatId="accent1" phldr="1"/>
      <dgm:spPr/>
    </dgm:pt>
    <dgm:pt modelId="{006C15EF-48A6-4191-A063-5847CFBEDDE9}">
      <dgm:prSet phldrT="[Text]"/>
      <dgm:spPr/>
      <dgm:t>
        <a:bodyPr/>
        <a:lstStyle/>
        <a:p>
          <a:r>
            <a:rPr lang="cs-CZ" dirty="0"/>
            <a:t>Nástroje územního plánování</a:t>
          </a:r>
        </a:p>
      </dgm:t>
    </dgm:pt>
    <dgm:pt modelId="{D52162A9-E5AF-4E32-94AB-D7495709205D}" type="parTrans" cxnId="{BDD97DA6-1CEF-4C09-B752-A2771EBA5B8A}">
      <dgm:prSet/>
      <dgm:spPr/>
      <dgm:t>
        <a:bodyPr/>
        <a:lstStyle/>
        <a:p>
          <a:endParaRPr lang="cs-CZ"/>
        </a:p>
      </dgm:t>
    </dgm:pt>
    <dgm:pt modelId="{09FF6F10-BEA1-49CD-B343-2B2930B2BEA5}" type="sibTrans" cxnId="{BDD97DA6-1CEF-4C09-B752-A2771EBA5B8A}">
      <dgm:prSet/>
      <dgm:spPr/>
      <dgm:t>
        <a:bodyPr/>
        <a:lstStyle/>
        <a:p>
          <a:endParaRPr lang="cs-CZ"/>
        </a:p>
      </dgm:t>
    </dgm:pt>
    <dgm:pt modelId="{63C051AA-44C5-44F3-A953-A184D1095244}">
      <dgm:prSet phldrT="[Text]"/>
      <dgm:spPr/>
      <dgm:t>
        <a:bodyPr/>
        <a:lstStyle/>
        <a:p>
          <a:r>
            <a:rPr lang="cs-CZ" dirty="0"/>
            <a:t>Územní řízení</a:t>
          </a:r>
        </a:p>
      </dgm:t>
    </dgm:pt>
    <dgm:pt modelId="{6C4ACAC2-804B-40D6-8CF7-082DCE5D2484}" type="parTrans" cxnId="{A091149A-AB6D-4CFF-A0A4-A7D9764DF948}">
      <dgm:prSet/>
      <dgm:spPr/>
      <dgm:t>
        <a:bodyPr/>
        <a:lstStyle/>
        <a:p>
          <a:endParaRPr lang="cs-CZ"/>
        </a:p>
      </dgm:t>
    </dgm:pt>
    <dgm:pt modelId="{9E4C6B41-EE95-45C7-8653-FED268A21972}" type="sibTrans" cxnId="{A091149A-AB6D-4CFF-A0A4-A7D9764DF948}">
      <dgm:prSet/>
      <dgm:spPr/>
      <dgm:t>
        <a:bodyPr/>
        <a:lstStyle/>
        <a:p>
          <a:endParaRPr lang="cs-CZ"/>
        </a:p>
      </dgm:t>
    </dgm:pt>
    <dgm:pt modelId="{6ADB6213-15C7-40B6-B342-4276F16DA3D3}">
      <dgm:prSet phldrT="[Text]"/>
      <dgm:spPr/>
      <dgm:t>
        <a:bodyPr/>
        <a:lstStyle/>
        <a:p>
          <a:r>
            <a:rPr lang="cs-CZ" dirty="0"/>
            <a:t>Stavební řízení</a:t>
          </a:r>
        </a:p>
      </dgm:t>
    </dgm:pt>
    <dgm:pt modelId="{DF8C305E-6AB7-4D6D-B859-82C8C6A5A655}" type="parTrans" cxnId="{87179EAB-85E2-4961-A47F-37D066ED27C0}">
      <dgm:prSet/>
      <dgm:spPr/>
      <dgm:t>
        <a:bodyPr/>
        <a:lstStyle/>
        <a:p>
          <a:endParaRPr lang="cs-CZ"/>
        </a:p>
      </dgm:t>
    </dgm:pt>
    <dgm:pt modelId="{590D1A76-3727-429B-A174-9A4C659CD77B}" type="sibTrans" cxnId="{87179EAB-85E2-4961-A47F-37D066ED27C0}">
      <dgm:prSet/>
      <dgm:spPr/>
      <dgm:t>
        <a:bodyPr/>
        <a:lstStyle/>
        <a:p>
          <a:endParaRPr lang="cs-CZ"/>
        </a:p>
      </dgm:t>
    </dgm:pt>
    <dgm:pt modelId="{BAEA506A-D1B5-440D-806B-63E8E7BD2E80}" type="pres">
      <dgm:prSet presAssocID="{459AED5A-29E6-4BD2-97C2-598A328B7CF4}" presName="CompostProcess" presStyleCnt="0">
        <dgm:presLayoutVars>
          <dgm:dir/>
          <dgm:resizeHandles val="exact"/>
        </dgm:presLayoutVars>
      </dgm:prSet>
      <dgm:spPr/>
    </dgm:pt>
    <dgm:pt modelId="{72E6450C-A73A-4CED-ABE6-495B0D2C21B3}" type="pres">
      <dgm:prSet presAssocID="{459AED5A-29E6-4BD2-97C2-598A328B7CF4}" presName="arrow" presStyleLbl="bgShp" presStyleIdx="0" presStyleCnt="1"/>
      <dgm:spPr/>
    </dgm:pt>
    <dgm:pt modelId="{E867CED1-FC66-439C-A95B-FDA5F497738D}" type="pres">
      <dgm:prSet presAssocID="{459AED5A-29E6-4BD2-97C2-598A328B7CF4}" presName="linearProcess" presStyleCnt="0"/>
      <dgm:spPr/>
    </dgm:pt>
    <dgm:pt modelId="{F15CD6F3-7D49-49B0-9B64-21F5CBB8E742}" type="pres">
      <dgm:prSet presAssocID="{006C15EF-48A6-4191-A063-5847CFBEDDE9}" presName="textNode" presStyleLbl="node1" presStyleIdx="0" presStyleCnt="3">
        <dgm:presLayoutVars>
          <dgm:bulletEnabled val="1"/>
        </dgm:presLayoutVars>
      </dgm:prSet>
      <dgm:spPr/>
    </dgm:pt>
    <dgm:pt modelId="{2CCEF264-361F-4B2F-AA9E-6539D01E209D}" type="pres">
      <dgm:prSet presAssocID="{09FF6F10-BEA1-49CD-B343-2B2930B2BEA5}" presName="sibTrans" presStyleCnt="0"/>
      <dgm:spPr/>
    </dgm:pt>
    <dgm:pt modelId="{BE9DE995-5494-4A40-8305-C58C2AE84E23}" type="pres">
      <dgm:prSet presAssocID="{63C051AA-44C5-44F3-A953-A184D1095244}" presName="textNode" presStyleLbl="node1" presStyleIdx="1" presStyleCnt="3">
        <dgm:presLayoutVars>
          <dgm:bulletEnabled val="1"/>
        </dgm:presLayoutVars>
      </dgm:prSet>
      <dgm:spPr/>
    </dgm:pt>
    <dgm:pt modelId="{FB3453E4-D954-4101-882F-FFB908952CE4}" type="pres">
      <dgm:prSet presAssocID="{9E4C6B41-EE95-45C7-8653-FED268A21972}" presName="sibTrans" presStyleCnt="0"/>
      <dgm:spPr/>
    </dgm:pt>
    <dgm:pt modelId="{66ADA688-278B-4080-BF16-DA3E3D20D4C8}" type="pres">
      <dgm:prSet presAssocID="{6ADB6213-15C7-40B6-B342-4276F16DA3D3}" presName="textNode" presStyleLbl="node1" presStyleIdx="2" presStyleCnt="3">
        <dgm:presLayoutVars>
          <dgm:bulletEnabled val="1"/>
        </dgm:presLayoutVars>
      </dgm:prSet>
      <dgm:spPr/>
    </dgm:pt>
  </dgm:ptLst>
  <dgm:cxnLst>
    <dgm:cxn modelId="{2BFBD01A-A881-4BB2-B200-50864127E0A2}" type="presOf" srcId="{6ADB6213-15C7-40B6-B342-4276F16DA3D3}" destId="{66ADA688-278B-4080-BF16-DA3E3D20D4C8}" srcOrd="0" destOrd="0" presId="urn:microsoft.com/office/officeart/2005/8/layout/hProcess9"/>
    <dgm:cxn modelId="{C775DC31-B2A5-47F9-B6D2-281971F89924}" type="presOf" srcId="{006C15EF-48A6-4191-A063-5847CFBEDDE9}" destId="{F15CD6F3-7D49-49B0-9B64-21F5CBB8E742}" srcOrd="0" destOrd="0" presId="urn:microsoft.com/office/officeart/2005/8/layout/hProcess9"/>
    <dgm:cxn modelId="{00A1BE3B-39D7-43D5-A72C-D6545F88C662}" type="presOf" srcId="{63C051AA-44C5-44F3-A953-A184D1095244}" destId="{BE9DE995-5494-4A40-8305-C58C2AE84E23}" srcOrd="0" destOrd="0" presId="urn:microsoft.com/office/officeart/2005/8/layout/hProcess9"/>
    <dgm:cxn modelId="{A091149A-AB6D-4CFF-A0A4-A7D9764DF948}" srcId="{459AED5A-29E6-4BD2-97C2-598A328B7CF4}" destId="{63C051AA-44C5-44F3-A953-A184D1095244}" srcOrd="1" destOrd="0" parTransId="{6C4ACAC2-804B-40D6-8CF7-082DCE5D2484}" sibTransId="{9E4C6B41-EE95-45C7-8653-FED268A21972}"/>
    <dgm:cxn modelId="{BDD97DA6-1CEF-4C09-B752-A2771EBA5B8A}" srcId="{459AED5A-29E6-4BD2-97C2-598A328B7CF4}" destId="{006C15EF-48A6-4191-A063-5847CFBEDDE9}" srcOrd="0" destOrd="0" parTransId="{D52162A9-E5AF-4E32-94AB-D7495709205D}" sibTransId="{09FF6F10-BEA1-49CD-B343-2B2930B2BEA5}"/>
    <dgm:cxn modelId="{87179EAB-85E2-4961-A47F-37D066ED27C0}" srcId="{459AED5A-29E6-4BD2-97C2-598A328B7CF4}" destId="{6ADB6213-15C7-40B6-B342-4276F16DA3D3}" srcOrd="2" destOrd="0" parTransId="{DF8C305E-6AB7-4D6D-B859-82C8C6A5A655}" sibTransId="{590D1A76-3727-429B-A174-9A4C659CD77B}"/>
    <dgm:cxn modelId="{3F9D0EDF-64E3-46D5-9C67-24CA9898A70F}" type="presOf" srcId="{459AED5A-29E6-4BD2-97C2-598A328B7CF4}" destId="{BAEA506A-D1B5-440D-806B-63E8E7BD2E80}" srcOrd="0" destOrd="0" presId="urn:microsoft.com/office/officeart/2005/8/layout/hProcess9"/>
    <dgm:cxn modelId="{56B821A7-CDA9-46D7-9015-AADBD7BD4949}" type="presParOf" srcId="{BAEA506A-D1B5-440D-806B-63E8E7BD2E80}" destId="{72E6450C-A73A-4CED-ABE6-495B0D2C21B3}" srcOrd="0" destOrd="0" presId="urn:microsoft.com/office/officeart/2005/8/layout/hProcess9"/>
    <dgm:cxn modelId="{C45B1645-D1CB-476A-AE21-39377B50FD02}" type="presParOf" srcId="{BAEA506A-D1B5-440D-806B-63E8E7BD2E80}" destId="{E867CED1-FC66-439C-A95B-FDA5F497738D}" srcOrd="1" destOrd="0" presId="urn:microsoft.com/office/officeart/2005/8/layout/hProcess9"/>
    <dgm:cxn modelId="{D0B357A9-2EAA-4C5A-9019-EDFFA5525904}" type="presParOf" srcId="{E867CED1-FC66-439C-A95B-FDA5F497738D}" destId="{F15CD6F3-7D49-49B0-9B64-21F5CBB8E742}" srcOrd="0" destOrd="0" presId="urn:microsoft.com/office/officeart/2005/8/layout/hProcess9"/>
    <dgm:cxn modelId="{E0C4FA1C-419B-490B-A753-DFF97D8BF65B}" type="presParOf" srcId="{E867CED1-FC66-439C-A95B-FDA5F497738D}" destId="{2CCEF264-361F-4B2F-AA9E-6539D01E209D}" srcOrd="1" destOrd="0" presId="urn:microsoft.com/office/officeart/2005/8/layout/hProcess9"/>
    <dgm:cxn modelId="{88F7B2A0-82B9-4227-8AF5-C5D1E00CD8D8}" type="presParOf" srcId="{E867CED1-FC66-439C-A95B-FDA5F497738D}" destId="{BE9DE995-5494-4A40-8305-C58C2AE84E23}" srcOrd="2" destOrd="0" presId="urn:microsoft.com/office/officeart/2005/8/layout/hProcess9"/>
    <dgm:cxn modelId="{74BE8EFD-1128-4B67-9A19-D007AC1CB0A6}" type="presParOf" srcId="{E867CED1-FC66-439C-A95B-FDA5F497738D}" destId="{FB3453E4-D954-4101-882F-FFB908952CE4}" srcOrd="3" destOrd="0" presId="urn:microsoft.com/office/officeart/2005/8/layout/hProcess9"/>
    <dgm:cxn modelId="{52576393-F68E-4F58-9D2B-76165AB84DE9}" type="presParOf" srcId="{E867CED1-FC66-439C-A95B-FDA5F497738D}" destId="{66ADA688-278B-4080-BF16-DA3E3D20D4C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ED0B26-C544-4ACE-BD15-1AC432028CF8}" type="doc">
      <dgm:prSet loTypeId="urn:microsoft.com/office/officeart/2005/8/layout/pyramid2" loCatId="pyramid" qsTypeId="urn:microsoft.com/office/officeart/2005/8/quickstyle/simple1" qsCatId="simple" csTypeId="urn:microsoft.com/office/officeart/2005/8/colors/accent1_2" csCatId="accent1" phldr="1"/>
      <dgm:spPr/>
    </dgm:pt>
    <dgm:pt modelId="{8F1D9179-1D46-498D-9FC6-B6A1D97D0220}">
      <dgm:prSet phldrT="[Text]"/>
      <dgm:spPr/>
      <dgm:t>
        <a:bodyPr/>
        <a:lstStyle/>
        <a:p>
          <a:r>
            <a:rPr lang="cs-CZ" dirty="0"/>
            <a:t>Územní rozvojový plán</a:t>
          </a:r>
        </a:p>
      </dgm:t>
    </dgm:pt>
    <dgm:pt modelId="{72E998B7-98A3-4158-9AB0-2636F81F4D90}" type="parTrans" cxnId="{BCC02C90-13C4-4B02-9AFD-6B1C71B56A95}">
      <dgm:prSet/>
      <dgm:spPr/>
      <dgm:t>
        <a:bodyPr/>
        <a:lstStyle/>
        <a:p>
          <a:endParaRPr lang="cs-CZ"/>
        </a:p>
      </dgm:t>
    </dgm:pt>
    <dgm:pt modelId="{23E3F450-E231-4333-B12F-44F34CAAE2EC}" type="sibTrans" cxnId="{BCC02C90-13C4-4B02-9AFD-6B1C71B56A95}">
      <dgm:prSet/>
      <dgm:spPr/>
      <dgm:t>
        <a:bodyPr/>
        <a:lstStyle/>
        <a:p>
          <a:endParaRPr lang="cs-CZ"/>
        </a:p>
      </dgm:t>
    </dgm:pt>
    <dgm:pt modelId="{828096B3-560A-4A3A-93A7-5D0F16D477AD}">
      <dgm:prSet phldrT="[Text]"/>
      <dgm:spPr/>
      <dgm:t>
        <a:bodyPr/>
        <a:lstStyle/>
        <a:p>
          <a:r>
            <a:rPr lang="cs-CZ" dirty="0"/>
            <a:t>Zásady územního rozvoje</a:t>
          </a:r>
        </a:p>
      </dgm:t>
    </dgm:pt>
    <dgm:pt modelId="{484EB0BB-D090-4F91-AFE7-C4C2E6D3C365}" type="parTrans" cxnId="{FE27F8BA-60EF-4847-AE06-37A970201375}">
      <dgm:prSet/>
      <dgm:spPr/>
      <dgm:t>
        <a:bodyPr/>
        <a:lstStyle/>
        <a:p>
          <a:endParaRPr lang="cs-CZ"/>
        </a:p>
      </dgm:t>
    </dgm:pt>
    <dgm:pt modelId="{010639FE-0150-4E5A-848E-53126FFF782C}" type="sibTrans" cxnId="{FE27F8BA-60EF-4847-AE06-37A970201375}">
      <dgm:prSet/>
      <dgm:spPr/>
      <dgm:t>
        <a:bodyPr/>
        <a:lstStyle/>
        <a:p>
          <a:endParaRPr lang="cs-CZ"/>
        </a:p>
      </dgm:t>
    </dgm:pt>
    <dgm:pt modelId="{1702B9F4-4B5E-4941-AA85-43B8159BCB26}">
      <dgm:prSet phldrT="[Text]"/>
      <dgm:spPr/>
      <dgm:t>
        <a:bodyPr/>
        <a:lstStyle/>
        <a:p>
          <a:r>
            <a:rPr lang="cs-CZ" dirty="0"/>
            <a:t>Územní pán</a:t>
          </a:r>
        </a:p>
      </dgm:t>
    </dgm:pt>
    <dgm:pt modelId="{883FCA4A-64B6-4F16-9334-70BDFDD980C8}" type="parTrans" cxnId="{5FD33AE7-BFC5-40BE-B9BF-3E7B7F8CD956}">
      <dgm:prSet/>
      <dgm:spPr/>
      <dgm:t>
        <a:bodyPr/>
        <a:lstStyle/>
        <a:p>
          <a:endParaRPr lang="cs-CZ"/>
        </a:p>
      </dgm:t>
    </dgm:pt>
    <dgm:pt modelId="{3595822A-1693-4355-9CBA-41A9B396F2EC}" type="sibTrans" cxnId="{5FD33AE7-BFC5-40BE-B9BF-3E7B7F8CD956}">
      <dgm:prSet/>
      <dgm:spPr/>
      <dgm:t>
        <a:bodyPr/>
        <a:lstStyle/>
        <a:p>
          <a:endParaRPr lang="cs-CZ"/>
        </a:p>
      </dgm:t>
    </dgm:pt>
    <dgm:pt modelId="{CA066890-AFFD-4531-B0AC-B6EF77B99064}" type="pres">
      <dgm:prSet presAssocID="{A8ED0B26-C544-4ACE-BD15-1AC432028CF8}" presName="compositeShape" presStyleCnt="0">
        <dgm:presLayoutVars>
          <dgm:dir/>
          <dgm:resizeHandles/>
        </dgm:presLayoutVars>
      </dgm:prSet>
      <dgm:spPr/>
    </dgm:pt>
    <dgm:pt modelId="{846AAF02-1BC9-4B71-9F91-139519D129A2}" type="pres">
      <dgm:prSet presAssocID="{A8ED0B26-C544-4ACE-BD15-1AC432028CF8}" presName="pyramid" presStyleLbl="node1" presStyleIdx="0" presStyleCnt="1"/>
      <dgm:spPr/>
    </dgm:pt>
    <dgm:pt modelId="{E40C98DC-2656-4A11-9677-BCFC447DF953}" type="pres">
      <dgm:prSet presAssocID="{A8ED0B26-C544-4ACE-BD15-1AC432028CF8}" presName="theList" presStyleCnt="0"/>
      <dgm:spPr/>
    </dgm:pt>
    <dgm:pt modelId="{B00F622E-3F0F-4590-9C79-AB440EB453F2}" type="pres">
      <dgm:prSet presAssocID="{1702B9F4-4B5E-4941-AA85-43B8159BCB26}" presName="aNode" presStyleLbl="fgAcc1" presStyleIdx="0" presStyleCnt="3">
        <dgm:presLayoutVars>
          <dgm:bulletEnabled val="1"/>
        </dgm:presLayoutVars>
      </dgm:prSet>
      <dgm:spPr/>
    </dgm:pt>
    <dgm:pt modelId="{06D65CAF-C746-48F7-B8AC-2EBC79ACBFD5}" type="pres">
      <dgm:prSet presAssocID="{1702B9F4-4B5E-4941-AA85-43B8159BCB26}" presName="aSpace" presStyleCnt="0"/>
      <dgm:spPr/>
    </dgm:pt>
    <dgm:pt modelId="{3B1571C4-C1F6-4A4B-B66E-83357007B855}" type="pres">
      <dgm:prSet presAssocID="{828096B3-560A-4A3A-93A7-5D0F16D477AD}" presName="aNode" presStyleLbl="fgAcc1" presStyleIdx="1" presStyleCnt="3">
        <dgm:presLayoutVars>
          <dgm:bulletEnabled val="1"/>
        </dgm:presLayoutVars>
      </dgm:prSet>
      <dgm:spPr/>
    </dgm:pt>
    <dgm:pt modelId="{0612498F-C137-4ABD-BF97-AA0BEBBA281C}" type="pres">
      <dgm:prSet presAssocID="{828096B3-560A-4A3A-93A7-5D0F16D477AD}" presName="aSpace" presStyleCnt="0"/>
      <dgm:spPr/>
    </dgm:pt>
    <dgm:pt modelId="{69623B5E-350A-4AB9-8A14-7BC49BEA2355}" type="pres">
      <dgm:prSet presAssocID="{8F1D9179-1D46-498D-9FC6-B6A1D97D0220}" presName="aNode" presStyleLbl="fgAcc1" presStyleIdx="2" presStyleCnt="3">
        <dgm:presLayoutVars>
          <dgm:bulletEnabled val="1"/>
        </dgm:presLayoutVars>
      </dgm:prSet>
      <dgm:spPr/>
    </dgm:pt>
    <dgm:pt modelId="{9A9E4E94-6556-4335-80EE-FED4C9D1806C}" type="pres">
      <dgm:prSet presAssocID="{8F1D9179-1D46-498D-9FC6-B6A1D97D0220}" presName="aSpace" presStyleCnt="0"/>
      <dgm:spPr/>
    </dgm:pt>
  </dgm:ptLst>
  <dgm:cxnLst>
    <dgm:cxn modelId="{67EFB30C-DFDF-4D39-A50E-15BD8FC34CB1}" type="presOf" srcId="{8F1D9179-1D46-498D-9FC6-B6A1D97D0220}" destId="{69623B5E-350A-4AB9-8A14-7BC49BEA2355}" srcOrd="0" destOrd="0" presId="urn:microsoft.com/office/officeart/2005/8/layout/pyramid2"/>
    <dgm:cxn modelId="{661DFA3F-9083-41E3-B4E8-F8177FB88118}" type="presOf" srcId="{1702B9F4-4B5E-4941-AA85-43B8159BCB26}" destId="{B00F622E-3F0F-4590-9C79-AB440EB453F2}" srcOrd="0" destOrd="0" presId="urn:microsoft.com/office/officeart/2005/8/layout/pyramid2"/>
    <dgm:cxn modelId="{AA2FB86D-F624-4879-9491-1BBA4DEECD38}" type="presOf" srcId="{828096B3-560A-4A3A-93A7-5D0F16D477AD}" destId="{3B1571C4-C1F6-4A4B-B66E-83357007B855}" srcOrd="0" destOrd="0" presId="urn:microsoft.com/office/officeart/2005/8/layout/pyramid2"/>
    <dgm:cxn modelId="{BCC02C90-13C4-4B02-9AFD-6B1C71B56A95}" srcId="{A8ED0B26-C544-4ACE-BD15-1AC432028CF8}" destId="{8F1D9179-1D46-498D-9FC6-B6A1D97D0220}" srcOrd="2" destOrd="0" parTransId="{72E998B7-98A3-4158-9AB0-2636F81F4D90}" sibTransId="{23E3F450-E231-4333-B12F-44F34CAAE2EC}"/>
    <dgm:cxn modelId="{870DB39C-5B78-4CFF-A8B4-4DBA64BE47E4}" type="presOf" srcId="{A8ED0B26-C544-4ACE-BD15-1AC432028CF8}" destId="{CA066890-AFFD-4531-B0AC-B6EF77B99064}" srcOrd="0" destOrd="0" presId="urn:microsoft.com/office/officeart/2005/8/layout/pyramid2"/>
    <dgm:cxn modelId="{FE27F8BA-60EF-4847-AE06-37A970201375}" srcId="{A8ED0B26-C544-4ACE-BD15-1AC432028CF8}" destId="{828096B3-560A-4A3A-93A7-5D0F16D477AD}" srcOrd="1" destOrd="0" parTransId="{484EB0BB-D090-4F91-AFE7-C4C2E6D3C365}" sibTransId="{010639FE-0150-4E5A-848E-53126FFF782C}"/>
    <dgm:cxn modelId="{5FD33AE7-BFC5-40BE-B9BF-3E7B7F8CD956}" srcId="{A8ED0B26-C544-4ACE-BD15-1AC432028CF8}" destId="{1702B9F4-4B5E-4941-AA85-43B8159BCB26}" srcOrd="0" destOrd="0" parTransId="{883FCA4A-64B6-4F16-9334-70BDFDD980C8}" sibTransId="{3595822A-1693-4355-9CBA-41A9B396F2EC}"/>
    <dgm:cxn modelId="{3EEF0951-7B83-4FFC-A426-6C65AA39EC02}" type="presParOf" srcId="{CA066890-AFFD-4531-B0AC-B6EF77B99064}" destId="{846AAF02-1BC9-4B71-9F91-139519D129A2}" srcOrd="0" destOrd="0" presId="urn:microsoft.com/office/officeart/2005/8/layout/pyramid2"/>
    <dgm:cxn modelId="{710A2FF1-D574-47CA-8BBA-EC65421E1DAB}" type="presParOf" srcId="{CA066890-AFFD-4531-B0AC-B6EF77B99064}" destId="{E40C98DC-2656-4A11-9677-BCFC447DF953}" srcOrd="1" destOrd="0" presId="urn:microsoft.com/office/officeart/2005/8/layout/pyramid2"/>
    <dgm:cxn modelId="{02AE5CAA-BF87-4052-B29B-196CE2CD625E}" type="presParOf" srcId="{E40C98DC-2656-4A11-9677-BCFC447DF953}" destId="{B00F622E-3F0F-4590-9C79-AB440EB453F2}" srcOrd="0" destOrd="0" presId="urn:microsoft.com/office/officeart/2005/8/layout/pyramid2"/>
    <dgm:cxn modelId="{1A2107B3-EA81-4BF1-8467-604CFA266927}" type="presParOf" srcId="{E40C98DC-2656-4A11-9677-BCFC447DF953}" destId="{06D65CAF-C746-48F7-B8AC-2EBC79ACBFD5}" srcOrd="1" destOrd="0" presId="urn:microsoft.com/office/officeart/2005/8/layout/pyramid2"/>
    <dgm:cxn modelId="{CF0B6838-2BDC-4695-8672-8DF6BC309E96}" type="presParOf" srcId="{E40C98DC-2656-4A11-9677-BCFC447DF953}" destId="{3B1571C4-C1F6-4A4B-B66E-83357007B855}" srcOrd="2" destOrd="0" presId="urn:microsoft.com/office/officeart/2005/8/layout/pyramid2"/>
    <dgm:cxn modelId="{69A171F8-8ACB-43FD-9404-525262C889F2}" type="presParOf" srcId="{E40C98DC-2656-4A11-9677-BCFC447DF953}" destId="{0612498F-C137-4ABD-BF97-AA0BEBBA281C}" srcOrd="3" destOrd="0" presId="urn:microsoft.com/office/officeart/2005/8/layout/pyramid2"/>
    <dgm:cxn modelId="{6C57EE2B-14B7-4183-823C-B19012E86884}" type="presParOf" srcId="{E40C98DC-2656-4A11-9677-BCFC447DF953}" destId="{69623B5E-350A-4AB9-8A14-7BC49BEA2355}" srcOrd="4" destOrd="0" presId="urn:microsoft.com/office/officeart/2005/8/layout/pyramid2"/>
    <dgm:cxn modelId="{C49DDF61-269A-4EC6-9031-B2011C7D6C13}" type="presParOf" srcId="{E40C98DC-2656-4A11-9677-BCFC447DF953}" destId="{9A9E4E94-6556-4335-80EE-FED4C9D1806C}"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6450C-A73A-4CED-ABE6-495B0D2C21B3}">
      <dsp:nvSpPr>
        <dsp:cNvPr id="0" name=""/>
        <dsp:cNvSpPr/>
      </dsp:nvSpPr>
      <dsp:spPr>
        <a:xfrm>
          <a:off x="609599"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5CD6F3-7D49-49B0-9B64-21F5CBB8E742}">
      <dsp:nvSpPr>
        <dsp:cNvPr id="0" name=""/>
        <dsp:cNvSpPr/>
      </dsp:nvSpPr>
      <dsp:spPr>
        <a:xfrm>
          <a:off x="8731" y="1625600"/>
          <a:ext cx="2616200" cy="21674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cs-CZ" sz="3700" kern="1200" dirty="0"/>
            <a:t>Nástroje územního plánování</a:t>
          </a:r>
        </a:p>
      </dsp:txBody>
      <dsp:txXfrm>
        <a:off x="114538" y="1731407"/>
        <a:ext cx="2404586" cy="1955852"/>
      </dsp:txXfrm>
    </dsp:sp>
    <dsp:sp modelId="{BE9DE995-5494-4A40-8305-C58C2AE84E23}">
      <dsp:nvSpPr>
        <dsp:cNvPr id="0" name=""/>
        <dsp:cNvSpPr/>
      </dsp:nvSpPr>
      <dsp:spPr>
        <a:xfrm>
          <a:off x="2755899" y="1625600"/>
          <a:ext cx="2616200" cy="21674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cs-CZ" sz="3700" kern="1200" dirty="0"/>
            <a:t>Územní řízení</a:t>
          </a:r>
        </a:p>
      </dsp:txBody>
      <dsp:txXfrm>
        <a:off x="2861706" y="1731407"/>
        <a:ext cx="2404586" cy="1955852"/>
      </dsp:txXfrm>
    </dsp:sp>
    <dsp:sp modelId="{66ADA688-278B-4080-BF16-DA3E3D20D4C8}">
      <dsp:nvSpPr>
        <dsp:cNvPr id="0" name=""/>
        <dsp:cNvSpPr/>
      </dsp:nvSpPr>
      <dsp:spPr>
        <a:xfrm>
          <a:off x="5503068" y="1625600"/>
          <a:ext cx="2616200" cy="21674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cs-CZ" sz="3700" kern="1200" dirty="0"/>
            <a:t>Stavební řízení</a:t>
          </a:r>
        </a:p>
      </dsp:txBody>
      <dsp:txXfrm>
        <a:off x="5608875" y="1731407"/>
        <a:ext cx="2404586" cy="1955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AAF02-1BC9-4B71-9F91-139519D129A2}">
      <dsp:nvSpPr>
        <dsp:cNvPr id="0" name=""/>
        <dsp:cNvSpPr/>
      </dsp:nvSpPr>
      <dsp:spPr>
        <a:xfrm>
          <a:off x="2995453" y="0"/>
          <a:ext cx="4140200" cy="41402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0F622E-3F0F-4590-9C79-AB440EB453F2}">
      <dsp:nvSpPr>
        <dsp:cNvPr id="0" name=""/>
        <dsp:cNvSpPr/>
      </dsp:nvSpPr>
      <dsp:spPr>
        <a:xfrm>
          <a:off x="5065554" y="416243"/>
          <a:ext cx="2691130" cy="98006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kern="1200" dirty="0"/>
            <a:t>Územní pán</a:t>
          </a:r>
        </a:p>
      </dsp:txBody>
      <dsp:txXfrm>
        <a:off x="5113397" y="464086"/>
        <a:ext cx="2595444" cy="884376"/>
      </dsp:txXfrm>
    </dsp:sp>
    <dsp:sp modelId="{3B1571C4-C1F6-4A4B-B66E-83357007B855}">
      <dsp:nvSpPr>
        <dsp:cNvPr id="0" name=""/>
        <dsp:cNvSpPr/>
      </dsp:nvSpPr>
      <dsp:spPr>
        <a:xfrm>
          <a:off x="5065554" y="1518814"/>
          <a:ext cx="2691130" cy="98006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kern="1200" dirty="0"/>
            <a:t>Zásady územního rozvoje</a:t>
          </a:r>
        </a:p>
      </dsp:txBody>
      <dsp:txXfrm>
        <a:off x="5113397" y="1566657"/>
        <a:ext cx="2595444" cy="884376"/>
      </dsp:txXfrm>
    </dsp:sp>
    <dsp:sp modelId="{69623B5E-350A-4AB9-8A14-7BC49BEA2355}">
      <dsp:nvSpPr>
        <dsp:cNvPr id="0" name=""/>
        <dsp:cNvSpPr/>
      </dsp:nvSpPr>
      <dsp:spPr>
        <a:xfrm>
          <a:off x="5065554" y="2621385"/>
          <a:ext cx="2691130" cy="98006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kern="1200" dirty="0"/>
            <a:t>Územní rozvojový plán</a:t>
          </a:r>
        </a:p>
      </dsp:txBody>
      <dsp:txXfrm>
        <a:off x="5113397" y="2669228"/>
        <a:ext cx="2595444" cy="8843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ovystavebnizakon.cz/"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mr.cz/cs/ministerstvo/stavebni-pravo/koncepce-a-strategie/archiv-koncepcnich-a-strategickych-dokumentu/uplne-zneni-politiky-uzemniho-rozvoje-ceske-repub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hlinkClick r:id="rId3"/>
              </a:rPr>
              <a:t>Nový stavební zákon (novystavebnizakon.cz)</a:t>
            </a:r>
            <a:endParaRPr lang="cs-CZ" dirty="0"/>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8</a:t>
            </a:fld>
            <a:endParaRPr lang="cs-CZ" altLang="cs-CZ"/>
          </a:p>
        </p:txBody>
      </p:sp>
    </p:spTree>
    <p:extLst>
      <p:ext uri="{BB962C8B-B14F-4D97-AF65-F5344CB8AC3E}">
        <p14:creationId xmlns:p14="http://schemas.microsoft.com/office/powerpoint/2010/main" val="3193415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https://upmb.brno.cz/uzemne-planovaci-podklady/uzemne-analyticke-podklady/ </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15</a:t>
            </a:fld>
            <a:endParaRPr lang="cs-CZ" altLang="cs-CZ"/>
          </a:p>
        </p:txBody>
      </p:sp>
    </p:spTree>
    <p:extLst>
      <p:ext uri="{BB962C8B-B14F-4D97-AF65-F5344CB8AC3E}">
        <p14:creationId xmlns:p14="http://schemas.microsoft.com/office/powerpoint/2010/main" val="2988814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hlinkClick r:id="rId3"/>
              </a:rPr>
              <a:t>Ministerstvo pro místní rozvoj ČR - Úplné znění Politiky územního rozvoje České republiky, ve znění Aktualizací č. 1, 2 a 3 (mmr.cz)</a:t>
            </a:r>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17</a:t>
            </a:fld>
            <a:endParaRPr lang="cs-CZ" altLang="cs-CZ"/>
          </a:p>
        </p:txBody>
      </p:sp>
    </p:spTree>
    <p:extLst>
      <p:ext uri="{BB962C8B-B14F-4D97-AF65-F5344CB8AC3E}">
        <p14:creationId xmlns:p14="http://schemas.microsoft.com/office/powerpoint/2010/main" val="1853052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https://mmr.cz/cs/ministerstvo/</a:t>
            </a:r>
            <a:r>
              <a:rPr lang="cs-CZ" dirty="0" err="1"/>
              <a:t>stavebni-pravo</a:t>
            </a:r>
            <a:r>
              <a:rPr lang="cs-CZ" dirty="0"/>
              <a:t>/stanoviska-a-metodiky/stanoviska-odboru-</a:t>
            </a:r>
            <a:r>
              <a:rPr lang="cs-CZ" dirty="0" err="1"/>
              <a:t>uzemniho</a:t>
            </a:r>
            <a:r>
              <a:rPr lang="cs-CZ" dirty="0"/>
              <a:t>-</a:t>
            </a:r>
            <a:r>
              <a:rPr lang="cs-CZ" dirty="0" err="1"/>
              <a:t>planovani-mmr</a:t>
            </a:r>
            <a:r>
              <a:rPr lang="cs-CZ" dirty="0"/>
              <a:t>/2-uzemne-planovaci-dokumentace-a-jejich-zmeny/</a:t>
            </a:r>
            <a:r>
              <a:rPr lang="cs-CZ" dirty="0" err="1"/>
              <a:t>regulacni</a:t>
            </a:r>
            <a:r>
              <a:rPr lang="cs-CZ" dirty="0"/>
              <a:t>-</a:t>
            </a:r>
            <a:r>
              <a:rPr lang="cs-CZ" dirty="0" err="1"/>
              <a:t>plan</a:t>
            </a:r>
            <a:r>
              <a:rPr lang="cs-CZ" dirty="0"/>
              <a:t>-</a:t>
            </a:r>
            <a:r>
              <a:rPr lang="cs-CZ" dirty="0" err="1"/>
              <a:t>vydavany</a:t>
            </a:r>
            <a:r>
              <a:rPr lang="cs-CZ" dirty="0"/>
              <a:t>-obci-–-</a:t>
            </a:r>
            <a:r>
              <a:rPr lang="cs-CZ" dirty="0" err="1"/>
              <a:t>otazky-a-odpovedi?feed</a:t>
            </a:r>
            <a:r>
              <a:rPr lang="cs-CZ" dirty="0"/>
              <a:t>=</a:t>
            </a:r>
            <a:r>
              <a:rPr lang="cs-CZ" dirty="0" err="1"/>
              <a:t>AllPageFefed</a:t>
            </a:r>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21</a:t>
            </a:fld>
            <a:endParaRPr lang="cs-CZ" altLang="cs-CZ"/>
          </a:p>
        </p:txBody>
      </p:sp>
    </p:spTree>
    <p:extLst>
      <p:ext uri="{BB962C8B-B14F-4D97-AF65-F5344CB8AC3E}">
        <p14:creationId xmlns:p14="http://schemas.microsoft.com/office/powerpoint/2010/main" val="997395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https://mapy.jmk.cz/itcl/#wmcid=11435</a:t>
            </a:r>
          </a:p>
          <a:p>
            <a:r>
              <a:rPr lang="cs-CZ" dirty="0"/>
              <a:t>https://upmb.brno.cz/platny-uzemni-plan/uplne-zneni/</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36</a:t>
            </a:fld>
            <a:endParaRPr lang="cs-CZ" altLang="cs-CZ"/>
          </a:p>
        </p:txBody>
      </p:sp>
    </p:spTree>
    <p:extLst>
      <p:ext uri="{BB962C8B-B14F-4D97-AF65-F5344CB8AC3E}">
        <p14:creationId xmlns:p14="http://schemas.microsoft.com/office/powerpoint/2010/main" val="571381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48</a:t>
            </a:fld>
            <a:endParaRPr lang="cs-CZ" altLang="cs-CZ"/>
          </a:p>
        </p:txBody>
      </p:sp>
    </p:spTree>
    <p:extLst>
      <p:ext uri="{BB962C8B-B14F-4D97-AF65-F5344CB8AC3E}">
        <p14:creationId xmlns:p14="http://schemas.microsoft.com/office/powerpoint/2010/main" val="2991639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8" name="Obrázek 1">
            <a:extLst>
              <a:ext uri="{FF2B5EF4-FFF2-40B4-BE49-F238E27FC236}">
                <a16:creationId xmlns:a16="http://schemas.microsoft.com/office/drawing/2014/main" id="{FB2B0DDA-9175-7049-BA1B-547F0D9536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1">
            <a:extLst>
              <a:ext uri="{FF2B5EF4-FFF2-40B4-BE49-F238E27FC236}">
                <a16:creationId xmlns:a16="http://schemas.microsoft.com/office/drawing/2014/main" id="{A1250E97-1EDB-6C4B-8256-60FC879B8F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pic>
        <p:nvPicPr>
          <p:cNvPr id="10" name="Obrázek 5">
            <a:extLst>
              <a:ext uri="{FF2B5EF4-FFF2-40B4-BE49-F238E27FC236}">
                <a16:creationId xmlns:a16="http://schemas.microsoft.com/office/drawing/2014/main" id="{C3DE4947-6DD8-0244-859D-07E5AFB0EBA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91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91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9"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5"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609600" y="6356351"/>
            <a:ext cx="2844800" cy="365125"/>
          </a:xfrm>
          <a:prstGeom prst="rect">
            <a:avLst/>
          </a:prstGeom>
        </p:spPr>
        <p:txBody>
          <a:bodyPr/>
          <a:lstStyle/>
          <a:p>
            <a:r>
              <a:rPr lang="cs-CZ"/>
              <a:t>7. října 2021</a:t>
            </a:r>
          </a:p>
        </p:txBody>
      </p:sp>
      <p:sp>
        <p:nvSpPr>
          <p:cNvPr id="5" name="Zástupný symbol pro zápatí 4"/>
          <p:cNvSpPr>
            <a:spLocks noGrp="1"/>
          </p:cNvSpPr>
          <p:nvPr>
            <p:ph type="ftr" sz="quarter" idx="11"/>
          </p:nvPr>
        </p:nvSpPr>
        <p:spPr/>
        <p:txBody>
          <a:bodyPr/>
          <a:lstStyle/>
          <a:p>
            <a:r>
              <a:rPr lang="cs-CZ"/>
              <a:t>Dominik Židek</a:t>
            </a:r>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246991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7" name="Obrázek 1">
            <a:extLst>
              <a:ext uri="{FF2B5EF4-FFF2-40B4-BE49-F238E27FC236}">
                <a16:creationId xmlns:a16="http://schemas.microsoft.com/office/drawing/2014/main" id="{DBF6B270-E686-4A4A-AE0C-89D2F08D9A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1">
            <a:extLst>
              <a:ext uri="{FF2B5EF4-FFF2-40B4-BE49-F238E27FC236}">
                <a16:creationId xmlns:a16="http://schemas.microsoft.com/office/drawing/2014/main" id="{F8822E1C-69F6-2542-8055-F7D13F7120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1" name="Obrázek 1">
            <a:extLst>
              <a:ext uri="{FF2B5EF4-FFF2-40B4-BE49-F238E27FC236}">
                <a16:creationId xmlns:a16="http://schemas.microsoft.com/office/drawing/2014/main" id="{F02A347E-3661-ED4E-BC61-645333D5CE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2" name="Obrázek 1">
            <a:extLst>
              <a:ext uri="{FF2B5EF4-FFF2-40B4-BE49-F238E27FC236}">
                <a16:creationId xmlns:a16="http://schemas.microsoft.com/office/drawing/2014/main" id="{CF358410-E249-6349-920D-F038B13894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9" name="Obrázek 1">
            <a:extLst>
              <a:ext uri="{FF2B5EF4-FFF2-40B4-BE49-F238E27FC236}">
                <a16:creationId xmlns:a16="http://schemas.microsoft.com/office/drawing/2014/main" id="{420583F1-1793-C649-B39C-DDDDF4B7F7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17" name="Obrázek 1">
            <a:extLst>
              <a:ext uri="{FF2B5EF4-FFF2-40B4-BE49-F238E27FC236}">
                <a16:creationId xmlns:a16="http://schemas.microsoft.com/office/drawing/2014/main" id="{8FF68F39-5218-0A40-A194-4509B7DC2C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pic>
        <p:nvPicPr>
          <p:cNvPr id="7" name="Obrázek 1">
            <a:extLst>
              <a:ext uri="{FF2B5EF4-FFF2-40B4-BE49-F238E27FC236}">
                <a16:creationId xmlns:a16="http://schemas.microsoft.com/office/drawing/2014/main" id="{2503AE90-28E8-C445-B434-41A509A8B3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7" name="Obrázek 1">
            <a:extLst>
              <a:ext uri="{FF2B5EF4-FFF2-40B4-BE49-F238E27FC236}">
                <a16:creationId xmlns:a16="http://schemas.microsoft.com/office/drawing/2014/main" id="{76859FE4-88B6-9E40-937D-0D44C71631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 Id="rId9" Type="http://schemas.openxmlformats.org/officeDocument/2006/relationships/image" Target="../media/image2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en-GB" dirty="0" err="1"/>
              <a:t>Úloha</a:t>
            </a:r>
            <a:r>
              <a:rPr lang="en-GB" dirty="0"/>
              <a:t> </a:t>
            </a:r>
            <a:r>
              <a:rPr lang="en-GB" dirty="0" err="1"/>
              <a:t>územního</a:t>
            </a:r>
            <a:r>
              <a:rPr lang="en-GB" dirty="0"/>
              <a:t> </a:t>
            </a:r>
            <a:r>
              <a:rPr lang="en-GB" dirty="0" err="1"/>
              <a:t>plánování</a:t>
            </a:r>
            <a:r>
              <a:rPr lang="en-GB" dirty="0"/>
              <a:t> </a:t>
            </a:r>
            <a:r>
              <a:rPr lang="en-GB" dirty="0" err="1"/>
              <a:t>při</a:t>
            </a:r>
            <a:r>
              <a:rPr lang="en-GB" dirty="0"/>
              <a:t> </a:t>
            </a:r>
            <a:r>
              <a:rPr lang="en-GB" dirty="0" err="1"/>
              <a:t>změnách</a:t>
            </a:r>
            <a:r>
              <a:rPr lang="en-GB" dirty="0"/>
              <a:t> </a:t>
            </a:r>
            <a:r>
              <a:rPr lang="en-GB" dirty="0" err="1"/>
              <a:t>využití</a:t>
            </a:r>
            <a:r>
              <a:rPr lang="en-GB" dirty="0"/>
              <a:t> </a:t>
            </a:r>
            <a:r>
              <a:rPr lang="en-GB" dirty="0" err="1"/>
              <a:t>území</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a:xfrm>
            <a:off x="398502" y="4429668"/>
            <a:ext cx="11361600" cy="698497"/>
          </a:xfrm>
        </p:spPr>
        <p:txBody>
          <a:bodyPr/>
          <a:lstStyle/>
          <a:p>
            <a:r>
              <a:rPr lang="cs-CZ" sz="2000" dirty="0"/>
              <a:t>JUDr. Jiří Vodička, Ph.D.						MP705Zk, 6. 10. 2022</a:t>
            </a:r>
            <a:endParaRPr lang="en-GB" sz="2000" dirty="0"/>
          </a:p>
        </p:txBody>
      </p:sp>
      <p:pic>
        <p:nvPicPr>
          <p:cNvPr id="7" name="Obrázek 6">
            <a:extLst>
              <a:ext uri="{FF2B5EF4-FFF2-40B4-BE49-F238E27FC236}">
                <a16:creationId xmlns:a16="http://schemas.microsoft.com/office/drawing/2014/main" id="{730BF351-DB90-43CA-918A-9531BC964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0987" y="0"/>
            <a:ext cx="3601013" cy="1583267"/>
          </a:xfrm>
          <a:prstGeom prst="rect">
            <a:avLst/>
          </a:prstGeom>
        </p:spPr>
      </p:pic>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Subjekty</a:t>
            </a:r>
          </a:p>
        </p:txBody>
      </p:sp>
      <p:sp>
        <p:nvSpPr>
          <p:cNvPr id="3" name="Zástupný symbol pro obsah 2"/>
          <p:cNvSpPr>
            <a:spLocks noGrp="1"/>
          </p:cNvSpPr>
          <p:nvPr>
            <p:ph idx="1"/>
          </p:nvPr>
        </p:nvSpPr>
        <p:spPr/>
        <p:txBody>
          <a:bodyPr/>
          <a:lstStyle/>
          <a:p>
            <a:r>
              <a:rPr lang="cs-CZ" dirty="0"/>
              <a:t>Nositelé x Adresáti</a:t>
            </a:r>
          </a:p>
          <a:p>
            <a:endParaRPr lang="cs-CZ" dirty="0"/>
          </a:p>
          <a:p>
            <a:r>
              <a:rPr lang="cs-CZ" dirty="0"/>
              <a:t>Přenesená působnost x samostatná působnost</a:t>
            </a:r>
          </a:p>
          <a:p>
            <a:endParaRPr lang="cs-CZ" dirty="0"/>
          </a:p>
          <a:p>
            <a:r>
              <a:rPr lang="cs-CZ" dirty="0"/>
              <a:t>Územní plánování x stavební řád</a:t>
            </a:r>
          </a:p>
          <a:p>
            <a:pPr marL="72000" indent="0">
              <a:buNone/>
            </a:pPr>
            <a:r>
              <a:rPr lang="cs-CZ" dirty="0"/>
              <a:t>     § 5 – §11 </a:t>
            </a:r>
            <a:r>
              <a:rPr lang="cs-CZ" dirty="0" err="1"/>
              <a:t>StZ</a:t>
            </a:r>
            <a:r>
              <a:rPr lang="cs-CZ" dirty="0"/>
              <a:t>	     x   § 12 – § 17 </a:t>
            </a:r>
            <a:r>
              <a:rPr lang="cs-CZ" dirty="0" err="1"/>
              <a:t>StZ</a:t>
            </a:r>
            <a:endParaRPr lang="cs-CZ" dirty="0"/>
          </a:p>
          <a:p>
            <a:endParaRPr lang="cs-CZ" dirty="0"/>
          </a:p>
        </p:txBody>
      </p:sp>
    </p:spTree>
    <p:extLst>
      <p:ext uri="{BB962C8B-B14F-4D97-AF65-F5344CB8AC3E}">
        <p14:creationId xmlns:p14="http://schemas.microsoft.com/office/powerpoint/2010/main" val="3917617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Nositelé</a:t>
            </a:r>
          </a:p>
        </p:txBody>
      </p:sp>
      <p:sp>
        <p:nvSpPr>
          <p:cNvPr id="3" name="Zástupný symbol pro obsah 2"/>
          <p:cNvSpPr>
            <a:spLocks noGrp="1"/>
          </p:cNvSpPr>
          <p:nvPr>
            <p:ph idx="1"/>
          </p:nvPr>
        </p:nvSpPr>
        <p:spPr>
          <a:xfrm>
            <a:off x="720000" y="1472927"/>
            <a:ext cx="10753200" cy="4900184"/>
          </a:xfrm>
        </p:spPr>
        <p:txBody>
          <a:bodyPr/>
          <a:lstStyle/>
          <a:p>
            <a:pPr marL="72000" indent="0">
              <a:buNone/>
            </a:pPr>
            <a:r>
              <a:rPr lang="cs-CZ" u="sng" dirty="0"/>
              <a:t>Orgány územního plánování:</a:t>
            </a:r>
          </a:p>
          <a:p>
            <a:r>
              <a:rPr lang="cs-CZ" dirty="0"/>
              <a:t>Ministerstvo pro místní rozvoj</a:t>
            </a:r>
          </a:p>
          <a:p>
            <a:r>
              <a:rPr lang="cs-CZ" dirty="0"/>
              <a:t>Orgány kraje</a:t>
            </a:r>
          </a:p>
          <a:p>
            <a:pPr lvl="1"/>
            <a:r>
              <a:rPr lang="cs-CZ" dirty="0"/>
              <a:t>Krajská úřad v přenesené působnosti</a:t>
            </a:r>
          </a:p>
          <a:p>
            <a:pPr lvl="1"/>
            <a:r>
              <a:rPr lang="cs-CZ" dirty="0"/>
              <a:t>Zastupitelstvo kraje</a:t>
            </a:r>
          </a:p>
          <a:p>
            <a:r>
              <a:rPr lang="cs-CZ" dirty="0"/>
              <a:t>Orgány obce</a:t>
            </a:r>
          </a:p>
          <a:p>
            <a:pPr lvl="1"/>
            <a:r>
              <a:rPr lang="cs-CZ" dirty="0"/>
              <a:t>Obecní úřad obce s rozšířenou působností (přenesená působnost)</a:t>
            </a:r>
          </a:p>
          <a:p>
            <a:pPr lvl="1"/>
            <a:r>
              <a:rPr lang="cs-CZ" dirty="0"/>
              <a:t>Zastupitelstvo obce (samostatná působnost)</a:t>
            </a:r>
          </a:p>
          <a:p>
            <a:pPr lvl="1"/>
            <a:r>
              <a:rPr lang="cs-CZ" dirty="0"/>
              <a:t>Obecní úřad, který je stavebním úřadem vykonává činnost související s územním rozhodováním a územním řízením a stavebním řádem</a:t>
            </a:r>
          </a:p>
          <a:p>
            <a:pPr lvl="1"/>
            <a:endParaRPr lang="cs-CZ" dirty="0"/>
          </a:p>
          <a:p>
            <a:r>
              <a:rPr lang="cs-CZ" dirty="0"/>
              <a:t>Hl. m. Praha – zvláštní působnost </a:t>
            </a:r>
          </a:p>
          <a:p>
            <a:r>
              <a:rPr lang="cs-CZ" dirty="0"/>
              <a:t>Ministerstvo obrany (vojenské újezdy)</a:t>
            </a:r>
          </a:p>
        </p:txBody>
      </p:sp>
      <p:pic>
        <p:nvPicPr>
          <p:cNvPr id="5122" name="Picture 2" descr="C:\Users\Vodicka\Downloads\obec samostatnaprenese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43" y="770786"/>
            <a:ext cx="11298685" cy="558748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Vodicka\Downloads\kraj prenesenasamostatn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443" y="770786"/>
            <a:ext cx="11806542" cy="502395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Vodicka\Downloads\ministerstv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087" y="2195549"/>
            <a:ext cx="10003065" cy="2589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82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12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Adresáti</a:t>
            </a:r>
          </a:p>
        </p:txBody>
      </p:sp>
      <p:sp>
        <p:nvSpPr>
          <p:cNvPr id="3" name="Zástupný symbol pro obsah 2"/>
          <p:cNvSpPr>
            <a:spLocks noGrp="1"/>
          </p:cNvSpPr>
          <p:nvPr>
            <p:ph idx="1"/>
          </p:nvPr>
        </p:nvSpPr>
        <p:spPr/>
        <p:txBody>
          <a:bodyPr/>
          <a:lstStyle/>
          <a:p>
            <a:r>
              <a:rPr lang="cs-CZ" dirty="0"/>
              <a:t>Fyzické osoby (nepodnikající vs. podnikající)</a:t>
            </a:r>
          </a:p>
          <a:p>
            <a:pPr lvl="1"/>
            <a:r>
              <a:rPr lang="cs-CZ" dirty="0"/>
              <a:t>účastníci řízení</a:t>
            </a:r>
          </a:p>
          <a:p>
            <a:pPr lvl="1"/>
            <a:r>
              <a:rPr lang="cs-CZ" dirty="0"/>
              <a:t>další fyzické osoby</a:t>
            </a:r>
          </a:p>
          <a:p>
            <a:r>
              <a:rPr lang="cs-CZ" dirty="0"/>
              <a:t>Právnické osoby</a:t>
            </a:r>
          </a:p>
          <a:p>
            <a:pPr lvl="1"/>
            <a:r>
              <a:rPr lang="cs-CZ" dirty="0"/>
              <a:t>účastníci řízení</a:t>
            </a:r>
          </a:p>
          <a:p>
            <a:pPr lvl="1"/>
            <a:r>
              <a:rPr lang="cs-CZ" dirty="0"/>
              <a:t>další právnické osoby</a:t>
            </a:r>
          </a:p>
          <a:p>
            <a:pPr lvl="1"/>
            <a:r>
              <a:rPr lang="cs-CZ" u="sng" dirty="0"/>
              <a:t>environmentální spolky</a:t>
            </a:r>
          </a:p>
          <a:p>
            <a:pPr lvl="1"/>
            <a:r>
              <a:rPr lang="cs-CZ" dirty="0"/>
              <a:t>veřejnoprávní korporace</a:t>
            </a:r>
          </a:p>
          <a:p>
            <a:r>
              <a:rPr lang="cs-CZ" dirty="0"/>
              <a:t>Zástupce veřejnosti (§ 23)</a:t>
            </a:r>
          </a:p>
          <a:p>
            <a:r>
              <a:rPr lang="cs-CZ" dirty="0"/>
              <a:t>Oprávněný investor </a:t>
            </a:r>
          </a:p>
          <a:p>
            <a:endParaRPr lang="cs-CZ" dirty="0"/>
          </a:p>
        </p:txBody>
      </p:sp>
      <p:sp>
        <p:nvSpPr>
          <p:cNvPr id="4" name="Obdélníkový popisek 3"/>
          <p:cNvSpPr/>
          <p:nvPr/>
        </p:nvSpPr>
        <p:spPr bwMode="auto">
          <a:xfrm>
            <a:off x="7145079" y="4253023"/>
            <a:ext cx="4866167" cy="2528777"/>
          </a:xfrm>
          <a:prstGeom prst="wedgeRectCallout">
            <a:avLst>
              <a:gd name="adj1" fmla="val -88070"/>
              <a:gd name="adj2" fmla="val -32160"/>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chemeClr val="bg1"/>
                </a:solidFill>
                <a:effectLst/>
                <a:latin typeface="+mn-lt"/>
              </a:rPr>
              <a:t>Může podat námitku na </a:t>
            </a:r>
            <a:r>
              <a:rPr kumimoji="0" lang="cs-CZ" sz="2000" b="0" i="0" u="none" strike="noStrike" cap="none" normalizeH="0" dirty="0">
                <a:ln>
                  <a:noFill/>
                </a:ln>
                <a:solidFill>
                  <a:schemeClr val="bg1"/>
                </a:solidFill>
                <a:effectLst/>
                <a:latin typeface="+mn-lt"/>
              </a:rPr>
              <a:t> </a:t>
            </a:r>
            <a:r>
              <a:rPr lang="cs-CZ" sz="2000" dirty="0">
                <a:solidFill>
                  <a:schemeClr val="bg1"/>
                </a:solidFill>
                <a:latin typeface="+mn-lt"/>
              </a:rPr>
              <a:t>z</a:t>
            </a:r>
            <a:r>
              <a:rPr kumimoji="0" lang="cs-CZ" sz="2000" b="0" i="0" u="none" strike="noStrike" cap="none" normalizeH="0" baseline="0" dirty="0">
                <a:ln>
                  <a:noFill/>
                </a:ln>
                <a:solidFill>
                  <a:schemeClr val="bg1"/>
                </a:solidFill>
                <a:effectLst/>
                <a:latin typeface="+mn-lt"/>
              </a:rPr>
              <a:t>ákladě</a:t>
            </a:r>
            <a:r>
              <a:rPr kumimoji="0" lang="cs-CZ" sz="2000" b="0" i="0" u="none" strike="noStrike" cap="none" normalizeH="0" dirty="0">
                <a:ln>
                  <a:noFill/>
                </a:ln>
                <a:solidFill>
                  <a:schemeClr val="bg1"/>
                </a:solidFill>
                <a:effectLst/>
                <a:latin typeface="+mn-lt"/>
              </a:rPr>
              <a:t> </a:t>
            </a:r>
            <a:r>
              <a:rPr kumimoji="0" lang="cs-CZ" sz="2000" b="0" i="0" u="none" strike="noStrike" cap="none" normalizeH="0" baseline="0" dirty="0">
                <a:ln>
                  <a:noFill/>
                </a:ln>
                <a:solidFill>
                  <a:schemeClr val="bg1"/>
                </a:solidFill>
                <a:effectLst/>
                <a:latin typeface="+mn-lt"/>
              </a:rPr>
              <a:t>věcně</a:t>
            </a:r>
            <a:r>
              <a:rPr kumimoji="0" lang="cs-CZ" sz="2000" b="0" i="0" u="none" strike="noStrike" cap="none" normalizeH="0" dirty="0">
                <a:ln>
                  <a:noFill/>
                </a:ln>
                <a:solidFill>
                  <a:schemeClr val="bg1"/>
                </a:solidFill>
                <a:effectLst/>
                <a:latin typeface="+mn-lt"/>
              </a:rPr>
              <a:t> </a:t>
            </a:r>
          </a:p>
          <a:p>
            <a:pPr marL="0" marR="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dirty="0">
                <a:ln>
                  <a:noFill/>
                </a:ln>
                <a:solidFill>
                  <a:schemeClr val="bg1"/>
                </a:solidFill>
                <a:effectLst/>
                <a:latin typeface="+mn-lt"/>
              </a:rPr>
              <a:t>shodné </a:t>
            </a:r>
            <a:r>
              <a:rPr lang="cs-CZ" sz="2000" baseline="0" dirty="0">
                <a:solidFill>
                  <a:schemeClr val="bg1"/>
                </a:solidFill>
                <a:latin typeface="+mn-lt"/>
              </a:rPr>
              <a:t>připomínky</a:t>
            </a:r>
            <a:r>
              <a:rPr lang="cs-CZ" sz="2000" dirty="0">
                <a:solidFill>
                  <a:schemeClr val="bg1"/>
                </a:solidFill>
                <a:latin typeface="+mn-lt"/>
              </a:rPr>
              <a:t> zastupované </a:t>
            </a:r>
          </a:p>
          <a:p>
            <a:pPr marL="0" marR="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chemeClr val="bg1"/>
                </a:solidFill>
                <a:effectLst/>
                <a:latin typeface="+mn-lt"/>
              </a:rPr>
              <a:t>veřejnosti.</a:t>
            </a:r>
          </a:p>
          <a:p>
            <a:pPr marL="0" marR="0" indent="0" algn="l" defTabSz="914400" rtl="0" eaLnBrk="1" fontAlgn="base" latinLnBrk="0" hangingPunct="1">
              <a:lnSpc>
                <a:spcPct val="100000"/>
              </a:lnSpc>
              <a:spcBef>
                <a:spcPct val="0"/>
              </a:spcBef>
              <a:spcAft>
                <a:spcPct val="0"/>
              </a:spcAft>
              <a:buClrTx/>
              <a:buSzTx/>
              <a:buFontTx/>
              <a:buNone/>
              <a:tabLst/>
            </a:pPr>
            <a:r>
              <a:rPr lang="cs-CZ" sz="2000" dirty="0">
                <a:solidFill>
                  <a:schemeClr val="bg1"/>
                </a:solidFill>
                <a:latin typeface="+mn-lt"/>
              </a:rPr>
              <a:t>Aktivní legitimace k žalobě dle </a:t>
            </a:r>
          </a:p>
          <a:p>
            <a:pPr marL="0" marR="0" indent="0" algn="l" defTabSz="914400" rtl="0" eaLnBrk="1" fontAlgn="base" latinLnBrk="0" hangingPunct="1">
              <a:lnSpc>
                <a:spcPct val="100000"/>
              </a:lnSpc>
              <a:spcBef>
                <a:spcPct val="0"/>
              </a:spcBef>
              <a:spcAft>
                <a:spcPct val="0"/>
              </a:spcAft>
              <a:buClrTx/>
              <a:buSzTx/>
              <a:buFontTx/>
              <a:buNone/>
              <a:tabLst/>
            </a:pPr>
            <a:r>
              <a:rPr lang="cs-CZ" sz="2000" dirty="0">
                <a:solidFill>
                  <a:schemeClr val="bg1"/>
                </a:solidFill>
                <a:latin typeface="+mn-lt"/>
              </a:rPr>
              <a:t>§ 65 odst. 2 </a:t>
            </a:r>
            <a:r>
              <a:rPr lang="cs-CZ" sz="2000" dirty="0" err="1">
                <a:solidFill>
                  <a:schemeClr val="bg1"/>
                </a:solidFill>
                <a:latin typeface="+mn-lt"/>
              </a:rPr>
              <a:t>sřs</a:t>
            </a:r>
            <a:r>
              <a:rPr lang="cs-CZ" sz="2000" dirty="0">
                <a:solidFill>
                  <a:schemeClr val="bg1"/>
                </a:solidFill>
                <a:latin typeface="+mn-lt"/>
              </a:rPr>
              <a:t> proti rozhodnutí </a:t>
            </a:r>
          </a:p>
          <a:p>
            <a:pPr marL="0" marR="0" indent="0" algn="l" defTabSz="914400" rtl="0" eaLnBrk="1" fontAlgn="base" latinLnBrk="0" hangingPunct="1">
              <a:lnSpc>
                <a:spcPct val="100000"/>
              </a:lnSpc>
              <a:spcBef>
                <a:spcPct val="0"/>
              </a:spcBef>
              <a:spcAft>
                <a:spcPct val="0"/>
              </a:spcAft>
              <a:buClrTx/>
              <a:buSzTx/>
              <a:buFontTx/>
              <a:buNone/>
              <a:tabLst/>
            </a:pPr>
            <a:r>
              <a:rPr lang="cs-CZ" sz="2000" dirty="0">
                <a:solidFill>
                  <a:schemeClr val="bg1"/>
                </a:solidFill>
                <a:latin typeface="+mn-lt"/>
              </a:rPr>
              <a:t>o námitkách (č. 2244/2011 Sb. NSS) a </a:t>
            </a:r>
            <a:r>
              <a:rPr kumimoji="0" lang="cs-CZ" sz="2000" b="0" i="0" u="none" strike="noStrike" cap="none" normalizeH="0" baseline="0" dirty="0">
                <a:ln>
                  <a:noFill/>
                </a:ln>
                <a:solidFill>
                  <a:schemeClr val="bg1"/>
                </a:solidFill>
                <a:effectLst/>
                <a:latin typeface="+mn-lt"/>
              </a:rPr>
              <a:t>dle </a:t>
            </a:r>
          </a:p>
          <a:p>
            <a:pPr marL="0" marR="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chemeClr val="bg1"/>
                </a:solidFill>
                <a:effectLst/>
                <a:latin typeface="+mn-lt"/>
              </a:rPr>
              <a:t>§ 101a</a:t>
            </a:r>
            <a:r>
              <a:rPr kumimoji="0" lang="cs-CZ" sz="2000" b="0" i="0" u="none" strike="noStrike" cap="none" normalizeH="0" dirty="0">
                <a:ln>
                  <a:noFill/>
                </a:ln>
                <a:solidFill>
                  <a:schemeClr val="bg1"/>
                </a:solidFill>
                <a:effectLst/>
                <a:latin typeface="+mn-lt"/>
              </a:rPr>
              <a:t> </a:t>
            </a:r>
            <a:r>
              <a:rPr kumimoji="0" lang="cs-CZ" sz="2000" b="0" i="0" u="none" strike="noStrike" cap="none" normalizeH="0" dirty="0" err="1">
                <a:ln>
                  <a:noFill/>
                </a:ln>
                <a:solidFill>
                  <a:schemeClr val="bg1"/>
                </a:solidFill>
                <a:effectLst/>
                <a:latin typeface="+mn-lt"/>
              </a:rPr>
              <a:t>sřs</a:t>
            </a:r>
            <a:r>
              <a:rPr kumimoji="0" lang="cs-CZ" sz="2000" b="0" i="0" u="none" strike="noStrike" cap="none" normalizeH="0" dirty="0">
                <a:ln>
                  <a:noFill/>
                </a:ln>
                <a:solidFill>
                  <a:schemeClr val="bg1"/>
                </a:solidFill>
                <a:effectLst/>
                <a:latin typeface="+mn-lt"/>
              </a:rPr>
              <a:t> </a:t>
            </a:r>
            <a:r>
              <a:rPr lang="cs-CZ" sz="2000" dirty="0">
                <a:solidFill>
                  <a:schemeClr val="bg1"/>
                </a:solidFill>
                <a:latin typeface="+mn-lt"/>
              </a:rPr>
              <a:t>p</a:t>
            </a:r>
            <a:r>
              <a:rPr kumimoji="0" lang="cs-CZ" sz="2000" b="0" i="0" u="none" strike="noStrike" cap="none" normalizeH="0" baseline="0" dirty="0">
                <a:ln>
                  <a:noFill/>
                </a:ln>
                <a:solidFill>
                  <a:schemeClr val="bg1"/>
                </a:solidFill>
                <a:effectLst/>
                <a:latin typeface="+mn-lt"/>
              </a:rPr>
              <a:t>roti OOP</a:t>
            </a:r>
            <a:r>
              <a:rPr kumimoji="0" lang="cs-CZ" sz="2000" b="0" i="0" u="none" strike="noStrike" cap="none" normalizeH="0" dirty="0">
                <a:ln>
                  <a:noFill/>
                </a:ln>
                <a:solidFill>
                  <a:schemeClr val="bg1"/>
                </a:solidFill>
                <a:effectLst/>
                <a:latin typeface="+mn-lt"/>
              </a:rPr>
              <a:t> </a:t>
            </a:r>
          </a:p>
          <a:p>
            <a:pPr marL="0" marR="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chemeClr val="bg1"/>
                </a:solidFill>
                <a:effectLst/>
                <a:latin typeface="+mn-lt"/>
              </a:rPr>
              <a:t>(č. 3557/2017Sb. NSS)</a:t>
            </a:r>
          </a:p>
        </p:txBody>
      </p:sp>
    </p:spTree>
    <p:extLst>
      <p:ext uri="{BB962C8B-B14F-4D97-AF65-F5344CB8AC3E}">
        <p14:creationId xmlns:p14="http://schemas.microsoft.com/office/powerpoint/2010/main" val="2568448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Územní plánování  - cíle dle § 18 StZ</a:t>
            </a:r>
          </a:p>
        </p:txBody>
      </p:sp>
      <p:sp>
        <p:nvSpPr>
          <p:cNvPr id="3" name="Zástupný symbol pro obsah 2"/>
          <p:cNvSpPr>
            <a:spLocks noGrp="1"/>
          </p:cNvSpPr>
          <p:nvPr>
            <p:ph idx="1"/>
          </p:nvPr>
        </p:nvSpPr>
        <p:spPr>
          <a:xfrm>
            <a:off x="720000" y="1692002"/>
            <a:ext cx="10753200" cy="5091570"/>
          </a:xfrm>
        </p:spPr>
        <p:txBody>
          <a:bodyPr/>
          <a:lstStyle/>
          <a:p>
            <a:pPr marL="72000" indent="0">
              <a:buNone/>
            </a:pPr>
            <a:r>
              <a:rPr lang="cs-CZ" sz="2400" i="1" dirty="0"/>
              <a:t>Cílem územního plánování je </a:t>
            </a:r>
            <a:r>
              <a:rPr lang="cs-CZ" sz="2400" i="1" u="sng" dirty="0"/>
              <a:t>vytvářet předpoklady </a:t>
            </a:r>
            <a:r>
              <a:rPr lang="cs-CZ" sz="2400" i="1" dirty="0"/>
              <a:t>pro výstavbu a pro </a:t>
            </a:r>
            <a:r>
              <a:rPr lang="cs-CZ" sz="2400" i="1" u="sng" dirty="0"/>
              <a:t>udržitelný rozvoj území</a:t>
            </a:r>
            <a:r>
              <a:rPr lang="cs-CZ" sz="2400" i="1" dirty="0"/>
              <a:t>, spočívající ve </a:t>
            </a:r>
            <a:r>
              <a:rPr lang="cs-CZ" sz="2400" i="1" u="sng" dirty="0"/>
              <a:t>vyváženém vztahu podmínek pro příznivé životní prostředí, pro hospodářský rozvoj a pro soudržnost společenství obyvatel území </a:t>
            </a:r>
            <a:r>
              <a:rPr lang="cs-CZ" sz="2400" i="1" dirty="0"/>
              <a:t>a který uspokojuje potřeby současné generace, aniž by ohrožoval podmínky života generací budoucích.</a:t>
            </a:r>
          </a:p>
          <a:p>
            <a:pPr marL="72000" indent="0">
              <a:buNone/>
            </a:pPr>
            <a:endParaRPr lang="cs-CZ" sz="2400" i="1" dirty="0"/>
          </a:p>
          <a:p>
            <a:pPr marL="72000" indent="0">
              <a:buNone/>
            </a:pPr>
            <a:r>
              <a:rPr lang="cs-CZ" sz="2400" i="1" dirty="0"/>
              <a:t>Územní plánování ve </a:t>
            </a:r>
            <a:r>
              <a:rPr lang="cs-CZ" sz="2400" i="1" u="sng" dirty="0"/>
              <a:t>veřejném zájmu </a:t>
            </a:r>
            <a:r>
              <a:rPr lang="cs-CZ" sz="2400" i="1" dirty="0"/>
              <a:t>chrání a rozvíjí </a:t>
            </a:r>
            <a:r>
              <a:rPr lang="cs-CZ" sz="2400" i="1" u="sng" dirty="0"/>
              <a:t>přírodní, kulturní a civilizační hodnoty území, včetně urbanistického, architektonického a archeologického dědictví.</a:t>
            </a:r>
            <a:r>
              <a:rPr lang="cs-CZ" sz="2400" i="1" dirty="0"/>
              <a:t> Přitom </a:t>
            </a:r>
            <a:r>
              <a:rPr lang="cs-CZ" sz="2400" i="1" u="sng" dirty="0"/>
              <a:t>chrání krajinu </a:t>
            </a:r>
            <a:r>
              <a:rPr lang="cs-CZ" sz="2400" i="1" dirty="0"/>
              <a:t>jako podstatnou složku prostředí života obyvatel a základ jejich totožnosti.</a:t>
            </a:r>
            <a:r>
              <a:rPr lang="cs-CZ" i="1" dirty="0"/>
              <a:t> </a:t>
            </a:r>
          </a:p>
        </p:txBody>
      </p:sp>
    </p:spTree>
    <p:extLst>
      <p:ext uri="{BB962C8B-B14F-4D97-AF65-F5344CB8AC3E}">
        <p14:creationId xmlns:p14="http://schemas.microsoft.com/office/powerpoint/2010/main" val="890210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Územní plánování  - cíle dle § 18 StZ</a:t>
            </a:r>
          </a:p>
        </p:txBody>
      </p:sp>
      <p:pic>
        <p:nvPicPr>
          <p:cNvPr id="6146" name="Picture 2" descr="C:\Users\Vodicka\Downloads\KS H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544" y="1515656"/>
            <a:ext cx="10111009" cy="45157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Vodicka\Downloads\Zbrojovka UP 198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027" y="0"/>
            <a:ext cx="11785973" cy="67186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Vodicka\Downloads\Zbrojovka UP 1982 legend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9156" y="2617076"/>
            <a:ext cx="4832844" cy="36617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Vodicka\Downloads\Zbrojovk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772" y="0"/>
            <a:ext cx="5921276" cy="671197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Vodicka\Downloads\Zbrojovka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1894" y="454831"/>
            <a:ext cx="6535738" cy="5802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63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Územní plánování - nástroje</a:t>
            </a:r>
          </a:p>
        </p:txBody>
      </p:sp>
      <p:sp>
        <p:nvSpPr>
          <p:cNvPr id="3" name="Zástupný symbol pro obsah 2"/>
          <p:cNvSpPr>
            <a:spLocks noGrp="1"/>
          </p:cNvSpPr>
          <p:nvPr>
            <p:ph idx="1"/>
          </p:nvPr>
        </p:nvSpPr>
        <p:spPr/>
        <p:txBody>
          <a:bodyPr/>
          <a:lstStyle/>
          <a:p>
            <a:r>
              <a:rPr lang="cs-CZ" dirty="0"/>
              <a:t>Územní plánovací podklady</a:t>
            </a:r>
          </a:p>
          <a:p>
            <a:pPr lvl="1"/>
            <a:r>
              <a:rPr lang="cs-CZ" dirty="0"/>
              <a:t>Územně analytické podklady</a:t>
            </a:r>
          </a:p>
          <a:p>
            <a:pPr lvl="1"/>
            <a:r>
              <a:rPr lang="cs-CZ" dirty="0"/>
              <a:t>Územní studie</a:t>
            </a:r>
          </a:p>
          <a:p>
            <a:endParaRPr lang="cs-CZ" dirty="0"/>
          </a:p>
          <a:p>
            <a:endParaRPr lang="cs-CZ" dirty="0"/>
          </a:p>
          <a:p>
            <a:endParaRPr lang="cs-CZ" dirty="0"/>
          </a:p>
          <a:p>
            <a:r>
              <a:rPr lang="cs-CZ" dirty="0"/>
              <a:t>Územně plánovací dokumentace dle § 2 odst. 1 písm. p) </a:t>
            </a:r>
            <a:r>
              <a:rPr lang="cs-CZ" dirty="0" err="1"/>
              <a:t>StZ</a:t>
            </a:r>
            <a:r>
              <a:rPr lang="cs-CZ" dirty="0"/>
              <a:t>:</a:t>
            </a:r>
          </a:p>
          <a:p>
            <a:pPr lvl="1"/>
            <a:r>
              <a:rPr lang="cs-CZ" dirty="0"/>
              <a:t>Územní rozvojový plán</a:t>
            </a:r>
          </a:p>
          <a:p>
            <a:pPr lvl="1"/>
            <a:r>
              <a:rPr lang="cs-CZ" dirty="0"/>
              <a:t>Zásady územního rozvoje</a:t>
            </a:r>
          </a:p>
          <a:p>
            <a:pPr lvl="1"/>
            <a:r>
              <a:rPr lang="cs-CZ" dirty="0"/>
              <a:t>Územní plán</a:t>
            </a:r>
          </a:p>
          <a:p>
            <a:pPr lvl="1"/>
            <a:r>
              <a:rPr lang="cs-CZ" dirty="0"/>
              <a:t>Regulační plán</a:t>
            </a:r>
          </a:p>
          <a:p>
            <a:endParaRPr lang="cs-CZ" dirty="0"/>
          </a:p>
          <a:p>
            <a:pPr lvl="1"/>
            <a:endParaRPr lang="cs-CZ" dirty="0"/>
          </a:p>
        </p:txBody>
      </p:sp>
      <p:sp>
        <p:nvSpPr>
          <p:cNvPr id="6" name="Šipka doprava 5"/>
          <p:cNvSpPr/>
          <p:nvPr/>
        </p:nvSpPr>
        <p:spPr bwMode="auto">
          <a:xfrm rot="5400000">
            <a:off x="2906050" y="3462868"/>
            <a:ext cx="658239" cy="329608"/>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7" name="TextovéPole 6"/>
          <p:cNvSpPr txBox="1"/>
          <p:nvPr/>
        </p:nvSpPr>
        <p:spPr>
          <a:xfrm>
            <a:off x="1334391" y="3298552"/>
            <a:ext cx="1624163" cy="400110"/>
          </a:xfrm>
          <a:prstGeom prst="rect">
            <a:avLst/>
          </a:prstGeom>
          <a:noFill/>
        </p:spPr>
        <p:txBody>
          <a:bodyPr wrap="none" rtlCol="0">
            <a:spAutoFit/>
          </a:bodyPr>
          <a:lstStyle/>
          <a:p>
            <a:pPr algn="l"/>
            <a:r>
              <a:rPr lang="cs-CZ" sz="2000" u="sng" dirty="0">
                <a:latin typeface="+mn-lt"/>
              </a:rPr>
              <a:t>Podklad pro:</a:t>
            </a:r>
          </a:p>
        </p:txBody>
      </p:sp>
      <p:sp>
        <p:nvSpPr>
          <p:cNvPr id="8" name="Obdélníkový popisek 7"/>
          <p:cNvSpPr/>
          <p:nvPr/>
        </p:nvSpPr>
        <p:spPr bwMode="auto">
          <a:xfrm>
            <a:off x="5853111" y="1305581"/>
            <a:ext cx="2296632" cy="639917"/>
          </a:xfrm>
          <a:prstGeom prst="wedgeRectCallout">
            <a:avLst>
              <a:gd name="adj1" fmla="val -86619"/>
              <a:gd name="adj2" fmla="val 104057"/>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bg1"/>
                </a:solidFill>
                <a:effectLst/>
                <a:latin typeface="+mn-lt"/>
              </a:rPr>
              <a:t>Zjištění, vyhodnocení </a:t>
            </a:r>
          </a:p>
          <a:p>
            <a:pPr marL="0" marR="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bg1"/>
                </a:solidFill>
                <a:effectLst/>
                <a:latin typeface="+mn-lt"/>
              </a:rPr>
              <a:t>stavu a vývoje území</a:t>
            </a:r>
          </a:p>
        </p:txBody>
      </p:sp>
      <p:sp>
        <p:nvSpPr>
          <p:cNvPr id="9" name="Obdélníkový popisek 8"/>
          <p:cNvSpPr/>
          <p:nvPr/>
        </p:nvSpPr>
        <p:spPr bwMode="auto">
          <a:xfrm>
            <a:off x="7001427" y="2122181"/>
            <a:ext cx="4612159" cy="1201475"/>
          </a:xfrm>
          <a:prstGeom prst="wedgeRectCallout">
            <a:avLst>
              <a:gd name="adj1" fmla="val -99416"/>
              <a:gd name="adj2" fmla="val 354"/>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bg1"/>
                </a:solidFill>
                <a:effectLst/>
                <a:latin typeface="+mn-lt"/>
              </a:rPr>
              <a:t>Navrhuje</a:t>
            </a:r>
            <a:r>
              <a:rPr kumimoji="0" lang="cs-CZ" sz="1800" b="0" i="0" u="none" strike="noStrike" cap="none" normalizeH="0" dirty="0">
                <a:ln>
                  <a:noFill/>
                </a:ln>
                <a:solidFill>
                  <a:schemeClr val="bg1"/>
                </a:solidFill>
                <a:effectLst/>
                <a:latin typeface="+mn-lt"/>
              </a:rPr>
              <a:t> a </a:t>
            </a:r>
            <a:r>
              <a:rPr kumimoji="0" lang="cs-CZ" sz="1800" b="0" i="0" u="none" strike="noStrike" cap="none" normalizeH="0" baseline="0" dirty="0">
                <a:ln>
                  <a:noFill/>
                </a:ln>
                <a:solidFill>
                  <a:schemeClr val="bg1"/>
                </a:solidFill>
                <a:effectLst/>
                <a:latin typeface="+mn-lt"/>
              </a:rPr>
              <a:t>prověřuje řešení možných </a:t>
            </a:r>
          </a:p>
          <a:p>
            <a:pPr marL="0" marR="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bg1"/>
                </a:solidFill>
                <a:effectLst/>
                <a:latin typeface="+mn-lt"/>
              </a:rPr>
              <a:t>problémů/úprav</a:t>
            </a:r>
            <a:r>
              <a:rPr kumimoji="0" lang="cs-CZ" sz="1800" b="0" i="0" u="none" strike="noStrike" cap="none" normalizeH="0" dirty="0">
                <a:ln>
                  <a:noFill/>
                </a:ln>
                <a:solidFill>
                  <a:schemeClr val="bg1"/>
                </a:solidFill>
                <a:effectLst/>
                <a:latin typeface="+mn-lt"/>
              </a:rPr>
              <a:t> či rozvoj funkčních systémů</a:t>
            </a:r>
          </a:p>
          <a:p>
            <a:pPr marL="0" marR="0" indent="0" algn="l" defTabSz="914400" rtl="0" eaLnBrk="1" fontAlgn="base" latinLnBrk="0" hangingPunct="1">
              <a:lnSpc>
                <a:spcPct val="100000"/>
              </a:lnSpc>
              <a:spcBef>
                <a:spcPct val="0"/>
              </a:spcBef>
              <a:spcAft>
                <a:spcPct val="0"/>
              </a:spcAft>
              <a:buClrTx/>
              <a:buSzTx/>
              <a:buFontTx/>
              <a:buNone/>
              <a:tabLst/>
            </a:pPr>
            <a:r>
              <a:rPr lang="cs-CZ" sz="1800" baseline="0" dirty="0">
                <a:solidFill>
                  <a:schemeClr val="bg1"/>
                </a:solidFill>
                <a:latin typeface="+mn-lt"/>
              </a:rPr>
              <a:t>(infrastruktura,</a:t>
            </a:r>
            <a:r>
              <a:rPr lang="cs-CZ" sz="1800" dirty="0">
                <a:solidFill>
                  <a:schemeClr val="bg1"/>
                </a:solidFill>
                <a:latin typeface="+mn-lt"/>
              </a:rPr>
              <a:t> ÚSES), které by mohly </a:t>
            </a:r>
          </a:p>
          <a:p>
            <a:pPr marL="0" marR="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bg1"/>
                </a:solidFill>
                <a:effectLst/>
                <a:latin typeface="+mn-lt"/>
              </a:rPr>
              <a:t>ovlivňovat uspořádaní</a:t>
            </a:r>
            <a:r>
              <a:rPr kumimoji="0" lang="cs-CZ" sz="1800" b="0" i="0" u="none" strike="noStrike" cap="none" normalizeH="0" dirty="0">
                <a:ln>
                  <a:noFill/>
                </a:ln>
                <a:solidFill>
                  <a:schemeClr val="bg1"/>
                </a:solidFill>
                <a:effectLst/>
                <a:latin typeface="+mn-lt"/>
              </a:rPr>
              <a:t> území</a:t>
            </a:r>
            <a:endParaRPr kumimoji="0" lang="cs-CZ" sz="1800" b="0" i="0" u="none" strike="noStrike" cap="none" normalizeH="0" baseline="0" dirty="0">
              <a:ln>
                <a:noFill/>
              </a:ln>
              <a:solidFill>
                <a:schemeClr val="bg1"/>
              </a:solidFill>
              <a:effectLst/>
              <a:latin typeface="+mn-lt"/>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45137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3"/>
          <p:cNvSpPr>
            <a:spLocks noChangeArrowheads="1"/>
          </p:cNvSpPr>
          <p:nvPr/>
        </p:nvSpPr>
        <p:spPr bwMode="auto">
          <a:xfrm>
            <a:off x="8331936" y="2006563"/>
            <a:ext cx="3131793"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11" name="AutoShape 50"/>
          <p:cNvSpPr>
            <a:spLocks noChangeShapeType="1"/>
          </p:cNvSpPr>
          <p:nvPr/>
        </p:nvSpPr>
        <p:spPr bwMode="auto">
          <a:xfrm>
            <a:off x="9897832" y="3060868"/>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12" name="Rectangle 46"/>
          <p:cNvSpPr>
            <a:spLocks noChangeArrowheads="1"/>
          </p:cNvSpPr>
          <p:nvPr/>
        </p:nvSpPr>
        <p:spPr bwMode="auto">
          <a:xfrm>
            <a:off x="8579316" y="3956884"/>
            <a:ext cx="2637032"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13" name="Rectangle 44"/>
          <p:cNvSpPr>
            <a:spLocks noChangeArrowheads="1"/>
          </p:cNvSpPr>
          <p:nvPr/>
        </p:nvSpPr>
        <p:spPr bwMode="auto">
          <a:xfrm>
            <a:off x="8665912" y="5197524"/>
            <a:ext cx="2637032"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4" name="Přímá spojnice se šipkou 13"/>
          <p:cNvCxnSpPr/>
          <p:nvPr/>
        </p:nvCxnSpPr>
        <p:spPr>
          <a:xfrm>
            <a:off x="9897832" y="4573092"/>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Ovál 3"/>
          <p:cNvSpPr/>
          <p:nvPr/>
        </p:nvSpPr>
        <p:spPr>
          <a:xfrm>
            <a:off x="7920203" y="1628800"/>
            <a:ext cx="3936437" cy="1656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4684115" y="1778923"/>
            <a:ext cx="2366045" cy="10141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sz="2000" dirty="0"/>
              <a:t>politika územního rozvoje (§ 31 – 35)</a:t>
            </a:r>
          </a:p>
        </p:txBody>
      </p:sp>
      <p:sp>
        <p:nvSpPr>
          <p:cNvPr id="15" name="Obdélník 14"/>
          <p:cNvSpPr/>
          <p:nvPr/>
        </p:nvSpPr>
        <p:spPr>
          <a:xfrm>
            <a:off x="4674256" y="4001378"/>
            <a:ext cx="2375904" cy="8486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cs-CZ" sz="2000" dirty="0"/>
              <a:t>zásady územního rozvoje (§ 36 – 42)</a:t>
            </a:r>
          </a:p>
        </p:txBody>
      </p:sp>
      <p:sp>
        <p:nvSpPr>
          <p:cNvPr id="16" name="Obdélník 15"/>
          <p:cNvSpPr/>
          <p:nvPr/>
        </p:nvSpPr>
        <p:spPr>
          <a:xfrm>
            <a:off x="4674256" y="5176922"/>
            <a:ext cx="2158933" cy="106968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2000" dirty="0"/>
              <a:t>územní plán </a:t>
            </a:r>
          </a:p>
          <a:p>
            <a:pPr algn="ctr"/>
            <a:r>
              <a:rPr lang="cs-CZ" sz="2000" dirty="0"/>
              <a:t>(§ 43 – 57)</a:t>
            </a:r>
          </a:p>
        </p:txBody>
      </p:sp>
      <p:cxnSp>
        <p:nvCxnSpPr>
          <p:cNvPr id="27" name="Přímá spojnice 26"/>
          <p:cNvCxnSpPr/>
          <p:nvPr/>
        </p:nvCxnSpPr>
        <p:spPr>
          <a:xfrm flipH="1">
            <a:off x="3957001" y="1106696"/>
            <a:ext cx="17328" cy="5219816"/>
          </a:xfrm>
          <a:prstGeom prst="line">
            <a:avLst/>
          </a:prstGeom>
          <a:ln w="57150">
            <a:prstDash val="lgDashDot"/>
          </a:ln>
        </p:spPr>
        <p:style>
          <a:lnRef idx="1">
            <a:schemeClr val="accent1"/>
          </a:lnRef>
          <a:fillRef idx="0">
            <a:schemeClr val="accent1"/>
          </a:fillRef>
          <a:effectRef idx="0">
            <a:schemeClr val="accent1"/>
          </a:effectRef>
          <a:fontRef idx="minor">
            <a:schemeClr val="tx1"/>
          </a:fontRef>
        </p:style>
      </p:cxnSp>
      <p:sp>
        <p:nvSpPr>
          <p:cNvPr id="25" name="Obdélník 24"/>
          <p:cNvSpPr/>
          <p:nvPr/>
        </p:nvSpPr>
        <p:spPr>
          <a:xfrm>
            <a:off x="626189" y="1265274"/>
            <a:ext cx="3013111" cy="113453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sz="2000" dirty="0"/>
              <a:t>samostatné vymezení zastavěného území </a:t>
            </a:r>
          </a:p>
          <a:p>
            <a:pPr algn="ctr"/>
            <a:r>
              <a:rPr lang="cs-CZ" sz="2000" dirty="0"/>
              <a:t>(§ 58 – 60) </a:t>
            </a:r>
          </a:p>
        </p:txBody>
      </p:sp>
      <p:sp>
        <p:nvSpPr>
          <p:cNvPr id="26" name="Obdélník 25"/>
          <p:cNvSpPr/>
          <p:nvPr/>
        </p:nvSpPr>
        <p:spPr>
          <a:xfrm>
            <a:off x="767658" y="2693349"/>
            <a:ext cx="2730171" cy="102325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sz="2000" dirty="0"/>
              <a:t>regulační plán </a:t>
            </a:r>
          </a:p>
          <a:p>
            <a:pPr algn="ctr"/>
            <a:r>
              <a:rPr lang="cs-CZ" sz="2000" dirty="0"/>
              <a:t>(§ 61 – 71)</a:t>
            </a:r>
          </a:p>
        </p:txBody>
      </p:sp>
      <p:sp>
        <p:nvSpPr>
          <p:cNvPr id="28" name="Obdélník 27"/>
          <p:cNvSpPr/>
          <p:nvPr/>
        </p:nvSpPr>
        <p:spPr>
          <a:xfrm>
            <a:off x="780277" y="4285488"/>
            <a:ext cx="2704933" cy="1564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a:t>územní opatření o stavební uzávěře a územní opatření o asanaci území </a:t>
            </a:r>
          </a:p>
          <a:p>
            <a:pPr algn="ctr"/>
            <a:r>
              <a:rPr lang="cs-CZ" sz="2000" dirty="0"/>
              <a:t>(§ 97 – 100)</a:t>
            </a:r>
          </a:p>
        </p:txBody>
      </p:sp>
      <p:sp>
        <p:nvSpPr>
          <p:cNvPr id="17" name="Zaoblený obdélník 16"/>
          <p:cNvSpPr/>
          <p:nvPr/>
        </p:nvSpPr>
        <p:spPr>
          <a:xfrm>
            <a:off x="5648336" y="4753864"/>
            <a:ext cx="2077672" cy="5311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zkrácený postup při aktualizaci (změně)</a:t>
            </a:r>
          </a:p>
        </p:txBody>
      </p:sp>
      <p:sp>
        <p:nvSpPr>
          <p:cNvPr id="30" name="Zaoblený obdélník 29"/>
          <p:cNvSpPr/>
          <p:nvPr/>
        </p:nvSpPr>
        <p:spPr>
          <a:xfrm>
            <a:off x="877773" y="3690877"/>
            <a:ext cx="2761527" cy="265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zkrácený postup při změně</a:t>
            </a:r>
          </a:p>
        </p:txBody>
      </p:sp>
      <p:sp>
        <p:nvSpPr>
          <p:cNvPr id="31" name="Obdélník 30"/>
          <p:cNvSpPr/>
          <p:nvPr/>
        </p:nvSpPr>
        <p:spPr>
          <a:xfrm>
            <a:off x="4138355" y="786935"/>
            <a:ext cx="3389791" cy="6395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sz="2000" dirty="0"/>
              <a:t>územně plánovací podklady (§ 25 – 30)</a:t>
            </a:r>
          </a:p>
        </p:txBody>
      </p:sp>
      <p:sp>
        <p:nvSpPr>
          <p:cNvPr id="32" name="Obdélník 31"/>
          <p:cNvSpPr/>
          <p:nvPr/>
        </p:nvSpPr>
        <p:spPr>
          <a:xfrm>
            <a:off x="4704194" y="3046388"/>
            <a:ext cx="3012871" cy="701531"/>
          </a:xfrm>
          <a:prstGeom prst="rect">
            <a:avLst/>
          </a:prstGeom>
          <a:solidFill>
            <a:schemeClr val="bg2"/>
          </a:solidFill>
          <a:ln>
            <a:solidFill>
              <a:schemeClr val="bg1">
                <a:lumMod val="6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sz="2000" dirty="0">
                <a:solidFill>
                  <a:schemeClr val="tx1"/>
                </a:solidFill>
              </a:rPr>
              <a:t>územní rozvojový plán </a:t>
            </a:r>
          </a:p>
          <a:p>
            <a:pPr algn="ctr"/>
            <a:r>
              <a:rPr lang="cs-CZ" sz="2000" dirty="0">
                <a:solidFill>
                  <a:schemeClr val="tx1"/>
                </a:solidFill>
              </a:rPr>
              <a:t>(§ 35a – § 35h)</a:t>
            </a:r>
          </a:p>
        </p:txBody>
      </p:sp>
      <p:sp>
        <p:nvSpPr>
          <p:cNvPr id="18" name="TextovéPole 17"/>
          <p:cNvSpPr txBox="1"/>
          <p:nvPr/>
        </p:nvSpPr>
        <p:spPr>
          <a:xfrm>
            <a:off x="1035458" y="170121"/>
            <a:ext cx="2023311" cy="523220"/>
          </a:xfrm>
          <a:prstGeom prst="rect">
            <a:avLst/>
          </a:prstGeom>
          <a:noFill/>
        </p:spPr>
        <p:txBody>
          <a:bodyPr wrap="none" rtlCol="0">
            <a:spAutoFit/>
          </a:bodyPr>
          <a:lstStyle/>
          <a:p>
            <a:pPr algn="l"/>
            <a:r>
              <a:rPr lang="cs-CZ" sz="2800" dirty="0">
                <a:latin typeface="+mn-lt"/>
              </a:rPr>
              <a:t>Východiska</a:t>
            </a:r>
          </a:p>
        </p:txBody>
      </p:sp>
    </p:spTree>
    <p:extLst>
      <p:ext uri="{BB962C8B-B14F-4D97-AF65-F5344CB8AC3E}">
        <p14:creationId xmlns:p14="http://schemas.microsoft.com/office/powerpoint/2010/main" val="152079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4" grpId="0" animBg="1"/>
      <p:bldP spid="7" grpId="0" animBg="1"/>
      <p:bldP spid="15" grpId="0" animBg="1"/>
      <p:bldP spid="16" grpId="0" animBg="1"/>
      <p:bldP spid="25" grpId="0" animBg="1"/>
      <p:bldP spid="26" grpId="0" animBg="1"/>
      <p:bldP spid="28" grpId="0" animBg="1"/>
      <p:bldP spid="17"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Nástroje územního plánování</a:t>
            </a:r>
          </a:p>
        </p:txBody>
      </p:sp>
      <p:sp>
        <p:nvSpPr>
          <p:cNvPr id="3" name="Zástupný symbol pro obsah 2"/>
          <p:cNvSpPr>
            <a:spLocks noGrp="1"/>
          </p:cNvSpPr>
          <p:nvPr>
            <p:ph idx="1"/>
          </p:nvPr>
        </p:nvSpPr>
        <p:spPr>
          <a:xfrm>
            <a:off x="720000" y="1394289"/>
            <a:ext cx="10753200" cy="5357385"/>
          </a:xfrm>
        </p:spPr>
        <p:txBody>
          <a:bodyPr/>
          <a:lstStyle/>
          <a:p>
            <a:r>
              <a:rPr lang="cs-CZ" sz="2400" dirty="0"/>
              <a:t>Politika územního rozvoje (§ 31 – 35 </a:t>
            </a:r>
            <a:r>
              <a:rPr lang="cs-CZ" sz="2400" dirty="0" err="1"/>
              <a:t>StZ</a:t>
            </a:r>
            <a:r>
              <a:rPr lang="cs-CZ" sz="2400" dirty="0"/>
              <a:t>)</a:t>
            </a:r>
          </a:p>
          <a:p>
            <a:pPr lvl="1"/>
            <a:r>
              <a:rPr lang="cs-CZ" sz="1800" dirty="0"/>
              <a:t>Nejobecnější dokument, vydávána pro celé území ČR ve </a:t>
            </a:r>
            <a:r>
              <a:rPr lang="cs-CZ" sz="1800" u="sng" dirty="0"/>
              <a:t>formě usnesení vlády</a:t>
            </a:r>
          </a:p>
          <a:p>
            <a:r>
              <a:rPr lang="cs-CZ" sz="2400" dirty="0"/>
              <a:t>Územní rozvojový plán (§ 35a – 35h </a:t>
            </a:r>
            <a:r>
              <a:rPr lang="cs-CZ" sz="2400" dirty="0" err="1"/>
              <a:t>StZ</a:t>
            </a:r>
            <a:r>
              <a:rPr lang="cs-CZ" sz="2400" dirty="0"/>
              <a:t>)</a:t>
            </a:r>
          </a:p>
          <a:p>
            <a:pPr lvl="1"/>
            <a:r>
              <a:rPr lang="cs-CZ" sz="1800" dirty="0"/>
              <a:t>Na základě PÚR vydá MMR pro celé území republiky ve </a:t>
            </a:r>
            <a:r>
              <a:rPr lang="cs-CZ" sz="1800" u="sng" dirty="0"/>
              <a:t>formě opatření obecné povahy</a:t>
            </a:r>
          </a:p>
          <a:p>
            <a:pPr lvl="1"/>
            <a:r>
              <a:rPr lang="cs-CZ" sz="1800" dirty="0"/>
              <a:t>Zejména vymezení ploch a koridorů mezinárodního a republikového významu nebo ploch a koridorů, které svým významem přesahují území jednoho kraje a vymezení veřejně prospěšných staveb, veřejně prospěšných opatření, staveb a opatření k zajišťování obrany a bezpečnosti státu a vymezených asanačních území, pro která lze práva k pozemkům a stavbám vyvlastnit</a:t>
            </a:r>
          </a:p>
          <a:p>
            <a:r>
              <a:rPr lang="cs-CZ" sz="2400" dirty="0"/>
              <a:t>Zásady územního rozvoje (§ 36 – 42 </a:t>
            </a:r>
            <a:r>
              <a:rPr lang="cs-CZ" sz="2400" dirty="0" err="1"/>
              <a:t>StZ</a:t>
            </a:r>
            <a:r>
              <a:rPr lang="cs-CZ" sz="2400" dirty="0"/>
              <a:t>) </a:t>
            </a:r>
          </a:p>
          <a:p>
            <a:pPr lvl="1"/>
            <a:r>
              <a:rPr lang="cs-CZ" sz="1800" dirty="0"/>
              <a:t>Vydávány pro jednotlivé kraje ve </a:t>
            </a:r>
            <a:r>
              <a:rPr lang="cs-CZ" sz="1800" u="sng" dirty="0"/>
              <a:t>formě opatření obecné povahy </a:t>
            </a:r>
            <a:r>
              <a:rPr lang="cs-CZ" sz="1800" dirty="0"/>
              <a:t>zastupitelstvem kraje</a:t>
            </a:r>
          </a:p>
          <a:p>
            <a:pPr lvl="1"/>
            <a:r>
              <a:rPr lang="cs-CZ" sz="1800" dirty="0"/>
              <a:t>Míra konkrétnosti vymezení ploch nadmístního významu a požadavků na jejich využití musí být v zásadách územního rozvoje taková, aby bylo možno zvažovat všechny varianty a alternativy využití těchto ploch nadmístního významu a vyhodnotit splnění požadavku přiměřenosti zvoleného řešení zejména ve vztahu k ochraně životního prostředí a k právům dotčených osob</a:t>
            </a:r>
          </a:p>
          <a:p>
            <a:r>
              <a:rPr lang="cs-CZ" sz="2400" dirty="0"/>
              <a:t>Územní plán (§ 43 – 57 </a:t>
            </a:r>
            <a:r>
              <a:rPr lang="cs-CZ" sz="2400" dirty="0" err="1"/>
              <a:t>StZ</a:t>
            </a:r>
            <a:r>
              <a:rPr lang="cs-CZ" sz="2400" dirty="0"/>
              <a:t>)</a:t>
            </a:r>
          </a:p>
          <a:p>
            <a:pPr lvl="1"/>
            <a:r>
              <a:rPr lang="cs-CZ" sz="1800" dirty="0"/>
              <a:t>Vydávány pro jednotlivé obce ve </a:t>
            </a:r>
            <a:r>
              <a:rPr lang="cs-CZ" sz="1800" u="sng" dirty="0"/>
              <a:t>formě opatření obecné povahy </a:t>
            </a:r>
            <a:r>
              <a:rPr lang="cs-CZ" sz="1800" dirty="0"/>
              <a:t>zastupitelstvem obce</a:t>
            </a:r>
          </a:p>
          <a:p>
            <a:pPr lvl="1"/>
            <a:r>
              <a:rPr lang="cs-CZ" sz="1800" dirty="0"/>
              <a:t>Vlastní konkrétnější a specifičtější vymezení užití jednotlivých ploch v území obce</a:t>
            </a:r>
          </a:p>
          <a:p>
            <a:endParaRPr lang="cs-CZ" sz="2400" dirty="0"/>
          </a:p>
        </p:txBody>
      </p:sp>
    </p:spTree>
    <p:extLst>
      <p:ext uri="{BB962C8B-B14F-4D97-AF65-F5344CB8AC3E}">
        <p14:creationId xmlns:p14="http://schemas.microsoft.com/office/powerpoint/2010/main" val="1929837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Nástroje územního plánování - hierarchie</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4022339003"/>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4150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AF0020-2B95-4D66-BF04-39D074C96D77}"/>
              </a:ext>
            </a:extLst>
          </p:cNvPr>
          <p:cNvSpPr>
            <a:spLocks noGrp="1"/>
          </p:cNvSpPr>
          <p:nvPr>
            <p:ph type="title"/>
          </p:nvPr>
        </p:nvSpPr>
        <p:spPr/>
        <p:txBody>
          <a:bodyPr/>
          <a:lstStyle/>
          <a:p>
            <a:r>
              <a:rPr lang="cs-CZ" dirty="0"/>
              <a:t>Nástroje územního plánování</a:t>
            </a:r>
          </a:p>
        </p:txBody>
      </p:sp>
      <p:sp>
        <p:nvSpPr>
          <p:cNvPr id="3" name="Zástupný obsah 2">
            <a:extLst>
              <a:ext uri="{FF2B5EF4-FFF2-40B4-BE49-F238E27FC236}">
                <a16:creationId xmlns:a16="http://schemas.microsoft.com/office/drawing/2014/main" id="{F533C666-6DD7-4431-9765-A82BE5FBB206}"/>
              </a:ext>
            </a:extLst>
          </p:cNvPr>
          <p:cNvSpPr>
            <a:spLocks noGrp="1"/>
          </p:cNvSpPr>
          <p:nvPr>
            <p:ph idx="1"/>
          </p:nvPr>
        </p:nvSpPr>
        <p:spPr/>
        <p:txBody>
          <a:bodyPr/>
          <a:lstStyle/>
          <a:p>
            <a:pPr marL="72000" indent="0" algn="just">
              <a:buNone/>
            </a:pPr>
            <a:r>
              <a:rPr lang="cs-CZ" dirty="0"/>
              <a:t>Z principu </a:t>
            </a:r>
            <a:r>
              <a:rPr lang="cs-CZ" u="sng" dirty="0">
                <a:highlight>
                  <a:srgbClr val="FFFF00"/>
                </a:highlight>
              </a:rPr>
              <a:t>závaznosti vyšších forem nástrojů územního plánování vůči formám nižším</a:t>
            </a:r>
            <a:r>
              <a:rPr lang="cs-CZ" dirty="0"/>
              <a:t>, jak byl formulován v rozsudku Nejvyššího správního soudu […] č. 1971/2010 Sb. NSS, ve věci ÚP Vysoká nad Labem, vyplývá vedle závaznosti ve smyslu pozitivním i závaznost ve smyslu negativním, tj. nejsou-li nadmístní záměry vymezeny v územně plánovací dokumentaci vyššího celku než obec, nesmí obec ve svém územním plánu takový záměr vymezit.</a:t>
            </a:r>
          </a:p>
          <a:p>
            <a:pPr marL="72000" indent="0" algn="just">
              <a:buNone/>
            </a:pPr>
            <a:r>
              <a:rPr lang="cs-CZ" dirty="0"/>
              <a:t>(č. 3475/2016 Sb. NSS )</a:t>
            </a:r>
          </a:p>
        </p:txBody>
      </p:sp>
      <p:sp>
        <p:nvSpPr>
          <p:cNvPr id="4" name="Obdélník 3">
            <a:extLst>
              <a:ext uri="{FF2B5EF4-FFF2-40B4-BE49-F238E27FC236}">
                <a16:creationId xmlns:a16="http://schemas.microsoft.com/office/drawing/2014/main" id="{69BE60EA-521F-4972-A0A1-B2D46FBBF263}"/>
              </a:ext>
            </a:extLst>
          </p:cNvPr>
          <p:cNvSpPr/>
          <p:nvPr/>
        </p:nvSpPr>
        <p:spPr bwMode="auto">
          <a:xfrm>
            <a:off x="7429501" y="5305425"/>
            <a:ext cx="3543300" cy="962025"/>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800" b="0" i="0" u="none" strike="noStrike" cap="none" normalizeH="0" baseline="0" dirty="0">
                <a:ln>
                  <a:noFill/>
                </a:ln>
                <a:solidFill>
                  <a:schemeClr val="bg1"/>
                </a:solidFill>
                <a:effectLst/>
                <a:latin typeface="+mn-lt"/>
              </a:rPr>
              <a:t>ALE § 43 odst. 1 StZ</a:t>
            </a:r>
          </a:p>
          <a:p>
            <a:pPr marL="0" marR="0" indent="0" algn="l" defTabSz="914400" rtl="0" eaLnBrk="1" fontAlgn="base" latinLnBrk="0" hangingPunct="1">
              <a:lnSpc>
                <a:spcPct val="100000"/>
              </a:lnSpc>
              <a:spcBef>
                <a:spcPct val="0"/>
              </a:spcBef>
              <a:spcAft>
                <a:spcPct val="0"/>
              </a:spcAft>
              <a:buClrTx/>
              <a:buSzTx/>
              <a:buFontTx/>
              <a:buNone/>
              <a:tabLst/>
            </a:pPr>
            <a:r>
              <a:rPr lang="cs-CZ" sz="2800" dirty="0">
                <a:solidFill>
                  <a:schemeClr val="bg1"/>
                </a:solidFill>
                <a:latin typeface="+mn-lt"/>
              </a:rPr>
              <a:t>- částečné prolomení</a:t>
            </a:r>
            <a:endParaRPr kumimoji="0" lang="cs-CZ" sz="28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719965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C423D5-9417-4E98-A0F1-0705E4D1E15A}"/>
              </a:ext>
            </a:extLst>
          </p:cNvPr>
          <p:cNvSpPr>
            <a:spLocks noGrp="1"/>
          </p:cNvSpPr>
          <p:nvPr>
            <p:ph type="title"/>
          </p:nvPr>
        </p:nvSpPr>
        <p:spPr/>
        <p:txBody>
          <a:bodyPr/>
          <a:lstStyle/>
          <a:p>
            <a:r>
              <a:rPr lang="cs-CZ" dirty="0"/>
              <a:t>Osnova</a:t>
            </a:r>
          </a:p>
        </p:txBody>
      </p:sp>
      <p:sp>
        <p:nvSpPr>
          <p:cNvPr id="3" name="Zástupný obsah 2">
            <a:extLst>
              <a:ext uri="{FF2B5EF4-FFF2-40B4-BE49-F238E27FC236}">
                <a16:creationId xmlns:a16="http://schemas.microsoft.com/office/drawing/2014/main" id="{07226774-E3E5-4670-BA15-A12357C33CDD}"/>
              </a:ext>
            </a:extLst>
          </p:cNvPr>
          <p:cNvSpPr>
            <a:spLocks noGrp="1"/>
          </p:cNvSpPr>
          <p:nvPr>
            <p:ph idx="1"/>
          </p:nvPr>
        </p:nvSpPr>
        <p:spPr>
          <a:xfrm>
            <a:off x="720000" y="1692001"/>
            <a:ext cx="10753200" cy="4528045"/>
          </a:xfrm>
        </p:spPr>
        <p:txBody>
          <a:bodyPr/>
          <a:lstStyle/>
          <a:p>
            <a:pPr>
              <a:lnSpc>
                <a:spcPct val="150000"/>
              </a:lnSpc>
            </a:pPr>
            <a:r>
              <a:rPr lang="cs-CZ" dirty="0"/>
              <a:t>Stavební právo</a:t>
            </a:r>
          </a:p>
          <a:p>
            <a:pPr>
              <a:lnSpc>
                <a:spcPct val="150000"/>
              </a:lnSpc>
            </a:pPr>
            <a:endParaRPr lang="cs-CZ" dirty="0"/>
          </a:p>
          <a:p>
            <a:pPr>
              <a:lnSpc>
                <a:spcPct val="150000"/>
              </a:lnSpc>
            </a:pPr>
            <a:r>
              <a:rPr lang="cs-CZ" dirty="0"/>
              <a:t>Nástroje územního plánování</a:t>
            </a:r>
          </a:p>
          <a:p>
            <a:pPr>
              <a:lnSpc>
                <a:spcPct val="150000"/>
              </a:lnSpc>
            </a:pPr>
            <a:endParaRPr lang="cs-CZ" dirty="0"/>
          </a:p>
          <a:p>
            <a:pPr>
              <a:lnSpc>
                <a:spcPct val="150000"/>
              </a:lnSpc>
            </a:pPr>
            <a:r>
              <a:rPr lang="cs-CZ" dirty="0"/>
              <a:t>Vyhodnocení vlivů na udržitelný rozvoj území</a:t>
            </a:r>
          </a:p>
          <a:p>
            <a:pPr>
              <a:lnSpc>
                <a:spcPct val="150000"/>
              </a:lnSpc>
            </a:pPr>
            <a:endParaRPr lang="cs-CZ"/>
          </a:p>
          <a:p>
            <a:pPr>
              <a:lnSpc>
                <a:spcPct val="150000"/>
              </a:lnSpc>
            </a:pPr>
            <a:r>
              <a:rPr lang="cs-CZ"/>
              <a:t>Závazné </a:t>
            </a:r>
            <a:r>
              <a:rPr lang="cs-CZ" dirty="0"/>
              <a:t>stanovisko orgánu územního plánování</a:t>
            </a:r>
          </a:p>
          <a:p>
            <a:pPr>
              <a:lnSpc>
                <a:spcPct val="150000"/>
              </a:lnSpc>
            </a:pPr>
            <a:endParaRPr lang="cs-CZ" dirty="0"/>
          </a:p>
        </p:txBody>
      </p:sp>
      <p:pic>
        <p:nvPicPr>
          <p:cNvPr id="1026" name="Picture 2" descr="C:\Users\Vodicka\Downloads\UP Brn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2612" y="1371598"/>
            <a:ext cx="3643546" cy="2597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961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Nástroje územního plánování</a:t>
            </a:r>
          </a:p>
        </p:txBody>
      </p:sp>
      <p:sp>
        <p:nvSpPr>
          <p:cNvPr id="3" name="Zástupný symbol pro obsah 2"/>
          <p:cNvSpPr>
            <a:spLocks noGrp="1"/>
          </p:cNvSpPr>
          <p:nvPr>
            <p:ph idx="1"/>
          </p:nvPr>
        </p:nvSpPr>
        <p:spPr>
          <a:xfrm>
            <a:off x="720000" y="1371599"/>
            <a:ext cx="10753200" cy="5305647"/>
          </a:xfrm>
        </p:spPr>
        <p:txBody>
          <a:bodyPr/>
          <a:lstStyle/>
          <a:p>
            <a:r>
              <a:rPr lang="cs-CZ" sz="2400" dirty="0"/>
              <a:t>Samostatné vymezení zastavěného území (§ 58 – 60 </a:t>
            </a:r>
            <a:r>
              <a:rPr lang="cs-CZ" sz="2400" dirty="0" err="1"/>
              <a:t>StZ</a:t>
            </a:r>
            <a:r>
              <a:rPr lang="cs-CZ" sz="2400" dirty="0"/>
              <a:t>)</a:t>
            </a:r>
          </a:p>
          <a:p>
            <a:pPr lvl="1"/>
            <a:r>
              <a:rPr lang="cs-CZ" sz="1800" dirty="0"/>
              <a:t>Vydáváno ve</a:t>
            </a:r>
            <a:r>
              <a:rPr lang="cs-CZ" sz="1800" u="sng" dirty="0"/>
              <a:t> formě opatření obecné povahy</a:t>
            </a:r>
          </a:p>
          <a:p>
            <a:pPr lvl="1"/>
            <a:r>
              <a:rPr lang="cs-CZ" sz="1800" dirty="0"/>
              <a:t>Určeno zejména pro situace, když pro území dané obce není a nebude v nejbližší době pořizován územní plán, avšak platí, že vymezení zastavěného území pozbývá platnosti vydáním územního plánu; vymezení zastavěného území bude pak zpravidla menším obcím postačovat k rozvoji, neboť je z časového i finančního hlediska méně náročný, než přijetí nového územního plánu</a:t>
            </a:r>
          </a:p>
          <a:p>
            <a:endParaRPr lang="cs-CZ" sz="2400" dirty="0"/>
          </a:p>
          <a:p>
            <a:r>
              <a:rPr lang="cs-CZ" sz="2400" dirty="0"/>
              <a:t>Územní opatření o </a:t>
            </a:r>
            <a:r>
              <a:rPr lang="cs-CZ" sz="2400" u="sng" dirty="0"/>
              <a:t>stavební uzávěře </a:t>
            </a:r>
            <a:r>
              <a:rPr lang="cs-CZ" sz="2400" dirty="0"/>
              <a:t>a územní opatření o </a:t>
            </a:r>
            <a:r>
              <a:rPr lang="cs-CZ" sz="2400" u="sng" dirty="0"/>
              <a:t>asanaci území </a:t>
            </a:r>
          </a:p>
          <a:p>
            <a:pPr marL="72000" indent="0">
              <a:buNone/>
            </a:pPr>
            <a:r>
              <a:rPr lang="cs-CZ" sz="2400" dirty="0"/>
              <a:t>(§97 – 100 StZ)</a:t>
            </a:r>
          </a:p>
          <a:p>
            <a:pPr lvl="1"/>
            <a:r>
              <a:rPr lang="cs-CZ" sz="1800" dirty="0"/>
              <a:t>vydávány ve </a:t>
            </a:r>
            <a:r>
              <a:rPr lang="cs-CZ" sz="1800" u="sng" dirty="0"/>
              <a:t>formě opatření obecné povahy </a:t>
            </a:r>
          </a:p>
          <a:p>
            <a:pPr lvl="1"/>
            <a:r>
              <a:rPr lang="cs-CZ" sz="1800" dirty="0"/>
              <a:t>časově omezeně působící, přičemž reagující na specifika v území, které je vhodné bezprostředně řešit s ohledem na probíhající změny v územně plánovací dokumentaci (stavební uzávěra) </a:t>
            </a:r>
          </a:p>
          <a:p>
            <a:pPr marL="324000" lvl="1" indent="0">
              <a:buNone/>
            </a:pPr>
            <a:r>
              <a:rPr lang="cs-CZ" sz="1800" dirty="0"/>
              <a:t>   či s ohledem na nastalý mimořádný stav v území (živelní pohromy, závažné havárie, výskyt     závadných staveb v zastavěném území)</a:t>
            </a:r>
          </a:p>
          <a:p>
            <a:endParaRPr lang="cs-CZ" sz="2400" dirty="0"/>
          </a:p>
        </p:txBody>
      </p:sp>
    </p:spTree>
    <p:extLst>
      <p:ext uri="{BB962C8B-B14F-4D97-AF65-F5344CB8AC3E}">
        <p14:creationId xmlns:p14="http://schemas.microsoft.com/office/powerpoint/2010/main" val="2764514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Nástroje územního plánování</a:t>
            </a:r>
          </a:p>
        </p:txBody>
      </p:sp>
      <p:sp>
        <p:nvSpPr>
          <p:cNvPr id="3" name="Zástupný symbol pro obsah 2"/>
          <p:cNvSpPr>
            <a:spLocks noGrp="1"/>
          </p:cNvSpPr>
          <p:nvPr>
            <p:ph idx="1"/>
          </p:nvPr>
        </p:nvSpPr>
        <p:spPr/>
        <p:txBody>
          <a:bodyPr/>
          <a:lstStyle/>
          <a:p>
            <a:r>
              <a:rPr lang="cs-CZ" dirty="0"/>
              <a:t>Regulační plán (§ 61 – 71 </a:t>
            </a:r>
            <a:r>
              <a:rPr lang="cs-CZ" dirty="0" err="1"/>
              <a:t>StZ</a:t>
            </a:r>
            <a:r>
              <a:rPr lang="cs-CZ" dirty="0"/>
              <a:t>)</a:t>
            </a:r>
          </a:p>
          <a:p>
            <a:pPr lvl="1"/>
            <a:r>
              <a:rPr lang="cs-CZ" sz="2400" dirty="0"/>
              <a:t>Vydáván ve formě </a:t>
            </a:r>
            <a:r>
              <a:rPr lang="cs-CZ" sz="2400" u="sng" dirty="0"/>
              <a:t>opatření obecné povahy </a:t>
            </a:r>
          </a:p>
          <a:p>
            <a:pPr lvl="1"/>
            <a:r>
              <a:rPr lang="cs-CZ" sz="2400" u="sng" dirty="0"/>
              <a:t>Může</a:t>
            </a:r>
            <a:r>
              <a:rPr lang="cs-CZ" sz="2400" dirty="0"/>
              <a:t> za splnění zákonných podmínek </a:t>
            </a:r>
            <a:r>
              <a:rPr lang="cs-CZ" sz="2400" u="sng" dirty="0"/>
              <a:t>nahradit územní rozhodnutí</a:t>
            </a:r>
            <a:r>
              <a:rPr lang="cs-CZ" sz="2400" dirty="0"/>
              <a:t>; jde se o nástroj fakultativní, ale přitom v případě jeho existence o nástroj závazný, který upřesňuje a konkretizuje podmínky využívání území obsažené v zásadách územního rozvoje nebo v územním plánu</a:t>
            </a:r>
          </a:p>
          <a:p>
            <a:pPr lvl="1"/>
            <a:r>
              <a:rPr lang="cs-CZ" sz="2400" dirty="0"/>
              <a:t>Z hlediska nástrojů územního plánování se jedná o nástroj s největší mírou podrobnosti řešení vztahů k území</a:t>
            </a:r>
          </a:p>
          <a:p>
            <a:pPr lvl="1"/>
            <a:r>
              <a:rPr lang="cs-CZ" sz="2400" dirty="0"/>
              <a:t>Řeší pouze vybranou část území obce!</a:t>
            </a:r>
          </a:p>
          <a:p>
            <a:pPr lvl="1"/>
            <a:r>
              <a:rPr lang="cs-CZ" sz="2400" dirty="0"/>
              <a:t>Podrobnější než ÚP</a:t>
            </a:r>
          </a:p>
          <a:p>
            <a:endParaRPr lang="cs-CZ" dirty="0"/>
          </a:p>
        </p:txBody>
      </p:sp>
      <p:pic>
        <p:nvPicPr>
          <p:cNvPr id="5" name="Obrázek 4">
            <a:extLst>
              <a:ext uri="{FF2B5EF4-FFF2-40B4-BE49-F238E27FC236}">
                <a16:creationId xmlns:a16="http://schemas.microsoft.com/office/drawing/2014/main" id="{B29127BA-A09B-4079-A0FC-7619929FF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502" y="483085"/>
            <a:ext cx="10753199" cy="5630766"/>
          </a:xfrm>
          <a:prstGeom prst="rect">
            <a:avLst/>
          </a:prstGeom>
        </p:spPr>
      </p:pic>
    </p:spTree>
    <p:extLst>
      <p:ext uri="{BB962C8B-B14F-4D97-AF65-F5344CB8AC3E}">
        <p14:creationId xmlns:p14="http://schemas.microsoft.com/office/powerpoint/2010/main" val="388070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C10814-CDAA-41C1-952F-539B0B95D738}"/>
              </a:ext>
            </a:extLst>
          </p:cNvPr>
          <p:cNvSpPr>
            <a:spLocks noGrp="1"/>
          </p:cNvSpPr>
          <p:nvPr>
            <p:ph type="title"/>
          </p:nvPr>
        </p:nvSpPr>
        <p:spPr/>
        <p:txBody>
          <a:bodyPr/>
          <a:lstStyle/>
          <a:p>
            <a:r>
              <a:rPr lang="cs-CZ" dirty="0"/>
              <a:t>Proces přijímání ÚP</a:t>
            </a:r>
          </a:p>
        </p:txBody>
      </p:sp>
      <p:sp>
        <p:nvSpPr>
          <p:cNvPr id="3" name="Zástupný obsah 2">
            <a:extLst>
              <a:ext uri="{FF2B5EF4-FFF2-40B4-BE49-F238E27FC236}">
                <a16:creationId xmlns:a16="http://schemas.microsoft.com/office/drawing/2014/main" id="{2826F800-B31C-4BDD-AA03-AB15498E20F8}"/>
              </a:ext>
            </a:extLst>
          </p:cNvPr>
          <p:cNvSpPr>
            <a:spLocks noGrp="1"/>
          </p:cNvSpPr>
          <p:nvPr>
            <p:ph idx="1"/>
          </p:nvPr>
        </p:nvSpPr>
        <p:spPr>
          <a:xfrm>
            <a:off x="720000" y="1415776"/>
            <a:ext cx="10753200" cy="5070749"/>
          </a:xfrm>
        </p:spPr>
        <p:txBody>
          <a:bodyPr/>
          <a:lstStyle/>
          <a:p>
            <a:pPr marL="0" indent="0">
              <a:buNone/>
            </a:pPr>
            <a:r>
              <a:rPr lang="cs-CZ" sz="2700" b="1" u="sng" dirty="0"/>
              <a:t>1. Návrh na pořízení územního plánu (§ 44 – 46 StZ)</a:t>
            </a:r>
          </a:p>
          <a:p>
            <a:r>
              <a:rPr lang="cs-CZ" dirty="0"/>
              <a:t>O pořízení územního plánu rozhoduje zastupitelstvo obce: </a:t>
            </a:r>
          </a:p>
          <a:p>
            <a:pPr lvl="1"/>
            <a:r>
              <a:rPr lang="cs-CZ" sz="2400" dirty="0"/>
              <a:t>Z vlastního podnětu; </a:t>
            </a:r>
          </a:p>
          <a:p>
            <a:pPr lvl="1"/>
            <a:r>
              <a:rPr lang="cs-CZ" sz="2400" dirty="0"/>
              <a:t>Na návrh orgánu veřejné správy;</a:t>
            </a:r>
          </a:p>
          <a:p>
            <a:pPr lvl="1"/>
            <a:r>
              <a:rPr lang="cs-CZ" sz="2400" dirty="0"/>
              <a:t>Na návrh občana obce; na návrh fyzické nebo právnické osoby, která má </a:t>
            </a:r>
            <a:r>
              <a:rPr lang="cs-CZ" sz="2400" u="sng" dirty="0"/>
              <a:t>vlastnická nebo obdobná </a:t>
            </a:r>
            <a:r>
              <a:rPr lang="cs-CZ" sz="2400" dirty="0"/>
              <a:t>práva k pozemku nebo stavbě na území obce; </a:t>
            </a:r>
          </a:p>
          <a:p>
            <a:pPr lvl="1"/>
            <a:r>
              <a:rPr lang="cs-CZ" sz="2400" dirty="0"/>
              <a:t>Na návrh oprávněného investora (§ 23a StZ)</a:t>
            </a:r>
          </a:p>
          <a:p>
            <a:pPr lvl="2"/>
            <a:r>
              <a:rPr lang="cs-CZ" sz="2000" dirty="0"/>
              <a:t>Vlastník, správce nebo provozovatel veřejné dopravní nebo veřejné technické infrastruktury! (ŘSD, ČEPS atd.)</a:t>
            </a:r>
          </a:p>
          <a:p>
            <a:pPr marL="457200" lvl="1" indent="0">
              <a:buNone/>
            </a:pPr>
            <a:endParaRPr lang="cs-CZ" sz="1200" dirty="0"/>
          </a:p>
          <a:p>
            <a:pPr marL="72000" indent="0">
              <a:buNone/>
            </a:pPr>
            <a:r>
              <a:rPr lang="cs-CZ" i="1" u="sng" dirty="0"/>
              <a:t>Na konkrétní podobu územního plánu či zařazení pozemku do určitého způsobu využití není právní nárok.</a:t>
            </a:r>
            <a:r>
              <a:rPr lang="cs-CZ" dirty="0"/>
              <a:t> </a:t>
            </a:r>
          </a:p>
          <a:p>
            <a:pPr marL="72000" indent="0">
              <a:buNone/>
            </a:pPr>
            <a:r>
              <a:rPr lang="cs-CZ" dirty="0"/>
              <a:t>(NSS </a:t>
            </a:r>
            <a:r>
              <a:rPr lang="cs-CZ" dirty="0" err="1"/>
              <a:t>sp</a:t>
            </a:r>
            <a:r>
              <a:rPr lang="cs-CZ" dirty="0"/>
              <a:t>. zn. 5 As 394/2020)</a:t>
            </a:r>
            <a:endParaRPr lang="cs-CZ" sz="2700" dirty="0"/>
          </a:p>
          <a:p>
            <a:endParaRPr lang="cs-CZ" dirty="0"/>
          </a:p>
        </p:txBody>
      </p:sp>
    </p:spTree>
    <p:extLst>
      <p:ext uri="{BB962C8B-B14F-4D97-AF65-F5344CB8AC3E}">
        <p14:creationId xmlns:p14="http://schemas.microsoft.com/office/powerpoint/2010/main" val="2501366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1C91F1-5E12-4C74-AD51-0A73A0AA1593}"/>
              </a:ext>
            </a:extLst>
          </p:cNvPr>
          <p:cNvSpPr>
            <a:spLocks noGrp="1"/>
          </p:cNvSpPr>
          <p:nvPr>
            <p:ph type="title"/>
          </p:nvPr>
        </p:nvSpPr>
        <p:spPr/>
        <p:txBody>
          <a:bodyPr/>
          <a:lstStyle/>
          <a:p>
            <a:r>
              <a:rPr lang="cs-CZ" dirty="0"/>
              <a:t>Proces přijímání ÚP</a:t>
            </a:r>
          </a:p>
        </p:txBody>
      </p:sp>
      <p:sp>
        <p:nvSpPr>
          <p:cNvPr id="3" name="Zástupný obsah 2">
            <a:extLst>
              <a:ext uri="{FF2B5EF4-FFF2-40B4-BE49-F238E27FC236}">
                <a16:creationId xmlns:a16="http://schemas.microsoft.com/office/drawing/2014/main" id="{55CFDBFC-4E6B-41E9-AE6E-1CCC831F51D6}"/>
              </a:ext>
            </a:extLst>
          </p:cNvPr>
          <p:cNvSpPr>
            <a:spLocks noGrp="1"/>
          </p:cNvSpPr>
          <p:nvPr>
            <p:ph idx="1"/>
          </p:nvPr>
        </p:nvSpPr>
        <p:spPr/>
        <p:txBody>
          <a:bodyPr/>
          <a:lstStyle/>
          <a:p>
            <a:r>
              <a:rPr lang="cs-CZ" sz="2800" dirty="0"/>
              <a:t>Splňuje-li návrh všechny stanovené náležitosti, pořizovatel </a:t>
            </a:r>
            <a:r>
              <a:rPr lang="cs-CZ" sz="2800" i="1" dirty="0"/>
              <a:t>(tj. obec s rozšířenou působností v přenesené působnosti)</a:t>
            </a:r>
            <a:r>
              <a:rPr lang="cs-CZ" sz="2800" dirty="0"/>
              <a:t> jej posoudí a se svým stanoviskem bezodkladně předloží k rozhodnutí zastupitelstvu obce příslušné k vydání územního plánu. O výsledku jednání zastupitelstva informuje obec bezodkladně navrhovatele a úřad územního plánování.</a:t>
            </a:r>
          </a:p>
          <a:p>
            <a:endParaRPr lang="cs-CZ" sz="2800" u="sng" dirty="0"/>
          </a:p>
          <a:p>
            <a:r>
              <a:rPr lang="cs-CZ" sz="2800" u="sng" dirty="0"/>
              <a:t>Úhrada nákladů:</a:t>
            </a:r>
            <a:r>
              <a:rPr lang="cs-CZ" sz="2800" dirty="0"/>
              <a:t> § 45 </a:t>
            </a:r>
            <a:r>
              <a:rPr lang="cs-CZ" sz="2800" dirty="0" err="1"/>
              <a:t>StavZ</a:t>
            </a:r>
            <a:r>
              <a:rPr lang="cs-CZ" sz="2800" dirty="0"/>
              <a:t> (pozor, mohou jít i za navrhovatelem!)</a:t>
            </a:r>
          </a:p>
          <a:p>
            <a:endParaRPr lang="cs-CZ" dirty="0"/>
          </a:p>
        </p:txBody>
      </p:sp>
    </p:spTree>
    <p:extLst>
      <p:ext uri="{BB962C8B-B14F-4D97-AF65-F5344CB8AC3E}">
        <p14:creationId xmlns:p14="http://schemas.microsoft.com/office/powerpoint/2010/main" val="3891108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C9DD53-73B1-4E58-9591-58750FF2C8AE}"/>
              </a:ext>
            </a:extLst>
          </p:cNvPr>
          <p:cNvSpPr>
            <a:spLocks noGrp="1"/>
          </p:cNvSpPr>
          <p:nvPr>
            <p:ph type="title"/>
          </p:nvPr>
        </p:nvSpPr>
        <p:spPr/>
        <p:txBody>
          <a:bodyPr/>
          <a:lstStyle/>
          <a:p>
            <a:r>
              <a:rPr lang="cs-CZ" dirty="0"/>
              <a:t>Proces přijímání ÚP</a:t>
            </a:r>
          </a:p>
        </p:txBody>
      </p:sp>
      <p:sp>
        <p:nvSpPr>
          <p:cNvPr id="3" name="Zástupný obsah 2">
            <a:extLst>
              <a:ext uri="{FF2B5EF4-FFF2-40B4-BE49-F238E27FC236}">
                <a16:creationId xmlns:a16="http://schemas.microsoft.com/office/drawing/2014/main" id="{A322F43E-08BF-4CA8-A9CF-C506A26415A3}"/>
              </a:ext>
            </a:extLst>
          </p:cNvPr>
          <p:cNvSpPr>
            <a:spLocks noGrp="1"/>
          </p:cNvSpPr>
          <p:nvPr>
            <p:ph idx="1"/>
          </p:nvPr>
        </p:nvSpPr>
        <p:spPr>
          <a:xfrm>
            <a:off x="720000" y="1453877"/>
            <a:ext cx="10753200" cy="4784998"/>
          </a:xfrm>
        </p:spPr>
        <p:txBody>
          <a:bodyPr/>
          <a:lstStyle/>
          <a:p>
            <a:pPr marL="0" indent="0">
              <a:buNone/>
            </a:pPr>
            <a:r>
              <a:rPr lang="cs-CZ" sz="2700" b="1" u="sng" dirty="0"/>
              <a:t>2. Zadání územního plánu (§ 47 StZ)</a:t>
            </a:r>
          </a:p>
          <a:p>
            <a:r>
              <a:rPr lang="cs-CZ" sz="2000" dirty="0"/>
              <a:t>Pořizovatel ve spolupráci s určeným členem zastupitelstva zpracuje návrh zadání územního plánu. V návrhu zadání stanoví hlavní cíle a požadavky na zpracování návrhu územního plánu.</a:t>
            </a:r>
          </a:p>
          <a:p>
            <a:r>
              <a:rPr lang="cs-CZ" sz="2000" dirty="0"/>
              <a:t>Pořizovatel zašle návrh zadání územního plánu dotčeným orgánům, sousedním obcím, krajskému úřadu. Pořizovatel doručí návrh zadání veřejnou vyhláškou.</a:t>
            </a:r>
          </a:p>
          <a:p>
            <a:r>
              <a:rPr lang="cs-CZ" sz="2000" dirty="0"/>
              <a:t>Do 15 dnů ode dne doručení může </a:t>
            </a:r>
            <a:r>
              <a:rPr lang="cs-CZ" sz="2000" b="1" dirty="0"/>
              <a:t>každý uplatnit u pořizovatele písemné připomínky</a:t>
            </a:r>
            <a:r>
              <a:rPr lang="cs-CZ" sz="2000" dirty="0"/>
              <a:t>. Do 30 dnů od obdržení návrhu zadání mohou </a:t>
            </a:r>
            <a:r>
              <a:rPr lang="cs-CZ" sz="2000" b="1" dirty="0"/>
              <a:t>dotčené orgány a krajský úřad jako nadřízený orgán uplatnit u pořizovatele vyjádření</a:t>
            </a:r>
            <a:r>
              <a:rPr lang="cs-CZ" sz="2000" dirty="0"/>
              <a:t>. V téže lhůtě uplatní krajský úřad jako příslušný úřad u pořizovatele</a:t>
            </a:r>
            <a:r>
              <a:rPr lang="cs-CZ" sz="2000" b="1" dirty="0"/>
              <a:t> stanovisko, sousední obce mohou uplatnit podněty.</a:t>
            </a:r>
          </a:p>
          <a:p>
            <a:endParaRPr lang="cs-CZ" dirty="0"/>
          </a:p>
        </p:txBody>
      </p:sp>
    </p:spTree>
    <p:extLst>
      <p:ext uri="{BB962C8B-B14F-4D97-AF65-F5344CB8AC3E}">
        <p14:creationId xmlns:p14="http://schemas.microsoft.com/office/powerpoint/2010/main" val="2140283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1DCF92-7B6F-4B51-803F-AC24FEEEE0D9}"/>
              </a:ext>
            </a:extLst>
          </p:cNvPr>
          <p:cNvSpPr>
            <a:spLocks noGrp="1"/>
          </p:cNvSpPr>
          <p:nvPr>
            <p:ph type="title"/>
          </p:nvPr>
        </p:nvSpPr>
        <p:spPr/>
        <p:txBody>
          <a:bodyPr/>
          <a:lstStyle/>
          <a:p>
            <a:r>
              <a:rPr lang="cs-CZ" dirty="0"/>
              <a:t>Proces přijímání ÚP</a:t>
            </a:r>
          </a:p>
        </p:txBody>
      </p:sp>
      <p:sp>
        <p:nvSpPr>
          <p:cNvPr id="3" name="Zástupný obsah 2">
            <a:extLst>
              <a:ext uri="{FF2B5EF4-FFF2-40B4-BE49-F238E27FC236}">
                <a16:creationId xmlns:a16="http://schemas.microsoft.com/office/drawing/2014/main" id="{03F5E8E6-7390-42E2-A3EA-94CAA568B18D}"/>
              </a:ext>
            </a:extLst>
          </p:cNvPr>
          <p:cNvSpPr>
            <a:spLocks noGrp="1"/>
          </p:cNvSpPr>
          <p:nvPr>
            <p:ph idx="1"/>
          </p:nvPr>
        </p:nvSpPr>
        <p:spPr/>
        <p:txBody>
          <a:bodyPr/>
          <a:lstStyle/>
          <a:p>
            <a:r>
              <a:rPr lang="cs-CZ" sz="2800" dirty="0"/>
              <a:t>Nejpozději 7 dní před uplynutím této lhůty doručí příslušný </a:t>
            </a:r>
            <a:r>
              <a:rPr lang="cs-CZ" sz="2800" u="sng" dirty="0"/>
              <a:t>orgán ochrany přírody </a:t>
            </a:r>
            <a:r>
              <a:rPr lang="cs-CZ" sz="2800" dirty="0"/>
              <a:t>pořizovateli a příslušnému úřadu </a:t>
            </a:r>
            <a:r>
              <a:rPr lang="cs-CZ" sz="2800" b="1" u="sng" dirty="0"/>
              <a:t>stanovisko podle § 45i ZOPK </a:t>
            </a:r>
            <a:r>
              <a:rPr lang="cs-CZ" sz="2000" dirty="0"/>
              <a:t>(viz dále).</a:t>
            </a:r>
            <a:endParaRPr lang="cs-CZ" sz="2800" dirty="0"/>
          </a:p>
          <a:p>
            <a:r>
              <a:rPr lang="cs-CZ" sz="2800" dirty="0"/>
              <a:t>K připomínkám, vyjádřením a podnětům uplatněným po uvedených lhůtách se nepřihlíží.</a:t>
            </a:r>
          </a:p>
          <a:p>
            <a:r>
              <a:rPr lang="cs-CZ" sz="2800" dirty="0"/>
              <a:t>Na základě výsledků projednání pořizovatel ve spolupráci s určeným zastupitelem upraví návrh zadání a předloží jej ke schválení.</a:t>
            </a:r>
          </a:p>
          <a:p>
            <a:r>
              <a:rPr lang="cs-CZ" sz="2800" dirty="0"/>
              <a:t>Zadání územního plánu schvaluje zastupitelstvo obce.</a:t>
            </a:r>
          </a:p>
          <a:p>
            <a:endParaRPr lang="cs-CZ" dirty="0"/>
          </a:p>
        </p:txBody>
      </p:sp>
    </p:spTree>
    <p:extLst>
      <p:ext uri="{BB962C8B-B14F-4D97-AF65-F5344CB8AC3E}">
        <p14:creationId xmlns:p14="http://schemas.microsoft.com/office/powerpoint/2010/main" val="2213338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69D803-CCFB-4A66-9DDF-9AB6D284F9F5}"/>
              </a:ext>
            </a:extLst>
          </p:cNvPr>
          <p:cNvSpPr>
            <a:spLocks noGrp="1"/>
          </p:cNvSpPr>
          <p:nvPr>
            <p:ph type="title"/>
          </p:nvPr>
        </p:nvSpPr>
        <p:spPr/>
        <p:txBody>
          <a:bodyPr/>
          <a:lstStyle/>
          <a:p>
            <a:r>
              <a:rPr lang="cs-CZ" dirty="0"/>
              <a:t>Proces přijímání ÚP</a:t>
            </a:r>
          </a:p>
        </p:txBody>
      </p:sp>
      <p:sp>
        <p:nvSpPr>
          <p:cNvPr id="3" name="Zástupný obsah 2">
            <a:extLst>
              <a:ext uri="{FF2B5EF4-FFF2-40B4-BE49-F238E27FC236}">
                <a16:creationId xmlns:a16="http://schemas.microsoft.com/office/drawing/2014/main" id="{43195E1E-EA83-464B-A16C-1FD6CA309C96}"/>
              </a:ext>
            </a:extLst>
          </p:cNvPr>
          <p:cNvSpPr>
            <a:spLocks noGrp="1"/>
          </p:cNvSpPr>
          <p:nvPr>
            <p:ph idx="1"/>
          </p:nvPr>
        </p:nvSpPr>
        <p:spPr>
          <a:xfrm>
            <a:off x="720000" y="1692001"/>
            <a:ext cx="10753200" cy="4870723"/>
          </a:xfrm>
        </p:spPr>
        <p:txBody>
          <a:bodyPr/>
          <a:lstStyle/>
          <a:p>
            <a:pPr marL="0" indent="0">
              <a:buNone/>
            </a:pPr>
            <a:r>
              <a:rPr lang="cs-CZ" sz="2700" b="1" u="sng" dirty="0"/>
              <a:t>3. Návrh územního plánu (§ 50 - 51 StZ)</a:t>
            </a:r>
          </a:p>
          <a:p>
            <a:r>
              <a:rPr lang="cs-CZ" sz="1800" dirty="0"/>
              <a:t>Na základě schváleného zadání územního plánu pořizovatel pořídí pro obec zpracování návrhu územního plánu a vyhodnocení vlivů na udržitelný rozvoj území, pokud se zpracovává.</a:t>
            </a:r>
          </a:p>
          <a:p>
            <a:r>
              <a:rPr lang="cs-CZ" sz="1800" dirty="0"/>
              <a:t>Pořizovatel oznámí místo a dobu konání </a:t>
            </a:r>
            <a:r>
              <a:rPr lang="cs-CZ" sz="1800" b="1" dirty="0"/>
              <a:t>společného jednání </a:t>
            </a:r>
            <a:r>
              <a:rPr lang="cs-CZ" sz="1800" dirty="0"/>
              <a:t>(</a:t>
            </a:r>
            <a:r>
              <a:rPr lang="cs-CZ" sz="1800" u="sng" dirty="0"/>
              <a:t>neveřejné</a:t>
            </a:r>
            <a:r>
              <a:rPr lang="cs-CZ" sz="1800" dirty="0"/>
              <a:t>!) o návrhu územního plánu nejméně 15 dnů předem jednotlivě </a:t>
            </a:r>
            <a:r>
              <a:rPr lang="cs-CZ" sz="1800" b="1" dirty="0"/>
              <a:t>dotčeným orgánům, krajskému úřadu, obci</a:t>
            </a:r>
            <a:r>
              <a:rPr lang="cs-CZ" sz="1800" dirty="0"/>
              <a:t>, pro kterou je územní plán pořizován</a:t>
            </a:r>
            <a:r>
              <a:rPr lang="cs-CZ" sz="1800" b="1" dirty="0"/>
              <a:t>, újezdnímu úřadu sousedícího vojenského újezdu a sousedním obcím</a:t>
            </a:r>
            <a:r>
              <a:rPr lang="cs-CZ" sz="1800" dirty="0"/>
              <a:t>; krajskému úřadu zároveň předá návrh územního plánu pro posouzení.</a:t>
            </a:r>
          </a:p>
          <a:p>
            <a:r>
              <a:rPr lang="cs-CZ" sz="1800" b="1" dirty="0"/>
              <a:t>Dotčené orgány </a:t>
            </a:r>
            <a:r>
              <a:rPr lang="cs-CZ" sz="1800" dirty="0"/>
              <a:t>vyzve k uplatnění </a:t>
            </a:r>
            <a:r>
              <a:rPr lang="cs-CZ" sz="1800" b="1" dirty="0"/>
              <a:t>stanovisek</a:t>
            </a:r>
            <a:r>
              <a:rPr lang="cs-CZ" sz="1800" dirty="0"/>
              <a:t> ve lhůtě 30 dnů ode dne jednání. Ve stejné lhůtě mohou </a:t>
            </a:r>
            <a:r>
              <a:rPr lang="cs-CZ" sz="1800" b="1" dirty="0"/>
              <a:t>sousední obce uplatnit připomínky</a:t>
            </a:r>
            <a:r>
              <a:rPr lang="cs-CZ" sz="1800" dirty="0"/>
              <a:t>. K později uplatněným stanoviskům a připomínkám se nepřihlíží.</a:t>
            </a:r>
          </a:p>
          <a:p>
            <a:endParaRPr lang="cs-CZ" dirty="0"/>
          </a:p>
        </p:txBody>
      </p:sp>
    </p:spTree>
    <p:extLst>
      <p:ext uri="{BB962C8B-B14F-4D97-AF65-F5344CB8AC3E}">
        <p14:creationId xmlns:p14="http://schemas.microsoft.com/office/powerpoint/2010/main" val="2798914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593934-7D10-44DF-9FA2-908B61DDC335}"/>
              </a:ext>
            </a:extLst>
          </p:cNvPr>
          <p:cNvSpPr>
            <a:spLocks noGrp="1"/>
          </p:cNvSpPr>
          <p:nvPr>
            <p:ph type="title"/>
          </p:nvPr>
        </p:nvSpPr>
        <p:spPr/>
        <p:txBody>
          <a:bodyPr/>
          <a:lstStyle/>
          <a:p>
            <a:r>
              <a:rPr lang="cs-CZ" dirty="0"/>
              <a:t>Proces přijímání ÚP</a:t>
            </a:r>
          </a:p>
        </p:txBody>
      </p:sp>
      <p:sp>
        <p:nvSpPr>
          <p:cNvPr id="3" name="Zástupný obsah 2">
            <a:extLst>
              <a:ext uri="{FF2B5EF4-FFF2-40B4-BE49-F238E27FC236}">
                <a16:creationId xmlns:a16="http://schemas.microsoft.com/office/drawing/2014/main" id="{9FD515D1-E679-42B6-95AC-FA41B930F358}"/>
              </a:ext>
            </a:extLst>
          </p:cNvPr>
          <p:cNvSpPr>
            <a:spLocks noGrp="1"/>
          </p:cNvSpPr>
          <p:nvPr>
            <p:ph idx="1"/>
          </p:nvPr>
        </p:nvSpPr>
        <p:spPr>
          <a:xfrm>
            <a:off x="720000" y="1692002"/>
            <a:ext cx="10753200" cy="4556398"/>
          </a:xfrm>
        </p:spPr>
        <p:txBody>
          <a:bodyPr/>
          <a:lstStyle/>
          <a:p>
            <a:r>
              <a:rPr lang="cs-CZ" sz="2000" dirty="0"/>
              <a:t>Pořizovatel doručí návrh územního plánu veřejnou vyhláškou. Do 30 dnů ode dne doručení může </a:t>
            </a:r>
            <a:r>
              <a:rPr lang="cs-CZ" sz="2000" b="1" dirty="0"/>
              <a:t>každý</a:t>
            </a:r>
            <a:r>
              <a:rPr lang="cs-CZ" sz="2000" dirty="0"/>
              <a:t> uplatnit u pořizovatele písemné </a:t>
            </a:r>
            <a:r>
              <a:rPr lang="cs-CZ" sz="2000" b="1" dirty="0"/>
              <a:t>připomínky</a:t>
            </a:r>
            <a:r>
              <a:rPr lang="cs-CZ" sz="2000" dirty="0"/>
              <a:t>. K později uplatněným připomínkám se nepřihlíží.</a:t>
            </a:r>
          </a:p>
          <a:p>
            <a:r>
              <a:rPr lang="cs-CZ" sz="2000" dirty="0"/>
              <a:t>Pořizovatel ve spolupráci s určeným zastupitelem vyhodnotí výsledky projednání návrhu územního plánu a zajistí řešení případných rozporů; na základě vyhodnocení výsledků projednání, výsledku řešení rozporů a vyhodnocení vlivů na udržitelný rozvoj území, pokud se zpracovává, zajistí </a:t>
            </a:r>
            <a:r>
              <a:rPr lang="cs-CZ" sz="2000" u="sng" dirty="0"/>
              <a:t>upravení návrhu.</a:t>
            </a:r>
          </a:p>
          <a:p>
            <a:r>
              <a:rPr lang="cs-CZ" sz="2000" dirty="0"/>
              <a:t>Pokud návrh územního plánu obsahuje varianty řešení, předloží pořizovatel zastupitelstvu obce ke schválení návrh výběru nejvhodnější varianty. Zastupitelstvo obce je při schvalování vázáno stanovisky dotčených orgánů nebo výsledkem řešení rozporů.</a:t>
            </a:r>
          </a:p>
          <a:p>
            <a:endParaRPr lang="cs-CZ" sz="2000" dirty="0"/>
          </a:p>
        </p:txBody>
      </p:sp>
    </p:spTree>
    <p:extLst>
      <p:ext uri="{BB962C8B-B14F-4D97-AF65-F5344CB8AC3E}">
        <p14:creationId xmlns:p14="http://schemas.microsoft.com/office/powerpoint/2010/main" val="355836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A92952-8D09-4BC3-9FF9-81DD062BD6B4}"/>
              </a:ext>
            </a:extLst>
          </p:cNvPr>
          <p:cNvSpPr>
            <a:spLocks noGrp="1"/>
          </p:cNvSpPr>
          <p:nvPr>
            <p:ph type="title"/>
          </p:nvPr>
        </p:nvSpPr>
        <p:spPr/>
        <p:txBody>
          <a:bodyPr/>
          <a:lstStyle/>
          <a:p>
            <a:r>
              <a:rPr lang="cs-CZ" dirty="0"/>
              <a:t>Proces přijímání ÚP</a:t>
            </a:r>
          </a:p>
        </p:txBody>
      </p:sp>
      <p:sp>
        <p:nvSpPr>
          <p:cNvPr id="3" name="Zástupný obsah 2">
            <a:extLst>
              <a:ext uri="{FF2B5EF4-FFF2-40B4-BE49-F238E27FC236}">
                <a16:creationId xmlns:a16="http://schemas.microsoft.com/office/drawing/2014/main" id="{880F2F33-92CE-4897-895E-10DCF30E6EB9}"/>
              </a:ext>
            </a:extLst>
          </p:cNvPr>
          <p:cNvSpPr>
            <a:spLocks noGrp="1"/>
          </p:cNvSpPr>
          <p:nvPr>
            <p:ph idx="1"/>
          </p:nvPr>
        </p:nvSpPr>
        <p:spPr>
          <a:xfrm>
            <a:off x="720000" y="1692002"/>
            <a:ext cx="10753200" cy="4546238"/>
          </a:xfrm>
        </p:spPr>
        <p:txBody>
          <a:bodyPr/>
          <a:lstStyle/>
          <a:p>
            <a:pPr marL="0" indent="0">
              <a:buNone/>
            </a:pPr>
            <a:r>
              <a:rPr lang="cs-CZ" sz="2700" b="1" u="sng" dirty="0"/>
              <a:t>4. Řízení o územním plánu (§ 52 StZ)</a:t>
            </a:r>
          </a:p>
          <a:p>
            <a:r>
              <a:rPr lang="cs-CZ" sz="2000" dirty="0"/>
              <a:t>Upravený a posouzený návrh územního plánu, vyhodnocení vlivů na udržitelný rozvoj území, pokud se zpracovává, a oznámení o konání veřejného projednání pořizovatel doručí veřejnou vyhláškou.</a:t>
            </a:r>
          </a:p>
          <a:p>
            <a:r>
              <a:rPr lang="cs-CZ" sz="2000" dirty="0"/>
              <a:t>Veřejné projednání návrhu a vyhodnocení se koná </a:t>
            </a:r>
            <a:r>
              <a:rPr lang="cs-CZ" sz="2000" b="1" dirty="0"/>
              <a:t>nejdříve 15 dnů ode dne doručení</a:t>
            </a:r>
            <a:r>
              <a:rPr lang="cs-CZ" sz="2000" dirty="0"/>
              <a:t>.</a:t>
            </a:r>
          </a:p>
          <a:p>
            <a:r>
              <a:rPr lang="cs-CZ" sz="2000" dirty="0"/>
              <a:t>K veřejnému projednání pořizovatel přizve jednotlivě </a:t>
            </a:r>
            <a:r>
              <a:rPr lang="cs-CZ" sz="2000" b="1" dirty="0"/>
              <a:t>obec</a:t>
            </a:r>
            <a:r>
              <a:rPr lang="cs-CZ" sz="2000" dirty="0"/>
              <a:t>, pro kterou je územní plán pořizován, </a:t>
            </a:r>
            <a:r>
              <a:rPr lang="cs-CZ" sz="2000" b="1" dirty="0"/>
              <a:t>dotčené orgány, krajský úřad, újezdní úřad sousedícího vojenského újezdu a sousední obce</a:t>
            </a:r>
            <a:r>
              <a:rPr lang="cs-CZ" sz="2000" dirty="0"/>
              <a:t>, a to nejméně 30 dnů předem.</a:t>
            </a:r>
          </a:p>
          <a:p>
            <a:r>
              <a:rPr lang="cs-CZ" sz="2000" dirty="0"/>
              <a:t>Nejpozději do 7 dnů ode dne veřejného projednání může </a:t>
            </a:r>
            <a:r>
              <a:rPr lang="cs-CZ" sz="2000" b="1" dirty="0"/>
              <a:t>každý</a:t>
            </a:r>
            <a:r>
              <a:rPr lang="cs-CZ" sz="2000" dirty="0"/>
              <a:t> uplatnit </a:t>
            </a:r>
            <a:r>
              <a:rPr lang="cs-CZ" sz="2000" b="1" dirty="0"/>
              <a:t>své připomínky.</a:t>
            </a:r>
          </a:p>
          <a:p>
            <a:endParaRPr lang="cs-CZ" dirty="0"/>
          </a:p>
        </p:txBody>
      </p:sp>
    </p:spTree>
    <p:extLst>
      <p:ext uri="{BB962C8B-B14F-4D97-AF65-F5344CB8AC3E}">
        <p14:creationId xmlns:p14="http://schemas.microsoft.com/office/powerpoint/2010/main" val="3010861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04DBC0-7079-4EC8-97C2-6DE877CB0938}"/>
              </a:ext>
            </a:extLst>
          </p:cNvPr>
          <p:cNvSpPr>
            <a:spLocks noGrp="1"/>
          </p:cNvSpPr>
          <p:nvPr>
            <p:ph type="title"/>
          </p:nvPr>
        </p:nvSpPr>
        <p:spPr/>
        <p:txBody>
          <a:bodyPr/>
          <a:lstStyle/>
          <a:p>
            <a:r>
              <a:rPr lang="cs-CZ" dirty="0"/>
              <a:t>Proces přijímání ÚP</a:t>
            </a:r>
          </a:p>
        </p:txBody>
      </p:sp>
      <p:sp>
        <p:nvSpPr>
          <p:cNvPr id="3" name="Zástupný obsah 2">
            <a:extLst>
              <a:ext uri="{FF2B5EF4-FFF2-40B4-BE49-F238E27FC236}">
                <a16:creationId xmlns:a16="http://schemas.microsoft.com/office/drawing/2014/main" id="{34508B75-5F40-4F79-9504-A2E0551D2C42}"/>
              </a:ext>
            </a:extLst>
          </p:cNvPr>
          <p:cNvSpPr>
            <a:spLocks noGrp="1"/>
          </p:cNvSpPr>
          <p:nvPr>
            <p:ph idx="1"/>
          </p:nvPr>
        </p:nvSpPr>
        <p:spPr>
          <a:xfrm>
            <a:off x="720000" y="1692002"/>
            <a:ext cx="10753200" cy="4810398"/>
          </a:xfrm>
        </p:spPr>
        <p:txBody>
          <a:bodyPr/>
          <a:lstStyle/>
          <a:p>
            <a:r>
              <a:rPr lang="cs-CZ" sz="2600" b="1" dirty="0"/>
              <a:t>Námitky </a:t>
            </a:r>
            <a:r>
              <a:rPr lang="cs-CZ" sz="2600" dirty="0"/>
              <a:t>proti návrhu územního plánu </a:t>
            </a:r>
            <a:r>
              <a:rPr lang="cs-CZ" sz="2600" b="1" dirty="0"/>
              <a:t>mohou podat ve stejné lhůtě </a:t>
            </a:r>
            <a:r>
              <a:rPr lang="cs-CZ" sz="2600" b="1" u="sng" dirty="0"/>
              <a:t>pouze</a:t>
            </a:r>
            <a:r>
              <a:rPr lang="cs-CZ" sz="2600" b="1" dirty="0"/>
              <a:t>:</a:t>
            </a:r>
          </a:p>
          <a:p>
            <a:pPr lvl="1"/>
            <a:r>
              <a:rPr lang="cs-CZ" sz="2600" dirty="0"/>
              <a:t>vlastníci pozemků a staveb dotčených návrhem řešení</a:t>
            </a:r>
          </a:p>
          <a:p>
            <a:pPr lvl="1"/>
            <a:r>
              <a:rPr lang="cs-CZ" sz="2600" dirty="0"/>
              <a:t>oprávněný investor (§ 23a StZ)</a:t>
            </a:r>
          </a:p>
          <a:p>
            <a:pPr lvl="1"/>
            <a:r>
              <a:rPr lang="cs-CZ" sz="2600" dirty="0"/>
              <a:t>zástupce veřejnosti (§ 23 StZ).</a:t>
            </a:r>
          </a:p>
          <a:p>
            <a:r>
              <a:rPr lang="cs-CZ" sz="2600" dirty="0"/>
              <a:t>Dotčené orgány a krajský úřad jako nadřízený orgán uplatní ve stejné lhůtě stanoviska k částem řešení, které byly od společného jednání (§ 50) změněny.</a:t>
            </a:r>
          </a:p>
          <a:p>
            <a:r>
              <a:rPr lang="cs-CZ" sz="2600" dirty="0"/>
              <a:t>K později uplatněným stanoviskům, připomínkám a námitkám se nepřihlíží. Dotčené osoby oprávněné k podání námitek musí být na tuto skutečnost upozorněny.</a:t>
            </a:r>
          </a:p>
          <a:p>
            <a:endParaRPr lang="cs-CZ" dirty="0"/>
          </a:p>
        </p:txBody>
      </p:sp>
      <p:sp>
        <p:nvSpPr>
          <p:cNvPr id="4" name="Obdélník 3">
            <a:extLst>
              <a:ext uri="{FF2B5EF4-FFF2-40B4-BE49-F238E27FC236}">
                <a16:creationId xmlns:a16="http://schemas.microsoft.com/office/drawing/2014/main" id="{E4DAB537-623A-46E9-AC92-9B998F97AA84}"/>
              </a:ext>
            </a:extLst>
          </p:cNvPr>
          <p:cNvSpPr/>
          <p:nvPr/>
        </p:nvSpPr>
        <p:spPr bwMode="auto">
          <a:xfrm>
            <a:off x="8458199" y="355600"/>
            <a:ext cx="3476625" cy="866776"/>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b="0" i="0" u="none" strike="noStrike" cap="none" normalizeH="0" baseline="0" dirty="0">
                <a:ln>
                  <a:noFill/>
                </a:ln>
                <a:solidFill>
                  <a:schemeClr val="bg1"/>
                </a:solidFill>
                <a:effectLst/>
                <a:latin typeface="+mn-lt"/>
              </a:rPr>
              <a:t>§ 97 odst. 4 nového StZ</a:t>
            </a:r>
          </a:p>
          <a:p>
            <a:pPr marL="0" marR="0" indent="0" algn="l" defTabSz="914400" rtl="0" eaLnBrk="1" fontAlgn="base" latinLnBrk="0" hangingPunct="1">
              <a:lnSpc>
                <a:spcPct val="100000"/>
              </a:lnSpc>
              <a:spcBef>
                <a:spcPct val="0"/>
              </a:spcBef>
              <a:spcAft>
                <a:spcPct val="0"/>
              </a:spcAft>
              <a:buClrTx/>
              <a:buSzTx/>
              <a:buFontTx/>
              <a:buNone/>
              <a:tabLst/>
            </a:pPr>
            <a:r>
              <a:rPr lang="cs-CZ" dirty="0">
                <a:solidFill>
                  <a:schemeClr val="bg1"/>
                </a:solidFill>
                <a:latin typeface="+mn-lt"/>
              </a:rPr>
              <a:t>lze pouze připomínky</a:t>
            </a:r>
            <a:endParaRPr kumimoji="0" lang="cs-CZ"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287047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Stavební právo</a:t>
            </a:r>
          </a:p>
        </p:txBody>
      </p:sp>
      <p:sp>
        <p:nvSpPr>
          <p:cNvPr id="3" name="Zástupný symbol pro obsah 2"/>
          <p:cNvSpPr>
            <a:spLocks noGrp="1"/>
          </p:cNvSpPr>
          <p:nvPr>
            <p:ph idx="1"/>
          </p:nvPr>
        </p:nvSpPr>
        <p:spPr/>
        <p:txBody>
          <a:bodyPr/>
          <a:lstStyle/>
          <a:p>
            <a:pPr marL="72000" indent="0">
              <a:buNone/>
            </a:pPr>
            <a:r>
              <a:rPr lang="cs-CZ" dirty="0"/>
              <a:t>				Veřejné x soukromé stavební právo</a:t>
            </a:r>
          </a:p>
          <a:p>
            <a:endParaRPr lang="cs-CZ" dirty="0"/>
          </a:p>
          <a:p>
            <a:pPr marL="72000" indent="0">
              <a:buNone/>
            </a:pPr>
            <a:r>
              <a:rPr lang="cs-CZ" dirty="0"/>
              <a:t>	Žadatel – stát (orgán VS) x stavebník – stavební podnikatel</a:t>
            </a:r>
          </a:p>
          <a:p>
            <a:endParaRPr lang="cs-CZ" dirty="0"/>
          </a:p>
          <a:p>
            <a:endParaRPr lang="cs-CZ" dirty="0"/>
          </a:p>
          <a:p>
            <a:pPr marL="72000" indent="0" algn="just">
              <a:buNone/>
            </a:pPr>
            <a:r>
              <a:rPr lang="cs-CZ" sz="2400" i="1" dirty="0"/>
              <a:t>„Veřejné stavební právo není pouze nezanedbatelnou částí správního práva, ale jedná se o velmi složitou spleť právních norem, do kterých zasahují silné vlivy práva soukromého, práva ústavního, ale také práva životního prostředí.“ </a:t>
            </a:r>
            <a:r>
              <a:rPr lang="cs-CZ" sz="2000" i="1" dirty="0"/>
              <a:t>(Dominik Židek, Ochrana životního prostředí v procesech veřejného stavebního práva)</a:t>
            </a:r>
          </a:p>
          <a:p>
            <a:endParaRPr lang="cs-CZ" dirty="0"/>
          </a:p>
        </p:txBody>
      </p:sp>
      <p:sp>
        <p:nvSpPr>
          <p:cNvPr id="4" name="Ovál 3"/>
          <p:cNvSpPr/>
          <p:nvPr/>
        </p:nvSpPr>
        <p:spPr bwMode="auto">
          <a:xfrm>
            <a:off x="4274288" y="1488558"/>
            <a:ext cx="1318437" cy="797442"/>
          </a:xfrm>
          <a:prstGeom prst="ellipse">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5" name="Ovál 4"/>
          <p:cNvSpPr/>
          <p:nvPr/>
        </p:nvSpPr>
        <p:spPr bwMode="auto">
          <a:xfrm>
            <a:off x="1339702" y="2477384"/>
            <a:ext cx="4359349" cy="712381"/>
          </a:xfrm>
          <a:prstGeom prst="ellipse">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43389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F49072-0A6E-4763-A64F-F963F178F4CA}"/>
              </a:ext>
            </a:extLst>
          </p:cNvPr>
          <p:cNvSpPr>
            <a:spLocks noGrp="1"/>
          </p:cNvSpPr>
          <p:nvPr>
            <p:ph type="title"/>
          </p:nvPr>
        </p:nvSpPr>
        <p:spPr/>
        <p:txBody>
          <a:bodyPr/>
          <a:lstStyle/>
          <a:p>
            <a:r>
              <a:rPr lang="cs-CZ" dirty="0"/>
              <a:t>Proces přijímání ÚP</a:t>
            </a:r>
          </a:p>
        </p:txBody>
      </p:sp>
      <p:sp>
        <p:nvSpPr>
          <p:cNvPr id="3" name="Zástupný obsah 2">
            <a:extLst>
              <a:ext uri="{FF2B5EF4-FFF2-40B4-BE49-F238E27FC236}">
                <a16:creationId xmlns:a16="http://schemas.microsoft.com/office/drawing/2014/main" id="{197E78BF-9DE5-420C-82C6-244C39F08AAC}"/>
              </a:ext>
            </a:extLst>
          </p:cNvPr>
          <p:cNvSpPr>
            <a:spLocks noGrp="1"/>
          </p:cNvSpPr>
          <p:nvPr>
            <p:ph idx="1"/>
          </p:nvPr>
        </p:nvSpPr>
        <p:spPr/>
        <p:txBody>
          <a:bodyPr/>
          <a:lstStyle/>
          <a:p>
            <a:pPr marL="72000" indent="0">
              <a:buNone/>
            </a:pPr>
            <a:r>
              <a:rPr lang="cs-CZ" sz="2800" b="1" u="sng" dirty="0"/>
              <a:t>5. Rozhodnutí o námitkách, vyhodnocení připomínek a odůvodnění návrhu územního plánu (§ 53 StZ)</a:t>
            </a:r>
          </a:p>
          <a:p>
            <a:r>
              <a:rPr lang="cs-CZ" sz="2600" dirty="0"/>
              <a:t>Pořizovatel ve spolupráci s určeným zastupitelem vyhodnotí výsledky projednání, zpracuje s ohledem na veřejné zájmy:</a:t>
            </a:r>
          </a:p>
          <a:p>
            <a:pPr lvl="1"/>
            <a:r>
              <a:rPr lang="cs-CZ" sz="2200" b="1" u="sng" dirty="0"/>
              <a:t>rozhodnutí o námitkách</a:t>
            </a:r>
            <a:r>
              <a:rPr lang="cs-CZ" sz="2200" b="1" i="1" u="sng" dirty="0"/>
              <a:t> </a:t>
            </a:r>
            <a:r>
              <a:rPr lang="cs-CZ" sz="2200" i="1" dirty="0"/>
              <a:t>(samostatně soudně přezkoumatelné podle § 65 </a:t>
            </a:r>
            <a:r>
              <a:rPr lang="cs-CZ" sz="2200" i="1" dirty="0" err="1"/>
              <a:t>s.ř.s</a:t>
            </a:r>
            <a:r>
              <a:rPr lang="cs-CZ" sz="2200" i="1" dirty="0"/>
              <a:t>., ale i jako součást výsledného územního plánu)</a:t>
            </a:r>
            <a:endParaRPr lang="cs-CZ" sz="2200" dirty="0"/>
          </a:p>
          <a:p>
            <a:pPr lvl="1"/>
            <a:r>
              <a:rPr lang="cs-CZ" sz="2200" dirty="0"/>
              <a:t>návrh vyhodnocení připomínek.</a:t>
            </a:r>
          </a:p>
          <a:p>
            <a:r>
              <a:rPr lang="cs-CZ" sz="2600" dirty="0"/>
              <a:t>Návrhy doručí </a:t>
            </a:r>
            <a:r>
              <a:rPr lang="cs-CZ" sz="2600" b="1" dirty="0"/>
              <a:t>dotčeným orgánům </a:t>
            </a:r>
            <a:r>
              <a:rPr lang="cs-CZ" sz="2600" dirty="0"/>
              <a:t>a </a:t>
            </a:r>
            <a:r>
              <a:rPr lang="cs-CZ" sz="2600" b="1" dirty="0"/>
              <a:t>krajskému úřadu </a:t>
            </a:r>
            <a:r>
              <a:rPr lang="cs-CZ" sz="2600" dirty="0"/>
              <a:t>jako nadřízenému orgánu a vyzve je, aby k nim ve lhůtě 30 dnů od obdržení uplatnily </a:t>
            </a:r>
            <a:r>
              <a:rPr lang="cs-CZ" sz="2600" b="1" dirty="0"/>
              <a:t>stanoviska</a:t>
            </a:r>
            <a:r>
              <a:rPr lang="cs-CZ" sz="2600" dirty="0"/>
              <a:t>.</a:t>
            </a:r>
          </a:p>
          <a:p>
            <a:endParaRPr lang="cs-CZ" dirty="0"/>
          </a:p>
        </p:txBody>
      </p:sp>
    </p:spTree>
    <p:extLst>
      <p:ext uri="{BB962C8B-B14F-4D97-AF65-F5344CB8AC3E}">
        <p14:creationId xmlns:p14="http://schemas.microsoft.com/office/powerpoint/2010/main" val="2028535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2A7A84-526D-4246-A50B-019A0FB04568}"/>
              </a:ext>
            </a:extLst>
          </p:cNvPr>
          <p:cNvSpPr>
            <a:spLocks noGrp="1"/>
          </p:cNvSpPr>
          <p:nvPr>
            <p:ph type="title"/>
          </p:nvPr>
        </p:nvSpPr>
        <p:spPr/>
        <p:txBody>
          <a:bodyPr/>
          <a:lstStyle/>
          <a:p>
            <a:r>
              <a:rPr lang="cs-CZ" dirty="0"/>
              <a:t>Proces přijímání ÚP</a:t>
            </a:r>
          </a:p>
        </p:txBody>
      </p:sp>
      <p:sp>
        <p:nvSpPr>
          <p:cNvPr id="3" name="Zástupný obsah 2">
            <a:extLst>
              <a:ext uri="{FF2B5EF4-FFF2-40B4-BE49-F238E27FC236}">
                <a16:creationId xmlns:a16="http://schemas.microsoft.com/office/drawing/2014/main" id="{F4718643-7885-4831-B6B8-42B762BEC741}"/>
              </a:ext>
            </a:extLst>
          </p:cNvPr>
          <p:cNvSpPr>
            <a:spLocks noGrp="1"/>
          </p:cNvSpPr>
          <p:nvPr>
            <p:ph idx="1"/>
          </p:nvPr>
        </p:nvSpPr>
        <p:spPr/>
        <p:txBody>
          <a:bodyPr/>
          <a:lstStyle/>
          <a:p>
            <a:r>
              <a:rPr lang="cs-CZ" sz="2800" dirty="0"/>
              <a:t>Pokud dotčený orgán nebo krajský úřad jako nadřízený orgán neuplatní stanovisko v uvedené lhůtě, </a:t>
            </a:r>
            <a:r>
              <a:rPr lang="cs-CZ" sz="2800" b="1" dirty="0"/>
              <a:t>má se za to, že s návrhy pořizovatele souhlasí.</a:t>
            </a:r>
          </a:p>
          <a:p>
            <a:r>
              <a:rPr lang="cs-CZ" sz="2800" dirty="0"/>
              <a:t>Pokud je to nezbytné, pořizovatel zajistí pro obec úpravu návrhu územního plánu v souladu s výsledky projednání.</a:t>
            </a:r>
          </a:p>
          <a:p>
            <a:r>
              <a:rPr lang="cs-CZ" sz="2800" dirty="0"/>
              <a:t>Pořizovatel přezkoumá soulad návrhu územního plánu a připraví odůvodnění v souladu s § 53 odst. 4 a 5 =&gt; </a:t>
            </a:r>
            <a:r>
              <a:rPr lang="cs-CZ" sz="2800" u="sng" dirty="0"/>
              <a:t>vydání </a:t>
            </a:r>
            <a:r>
              <a:rPr lang="cs-CZ" sz="2800" dirty="0"/>
              <a:t>vs. </a:t>
            </a:r>
            <a:r>
              <a:rPr lang="cs-CZ" sz="2800" u="sng" dirty="0"/>
              <a:t>přepracování </a:t>
            </a:r>
            <a:r>
              <a:rPr lang="cs-CZ" sz="2800" dirty="0"/>
              <a:t>vs. </a:t>
            </a:r>
            <a:r>
              <a:rPr lang="cs-CZ" sz="2800" u="sng" dirty="0"/>
              <a:t>návrh na zamítnutí</a:t>
            </a:r>
          </a:p>
          <a:p>
            <a:endParaRPr lang="cs-CZ" dirty="0"/>
          </a:p>
        </p:txBody>
      </p:sp>
    </p:spTree>
    <p:extLst>
      <p:ext uri="{BB962C8B-B14F-4D97-AF65-F5344CB8AC3E}">
        <p14:creationId xmlns:p14="http://schemas.microsoft.com/office/powerpoint/2010/main" val="3003956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CB2829-3E44-4BF0-89DC-1833C6E347A8}"/>
              </a:ext>
            </a:extLst>
          </p:cNvPr>
          <p:cNvSpPr>
            <a:spLocks noGrp="1"/>
          </p:cNvSpPr>
          <p:nvPr>
            <p:ph type="title"/>
          </p:nvPr>
        </p:nvSpPr>
        <p:spPr/>
        <p:txBody>
          <a:bodyPr/>
          <a:lstStyle/>
          <a:p>
            <a:r>
              <a:rPr lang="cs-CZ" dirty="0"/>
              <a:t>Proces přijímání ÚP</a:t>
            </a:r>
          </a:p>
        </p:txBody>
      </p:sp>
      <p:sp>
        <p:nvSpPr>
          <p:cNvPr id="3" name="Zástupný obsah 2">
            <a:extLst>
              <a:ext uri="{FF2B5EF4-FFF2-40B4-BE49-F238E27FC236}">
                <a16:creationId xmlns:a16="http://schemas.microsoft.com/office/drawing/2014/main" id="{6AD13A8A-DDC2-4FC2-92B8-F8D2E18D6948}"/>
              </a:ext>
            </a:extLst>
          </p:cNvPr>
          <p:cNvSpPr>
            <a:spLocks noGrp="1"/>
          </p:cNvSpPr>
          <p:nvPr>
            <p:ph idx="1"/>
          </p:nvPr>
        </p:nvSpPr>
        <p:spPr>
          <a:xfrm>
            <a:off x="720000" y="1359001"/>
            <a:ext cx="10753200" cy="4139998"/>
          </a:xfrm>
        </p:spPr>
        <p:txBody>
          <a:bodyPr/>
          <a:lstStyle/>
          <a:p>
            <a:pPr marL="72000" indent="0">
              <a:buNone/>
            </a:pPr>
            <a:r>
              <a:rPr lang="cs-CZ" sz="2700" b="1" u="sng" dirty="0"/>
              <a:t>6. Vydání územního plánu (§ 54 </a:t>
            </a:r>
            <a:r>
              <a:rPr lang="cs-CZ" sz="2700" b="1" u="sng" dirty="0" err="1"/>
              <a:t>StavZ</a:t>
            </a:r>
            <a:r>
              <a:rPr lang="cs-CZ" sz="2700" b="1" u="sng" dirty="0"/>
              <a:t>)</a:t>
            </a:r>
          </a:p>
          <a:p>
            <a:r>
              <a:rPr lang="cs-CZ" altLang="cs-CZ" sz="2400" dirty="0"/>
              <a:t>Pořizovatel předkládá zastupitelstvu příslušné obce návrh na vydání územního plánu s jeho odůvodněním. To ho schvaluje ve formě </a:t>
            </a:r>
            <a:r>
              <a:rPr lang="cs-CZ" altLang="cs-CZ" sz="2400" u="sng" dirty="0"/>
              <a:t>opatření obecné povahy!</a:t>
            </a:r>
          </a:p>
          <a:p>
            <a:r>
              <a:rPr lang="cs-CZ" altLang="cs-CZ" sz="2400" dirty="0"/>
              <a:t>Zastupitelstvo obce vydá územní plán po ověření, že není v rozporu s politikou územního rozvoje, územním rozvojovým plánem a s územně plánovací dokumentací vydanou krajem nebo výsledkem řešení rozporů a se stanovisky dotčených orgánů nebo stanoviskem krajského úřadu.</a:t>
            </a:r>
          </a:p>
          <a:p>
            <a:r>
              <a:rPr lang="cs-CZ" altLang="cs-CZ" sz="2400" dirty="0"/>
              <a:t>V případě, že zastupitelstvo obce nesouhlasí s předloženým návrhem územního plánu nebo s výsledky jeho projednání, </a:t>
            </a:r>
            <a:r>
              <a:rPr lang="cs-CZ" altLang="cs-CZ" sz="2400" b="1" dirty="0"/>
              <a:t>vrátí</a:t>
            </a:r>
            <a:r>
              <a:rPr lang="cs-CZ" altLang="cs-CZ" sz="2400" dirty="0"/>
              <a:t> předložený návrh pořizovateli </a:t>
            </a:r>
            <a:r>
              <a:rPr lang="cs-CZ" altLang="cs-CZ" sz="2400" b="1" dirty="0"/>
              <a:t>se svými pokyny k úpravě a novému projednání </a:t>
            </a:r>
            <a:r>
              <a:rPr lang="cs-CZ" altLang="cs-CZ" sz="2400" dirty="0"/>
              <a:t>nebo jej </a:t>
            </a:r>
            <a:r>
              <a:rPr lang="cs-CZ" altLang="cs-CZ" sz="2400" b="1" dirty="0"/>
              <a:t>zamítne</a:t>
            </a:r>
            <a:r>
              <a:rPr lang="cs-CZ" altLang="cs-CZ" sz="2400" dirty="0"/>
              <a:t>.</a:t>
            </a:r>
          </a:p>
          <a:p>
            <a:endParaRPr lang="cs-CZ" dirty="0"/>
          </a:p>
        </p:txBody>
      </p:sp>
    </p:spTree>
    <p:extLst>
      <p:ext uri="{BB962C8B-B14F-4D97-AF65-F5344CB8AC3E}">
        <p14:creationId xmlns:p14="http://schemas.microsoft.com/office/powerpoint/2010/main" val="3294992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68C43F-9CDC-462F-9EAA-2D1FA5C2DCC8}"/>
              </a:ext>
            </a:extLst>
          </p:cNvPr>
          <p:cNvSpPr>
            <a:spLocks noGrp="1"/>
          </p:cNvSpPr>
          <p:nvPr>
            <p:ph type="title"/>
          </p:nvPr>
        </p:nvSpPr>
        <p:spPr/>
        <p:txBody>
          <a:bodyPr/>
          <a:lstStyle/>
          <a:p>
            <a:r>
              <a:rPr lang="cs-CZ" dirty="0"/>
              <a:t>Proces přijímání ÚP</a:t>
            </a:r>
          </a:p>
        </p:txBody>
      </p:sp>
      <p:sp>
        <p:nvSpPr>
          <p:cNvPr id="3" name="Zástupný obsah 2">
            <a:extLst>
              <a:ext uri="{FF2B5EF4-FFF2-40B4-BE49-F238E27FC236}">
                <a16:creationId xmlns:a16="http://schemas.microsoft.com/office/drawing/2014/main" id="{223912F8-0406-49C6-AEDD-03507BD913B4}"/>
              </a:ext>
            </a:extLst>
          </p:cNvPr>
          <p:cNvSpPr>
            <a:spLocks noGrp="1"/>
          </p:cNvSpPr>
          <p:nvPr>
            <p:ph idx="1"/>
          </p:nvPr>
        </p:nvSpPr>
        <p:spPr>
          <a:xfrm>
            <a:off x="720000" y="1359001"/>
            <a:ext cx="10753200" cy="4139998"/>
          </a:xfrm>
        </p:spPr>
        <p:txBody>
          <a:bodyPr/>
          <a:lstStyle/>
          <a:p>
            <a:r>
              <a:rPr lang="cs-CZ" altLang="cs-CZ" sz="2500" dirty="0"/>
              <a:t>Obec je povinna bez zbytečného odkladu uvést do souladu územní plán s územně plánovací dokumentací vydanou krajem a schválenou politikou územního rozvoje a územním rozvojovým plánem. Do té doby nelze rozhodovat podle částí územního plánu, které jsou v rozporu těmito nástroji územního plánování.</a:t>
            </a:r>
          </a:p>
          <a:p>
            <a:r>
              <a:rPr lang="cs-CZ" altLang="cs-CZ" sz="2500" dirty="0"/>
              <a:t>Soudní přezkum územních plánů =&gt; </a:t>
            </a:r>
            <a:r>
              <a:rPr lang="cs-CZ" altLang="cs-CZ" sz="2500" b="1" dirty="0"/>
              <a:t>§ 101a a násl. </a:t>
            </a:r>
            <a:r>
              <a:rPr lang="cs-CZ" altLang="cs-CZ" sz="2500" b="1" dirty="0" err="1"/>
              <a:t>s.ř.s</a:t>
            </a:r>
            <a:r>
              <a:rPr lang="cs-CZ" altLang="cs-CZ" sz="2500" b="1" dirty="0"/>
              <a:t>.!</a:t>
            </a:r>
          </a:p>
          <a:p>
            <a:pPr lvl="1"/>
            <a:r>
              <a:rPr lang="cs-CZ" altLang="cs-CZ" sz="2100" dirty="0"/>
              <a:t>Návrh lze podat do 1 roku ode dne, kdy návrhem napadené opatření obecné povahy nabylo účinnosti.</a:t>
            </a:r>
          </a:p>
          <a:p>
            <a:pPr lvl="1"/>
            <a:r>
              <a:rPr lang="cs-CZ" altLang="cs-CZ" sz="2100" dirty="0"/>
              <a:t>Pokud je podle zákona současně oprávněn ve věci, ve které bylo opatřením obecné povahy užito, podat ve správním soudnictví žalobu nebo jiný návrh, může navrhnout zrušení opatření obecné povahy jen společně s takovým návrhem =&gt; </a:t>
            </a:r>
            <a:r>
              <a:rPr lang="cs-CZ" altLang="cs-CZ" sz="2100" i="1" dirty="0"/>
              <a:t>incidenční přezkum</a:t>
            </a:r>
            <a:r>
              <a:rPr lang="cs-CZ" altLang="cs-CZ" sz="2100" dirty="0"/>
              <a:t>.</a:t>
            </a:r>
          </a:p>
          <a:p>
            <a:pPr lvl="1"/>
            <a:r>
              <a:rPr lang="cs-CZ" altLang="cs-CZ" sz="2100" dirty="0"/>
              <a:t>příslušnost: </a:t>
            </a:r>
            <a:r>
              <a:rPr lang="cs-CZ" altLang="cs-CZ" sz="2100" u="sng" dirty="0"/>
              <a:t>územní rozvojový plán</a:t>
            </a:r>
            <a:r>
              <a:rPr lang="cs-CZ" altLang="cs-CZ" sz="2100" dirty="0"/>
              <a:t>: NSS; </a:t>
            </a:r>
            <a:r>
              <a:rPr lang="cs-CZ" altLang="cs-CZ" sz="2100" u="sng" dirty="0"/>
              <a:t>ZÚR a ÚP</a:t>
            </a:r>
            <a:r>
              <a:rPr lang="cs-CZ" altLang="cs-CZ" sz="2100" dirty="0"/>
              <a:t>: KS</a:t>
            </a:r>
            <a:endParaRPr lang="en-GB" altLang="cs-CZ" sz="2800" i="1" dirty="0"/>
          </a:p>
          <a:p>
            <a:endParaRPr lang="cs-CZ" dirty="0"/>
          </a:p>
        </p:txBody>
      </p:sp>
    </p:spTree>
    <p:extLst>
      <p:ext uri="{BB962C8B-B14F-4D97-AF65-F5344CB8AC3E}">
        <p14:creationId xmlns:p14="http://schemas.microsoft.com/office/powerpoint/2010/main" val="3326537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A5A484-880E-4333-BE47-357AFD9D729A}"/>
              </a:ext>
            </a:extLst>
          </p:cNvPr>
          <p:cNvSpPr>
            <a:spLocks noGrp="1"/>
          </p:cNvSpPr>
          <p:nvPr>
            <p:ph type="title"/>
          </p:nvPr>
        </p:nvSpPr>
        <p:spPr/>
        <p:txBody>
          <a:bodyPr/>
          <a:lstStyle/>
          <a:p>
            <a:r>
              <a:rPr lang="cs-CZ" dirty="0"/>
              <a:t>Proces přijímání ÚP</a:t>
            </a:r>
          </a:p>
        </p:txBody>
      </p:sp>
      <p:sp>
        <p:nvSpPr>
          <p:cNvPr id="3" name="Zástupný obsah 2">
            <a:extLst>
              <a:ext uri="{FF2B5EF4-FFF2-40B4-BE49-F238E27FC236}">
                <a16:creationId xmlns:a16="http://schemas.microsoft.com/office/drawing/2014/main" id="{9607D66F-C1FB-4241-B9DE-101C292CA5D2}"/>
              </a:ext>
            </a:extLst>
          </p:cNvPr>
          <p:cNvSpPr>
            <a:spLocks noGrp="1"/>
          </p:cNvSpPr>
          <p:nvPr>
            <p:ph idx="1"/>
          </p:nvPr>
        </p:nvSpPr>
        <p:spPr/>
        <p:txBody>
          <a:bodyPr/>
          <a:lstStyle/>
          <a:p>
            <a:pPr marL="72000" indent="0">
              <a:buNone/>
            </a:pPr>
            <a:r>
              <a:rPr lang="cs-CZ" sz="2700" b="1" u="sng" dirty="0"/>
              <a:t>7. Vyhodnocování územního plánu a jeho změny (§ 55 StZ)</a:t>
            </a:r>
            <a:endParaRPr lang="cs-CZ" altLang="cs-CZ" sz="2700" dirty="0"/>
          </a:p>
          <a:p>
            <a:r>
              <a:rPr lang="cs-CZ" sz="2400" dirty="0"/>
              <a:t>Pořizovatel předloží zastupitelstvu obce nejpozději do 4 let po vydání územního plánu a poté pravidelně nejméně jednou za 4 roky zprávu o uplatňování územního plánu v uplynulém období.</a:t>
            </a:r>
          </a:p>
          <a:p>
            <a:r>
              <a:rPr lang="cs-CZ" sz="2400" dirty="0"/>
              <a:t>Změna územního plánu:</a:t>
            </a:r>
          </a:p>
          <a:p>
            <a:pPr lvl="1"/>
            <a:r>
              <a:rPr lang="cs-CZ" sz="1600" dirty="0"/>
              <a:t>na základě požadavku uvedeného ve zprávě o uplatňování územního plánu (=&gt; nový územní plán nebo jeho změna) nebo</a:t>
            </a:r>
          </a:p>
          <a:p>
            <a:pPr lvl="1"/>
            <a:r>
              <a:rPr lang="cs-CZ" sz="1600" dirty="0"/>
              <a:t>zkrácený postup pořizování změny územního plánu: § 55a - §55b StZ nebo</a:t>
            </a:r>
          </a:p>
          <a:p>
            <a:pPr lvl="1"/>
            <a:r>
              <a:rPr lang="cs-CZ" sz="1600" dirty="0"/>
              <a:t>dojde-li ke zrušení části územního plánu nebo nelze-li podle něj rozhodovat na základě § 54 odst. 4 až 6, zastupitelstvo obce bezodkladně rozhodne o pořízení územního plánu nebo jeho změny a o jejím obsahu;</a:t>
            </a:r>
          </a:p>
          <a:p>
            <a:pPr lvl="1"/>
            <a:r>
              <a:rPr lang="cs-CZ" sz="1600" dirty="0"/>
              <a:t>v ostatních případech obdobně podle § 43 až 46 a § 50 až 54 a přiměřeně podle § 47 StZ.</a:t>
            </a:r>
          </a:p>
          <a:p>
            <a:endParaRPr lang="cs-CZ" dirty="0"/>
          </a:p>
        </p:txBody>
      </p:sp>
    </p:spTree>
    <p:extLst>
      <p:ext uri="{BB962C8B-B14F-4D97-AF65-F5344CB8AC3E}">
        <p14:creationId xmlns:p14="http://schemas.microsoft.com/office/powerpoint/2010/main" val="2340566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750133-3A55-422E-A021-E6AA008B6F65}"/>
              </a:ext>
            </a:extLst>
          </p:cNvPr>
          <p:cNvSpPr>
            <a:spLocks noGrp="1"/>
          </p:cNvSpPr>
          <p:nvPr>
            <p:ph type="title"/>
          </p:nvPr>
        </p:nvSpPr>
        <p:spPr/>
        <p:txBody>
          <a:bodyPr/>
          <a:lstStyle/>
          <a:p>
            <a:r>
              <a:rPr lang="cs-CZ" dirty="0"/>
              <a:t>Proces přijímání ÚP</a:t>
            </a:r>
          </a:p>
        </p:txBody>
      </p:sp>
      <p:sp>
        <p:nvSpPr>
          <p:cNvPr id="3" name="Zástupný obsah 2">
            <a:extLst>
              <a:ext uri="{FF2B5EF4-FFF2-40B4-BE49-F238E27FC236}">
                <a16:creationId xmlns:a16="http://schemas.microsoft.com/office/drawing/2014/main" id="{41F7E775-8857-482D-8189-229DCC63BEE7}"/>
              </a:ext>
            </a:extLst>
          </p:cNvPr>
          <p:cNvSpPr>
            <a:spLocks noGrp="1"/>
          </p:cNvSpPr>
          <p:nvPr>
            <p:ph idx="1"/>
          </p:nvPr>
        </p:nvSpPr>
        <p:spPr/>
        <p:txBody>
          <a:bodyPr/>
          <a:lstStyle/>
          <a:p>
            <a:r>
              <a:rPr lang="cs-CZ" altLang="cs-CZ" sz="2800" dirty="0"/>
              <a:t>Další zastavitelné plochy lze změnou územního plánu vymezit pouze na základě </a:t>
            </a:r>
            <a:r>
              <a:rPr lang="cs-CZ" altLang="cs-CZ" sz="2800" b="1" dirty="0"/>
              <a:t>prokázání potřeby </a:t>
            </a:r>
            <a:r>
              <a:rPr lang="cs-CZ" altLang="cs-CZ" sz="2800" dirty="0"/>
              <a:t>vymezení nových zastavitelných ploch!</a:t>
            </a:r>
          </a:p>
          <a:p>
            <a:endParaRPr lang="cs-CZ" dirty="0"/>
          </a:p>
        </p:txBody>
      </p:sp>
      <p:pic>
        <p:nvPicPr>
          <p:cNvPr id="5" name="Obrázek 4">
            <a:extLst>
              <a:ext uri="{FF2B5EF4-FFF2-40B4-BE49-F238E27FC236}">
                <a16:creationId xmlns:a16="http://schemas.microsoft.com/office/drawing/2014/main" id="{3240B780-D712-43A7-8F94-BBA8210DD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0640" y="3681191"/>
            <a:ext cx="4095750" cy="2530864"/>
          </a:xfrm>
          <a:prstGeom prst="rect">
            <a:avLst/>
          </a:prstGeom>
        </p:spPr>
      </p:pic>
    </p:spTree>
    <p:extLst>
      <p:ext uri="{BB962C8B-B14F-4D97-AF65-F5344CB8AC3E}">
        <p14:creationId xmlns:p14="http://schemas.microsoft.com/office/powerpoint/2010/main" val="3472610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78E7FE-1035-4CA4-932F-804563B83D41}"/>
              </a:ext>
            </a:extLst>
          </p:cNvPr>
          <p:cNvSpPr>
            <a:spLocks noGrp="1"/>
          </p:cNvSpPr>
          <p:nvPr>
            <p:ph type="title"/>
          </p:nvPr>
        </p:nvSpPr>
        <p:spPr/>
        <p:txBody>
          <a:bodyPr/>
          <a:lstStyle/>
          <a:p>
            <a:r>
              <a:rPr lang="cs-CZ" dirty="0"/>
              <a:t>ÚPD příklady z praxe</a:t>
            </a:r>
          </a:p>
        </p:txBody>
      </p:sp>
      <p:sp>
        <p:nvSpPr>
          <p:cNvPr id="3" name="Zástupný obsah 2">
            <a:extLst>
              <a:ext uri="{FF2B5EF4-FFF2-40B4-BE49-F238E27FC236}">
                <a16:creationId xmlns:a16="http://schemas.microsoft.com/office/drawing/2014/main" id="{AC46B016-4598-4308-9581-0EDF510C2A47}"/>
              </a:ext>
            </a:extLst>
          </p:cNvPr>
          <p:cNvSpPr>
            <a:spLocks noGrp="1"/>
          </p:cNvSpPr>
          <p:nvPr>
            <p:ph idx="1"/>
          </p:nvPr>
        </p:nvSpPr>
        <p:spPr/>
        <p:txBody>
          <a:bodyPr/>
          <a:lstStyle/>
          <a:p>
            <a:r>
              <a:rPr lang="cs-CZ" dirty="0"/>
              <a:t>Zásady územního rozvoje JMK</a:t>
            </a:r>
          </a:p>
          <a:p>
            <a:pPr lvl="1"/>
            <a:r>
              <a:rPr lang="cs-CZ" dirty="0"/>
              <a:t>NSS zrušil 2012…………….další přezkum NSS 2019, nabytí účinnosti dne 31.10.2020</a:t>
            </a:r>
          </a:p>
          <a:p>
            <a:endParaRPr lang="cs-CZ" dirty="0"/>
          </a:p>
          <a:p>
            <a:r>
              <a:rPr lang="cs-CZ" dirty="0"/>
              <a:t>Brno a územní plán</a:t>
            </a:r>
          </a:p>
          <a:p>
            <a:pPr lvl="1"/>
            <a:r>
              <a:rPr lang="cs-CZ" dirty="0"/>
              <a:t>Schválen dne 3. 11. </a:t>
            </a:r>
            <a:r>
              <a:rPr lang="cs-CZ" b="1" dirty="0"/>
              <a:t>1994</a:t>
            </a:r>
          </a:p>
          <a:p>
            <a:pPr lvl="1"/>
            <a:endParaRPr lang="cs-CZ" b="1" dirty="0"/>
          </a:p>
          <a:p>
            <a:pPr lvl="1"/>
            <a:endParaRPr lang="cs-CZ" b="1" dirty="0"/>
          </a:p>
          <a:p>
            <a:r>
              <a:rPr lang="cs-CZ" dirty="0"/>
              <a:t>Proces přípravy nového ÚP Brna</a:t>
            </a:r>
          </a:p>
          <a:p>
            <a:r>
              <a:rPr lang="cs-CZ" dirty="0"/>
              <a:t>2022 – posunut o rok až dva</a:t>
            </a:r>
          </a:p>
        </p:txBody>
      </p:sp>
      <p:pic>
        <p:nvPicPr>
          <p:cNvPr id="5" name="Obrázek 4">
            <a:extLst>
              <a:ext uri="{FF2B5EF4-FFF2-40B4-BE49-F238E27FC236}">
                <a16:creationId xmlns:a16="http://schemas.microsoft.com/office/drawing/2014/main" id="{D8B016BC-1B72-4FC9-8337-70B23F4105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 y="579119"/>
            <a:ext cx="11534102" cy="3259455"/>
          </a:xfrm>
          <a:prstGeom prst="rect">
            <a:avLst/>
          </a:prstGeom>
        </p:spPr>
      </p:pic>
      <p:pic>
        <p:nvPicPr>
          <p:cNvPr id="7" name="Obrázek 6">
            <a:extLst>
              <a:ext uri="{FF2B5EF4-FFF2-40B4-BE49-F238E27FC236}">
                <a16:creationId xmlns:a16="http://schemas.microsoft.com/office/drawing/2014/main" id="{248DD25A-8AE3-47CC-BD39-E4BDFC1880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3238"/>
            <a:ext cx="12192000" cy="6671523"/>
          </a:xfrm>
          <a:prstGeom prst="rect">
            <a:avLst/>
          </a:prstGeom>
        </p:spPr>
      </p:pic>
      <p:pic>
        <p:nvPicPr>
          <p:cNvPr id="17" name="Obrázek 16">
            <a:extLst>
              <a:ext uri="{FF2B5EF4-FFF2-40B4-BE49-F238E27FC236}">
                <a16:creationId xmlns:a16="http://schemas.microsoft.com/office/drawing/2014/main" id="{F5BAA958-0EDB-4D70-9CA0-D5A24BA02B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124" y="358141"/>
            <a:ext cx="3848100" cy="5920740"/>
          </a:xfrm>
          <a:prstGeom prst="rect">
            <a:avLst/>
          </a:prstGeom>
        </p:spPr>
      </p:pic>
      <p:pic>
        <p:nvPicPr>
          <p:cNvPr id="19" name="Obrázek 18">
            <a:extLst>
              <a:ext uri="{FF2B5EF4-FFF2-40B4-BE49-F238E27FC236}">
                <a16:creationId xmlns:a16="http://schemas.microsoft.com/office/drawing/2014/main" id="{61AE44AC-56D0-4242-A7AA-CDBE9864E1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7543" y="1035958"/>
            <a:ext cx="7139940" cy="4130040"/>
          </a:xfrm>
          <a:prstGeom prst="rect">
            <a:avLst/>
          </a:prstGeom>
        </p:spPr>
      </p:pic>
      <p:pic>
        <p:nvPicPr>
          <p:cNvPr id="11" name="Obrázek 10">
            <a:extLst>
              <a:ext uri="{FF2B5EF4-FFF2-40B4-BE49-F238E27FC236}">
                <a16:creationId xmlns:a16="http://schemas.microsoft.com/office/drawing/2014/main" id="{1503694B-C936-4DFF-8008-51CD5085A5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8800" y="383669"/>
            <a:ext cx="8261131" cy="5846824"/>
          </a:xfrm>
          <a:prstGeom prst="rect">
            <a:avLst/>
          </a:prstGeom>
        </p:spPr>
      </p:pic>
      <p:pic>
        <p:nvPicPr>
          <p:cNvPr id="13" name="Obrázek 12">
            <a:extLst>
              <a:ext uri="{FF2B5EF4-FFF2-40B4-BE49-F238E27FC236}">
                <a16:creationId xmlns:a16="http://schemas.microsoft.com/office/drawing/2014/main" id="{84EEF4B8-1A19-40E8-B47F-60A97A4F80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033" y="339349"/>
            <a:ext cx="9890235" cy="6057001"/>
          </a:xfrm>
          <a:prstGeom prst="rect">
            <a:avLst/>
          </a:prstGeom>
        </p:spPr>
      </p:pic>
      <p:pic>
        <p:nvPicPr>
          <p:cNvPr id="15" name="Obrázek 14">
            <a:extLst>
              <a:ext uri="{FF2B5EF4-FFF2-40B4-BE49-F238E27FC236}">
                <a16:creationId xmlns:a16="http://schemas.microsoft.com/office/drawing/2014/main" id="{1966BD7C-7FF5-4F0B-8146-2A550576B3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00415" y="3429000"/>
            <a:ext cx="2528901" cy="2989160"/>
          </a:xfrm>
          <a:prstGeom prst="rect">
            <a:avLst/>
          </a:prstGeom>
        </p:spPr>
      </p:pic>
    </p:spTree>
    <p:extLst>
      <p:ext uri="{BB962C8B-B14F-4D97-AF65-F5344CB8AC3E}">
        <p14:creationId xmlns:p14="http://schemas.microsoft.com/office/powerpoint/2010/main" val="69624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0257DC-136F-4B98-8469-B683A7E93325}"/>
              </a:ext>
            </a:extLst>
          </p:cNvPr>
          <p:cNvSpPr>
            <a:spLocks noGrp="1"/>
          </p:cNvSpPr>
          <p:nvPr>
            <p:ph type="title"/>
          </p:nvPr>
        </p:nvSpPr>
        <p:spPr/>
        <p:txBody>
          <a:bodyPr/>
          <a:lstStyle/>
          <a:p>
            <a:r>
              <a:rPr lang="cs-CZ" dirty="0"/>
              <a:t>Proces přijímání ÚP</a:t>
            </a:r>
          </a:p>
        </p:txBody>
      </p:sp>
      <p:sp>
        <p:nvSpPr>
          <p:cNvPr id="3" name="Zástupný obsah 2">
            <a:extLst>
              <a:ext uri="{FF2B5EF4-FFF2-40B4-BE49-F238E27FC236}">
                <a16:creationId xmlns:a16="http://schemas.microsoft.com/office/drawing/2014/main" id="{75E67805-06CA-4651-8E4C-80A308DBE264}"/>
              </a:ext>
            </a:extLst>
          </p:cNvPr>
          <p:cNvSpPr>
            <a:spLocks noGrp="1"/>
          </p:cNvSpPr>
          <p:nvPr>
            <p:ph idx="1"/>
          </p:nvPr>
        </p:nvSpPr>
        <p:spPr/>
        <p:txBody>
          <a:bodyPr/>
          <a:lstStyle/>
          <a:p>
            <a:pPr marL="72000" indent="0">
              <a:buNone/>
            </a:pPr>
            <a:r>
              <a:rPr lang="cs-CZ" u="sng" dirty="0"/>
              <a:t>Kontrolní otázky:</a:t>
            </a:r>
          </a:p>
          <a:p>
            <a:pPr marL="72000" indent="0">
              <a:buNone/>
            </a:pPr>
            <a:endParaRPr lang="cs-CZ" dirty="0"/>
          </a:p>
          <a:p>
            <a:r>
              <a:rPr lang="cs-CZ" dirty="0"/>
              <a:t>Kdo může podat námitky proti návrhu územního plánu?</a:t>
            </a:r>
          </a:p>
          <a:p>
            <a:endParaRPr lang="cs-CZ" dirty="0"/>
          </a:p>
          <a:p>
            <a:r>
              <a:rPr lang="cs-CZ" dirty="0"/>
              <a:t>Lze se proti rozhodnutí o námitkách bránit a jak?</a:t>
            </a:r>
          </a:p>
          <a:p>
            <a:endParaRPr lang="cs-CZ" dirty="0"/>
          </a:p>
          <a:p>
            <a:r>
              <a:rPr lang="cs-CZ" dirty="0"/>
              <a:t>Lze se bránit proti územnímu plánu?</a:t>
            </a:r>
          </a:p>
          <a:p>
            <a:pPr lvl="1"/>
            <a:r>
              <a:rPr lang="cs-CZ" dirty="0"/>
              <a:t>Dle SŘ a SŘS?</a:t>
            </a:r>
          </a:p>
        </p:txBody>
      </p:sp>
    </p:spTree>
    <p:extLst>
      <p:ext uri="{BB962C8B-B14F-4D97-AF65-F5344CB8AC3E}">
        <p14:creationId xmlns:p14="http://schemas.microsoft.com/office/powerpoint/2010/main" val="2072007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F16A54-20BD-4249-9C88-87B9127CA319}"/>
              </a:ext>
            </a:extLst>
          </p:cNvPr>
          <p:cNvSpPr>
            <a:spLocks noGrp="1"/>
          </p:cNvSpPr>
          <p:nvPr>
            <p:ph type="title"/>
          </p:nvPr>
        </p:nvSpPr>
        <p:spPr/>
        <p:txBody>
          <a:bodyPr/>
          <a:lstStyle/>
          <a:p>
            <a:r>
              <a:rPr lang="cs-CZ" dirty="0"/>
              <a:t>Soudní kontrola ÚP</a:t>
            </a:r>
          </a:p>
        </p:txBody>
      </p:sp>
      <p:sp>
        <p:nvSpPr>
          <p:cNvPr id="3" name="Zástupný obsah 2">
            <a:extLst>
              <a:ext uri="{FF2B5EF4-FFF2-40B4-BE49-F238E27FC236}">
                <a16:creationId xmlns:a16="http://schemas.microsoft.com/office/drawing/2014/main" id="{F51C0073-B356-4458-8C84-F967F1148FE2}"/>
              </a:ext>
            </a:extLst>
          </p:cNvPr>
          <p:cNvSpPr>
            <a:spLocks noGrp="1"/>
          </p:cNvSpPr>
          <p:nvPr>
            <p:ph idx="1"/>
          </p:nvPr>
        </p:nvSpPr>
        <p:spPr>
          <a:xfrm>
            <a:off x="720000" y="1692002"/>
            <a:ext cx="10753200" cy="4607198"/>
          </a:xfrm>
        </p:spPr>
        <p:txBody>
          <a:bodyPr/>
          <a:lstStyle/>
          <a:p>
            <a:r>
              <a:rPr lang="cs-CZ" dirty="0"/>
              <a:t>5krokový algoritmus přezkumu OOP (</a:t>
            </a:r>
            <a:r>
              <a:rPr lang="pl-PL" sz="2400" dirty="0"/>
              <a:t>NSS ze dne 27. 9. 2005, čj. 1 Ao 1/2005-98</a:t>
            </a:r>
            <a:r>
              <a:rPr lang="pl-PL" dirty="0"/>
              <a:t>)</a:t>
            </a:r>
          </a:p>
          <a:p>
            <a:endParaRPr lang="pl-PL" dirty="0"/>
          </a:p>
          <a:p>
            <a:r>
              <a:rPr lang="pl-PL" dirty="0"/>
              <a:t>Vady a pochybení při procesu přijímání, které mohou mít závažné důsledky do sféry adresáta soud zruší. (</a:t>
            </a:r>
            <a:r>
              <a:rPr lang="pl-PL" sz="2400" dirty="0"/>
              <a:t>NSS ze dne 14. 5. 2021, čj. 4 As 298/2020-54</a:t>
            </a:r>
            <a:r>
              <a:rPr lang="pl-PL" dirty="0"/>
              <a:t>)</a:t>
            </a:r>
          </a:p>
          <a:p>
            <a:pPr lvl="1"/>
            <a:r>
              <a:rPr lang="pl-PL" dirty="0"/>
              <a:t> Zásadní vadou je rozpor mezi textovou a grafickou částí ÚP. Dle NSS takovýto rozpor </a:t>
            </a:r>
            <a:r>
              <a:rPr lang="pl-PL" i="1" dirty="0"/>
              <a:t>zakládá nejistotu pro další rozvoj území a je důvodem pro zrušení územního plánu, jehož se dotýká, nebo jeho části. (</a:t>
            </a:r>
            <a:r>
              <a:rPr lang="pl-PL" sz="1800" i="1" dirty="0"/>
              <a:t>NSS, čj. 4 As 298/2020-58</a:t>
            </a:r>
            <a:r>
              <a:rPr lang="pl-PL" i="1" dirty="0"/>
              <a:t>)</a:t>
            </a:r>
          </a:p>
          <a:p>
            <a:pPr lvl="1"/>
            <a:r>
              <a:rPr lang="pl-PL" dirty="0"/>
              <a:t>Drobné</a:t>
            </a:r>
            <a:r>
              <a:rPr lang="pl-PL" i="1" dirty="0"/>
              <a:t> </a:t>
            </a:r>
            <a:r>
              <a:rPr lang="pl-PL" dirty="0"/>
              <a:t>vady nemusí nutně znamenat rušení ÚPD. (</a:t>
            </a:r>
            <a:r>
              <a:rPr lang="pl-PL" sz="1800" dirty="0"/>
              <a:t>NSS čj. 1 As 75/2018-44</a:t>
            </a:r>
            <a:r>
              <a:rPr lang="pl-PL" dirty="0"/>
              <a:t>)</a:t>
            </a:r>
          </a:p>
          <a:p>
            <a:endParaRPr lang="cs-CZ" dirty="0"/>
          </a:p>
        </p:txBody>
      </p:sp>
    </p:spTree>
    <p:extLst>
      <p:ext uri="{BB962C8B-B14F-4D97-AF65-F5344CB8AC3E}">
        <p14:creationId xmlns:p14="http://schemas.microsoft.com/office/powerpoint/2010/main" val="2212991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E12E7F-B71E-4E67-94F2-38CBD971D7AD}"/>
              </a:ext>
            </a:extLst>
          </p:cNvPr>
          <p:cNvSpPr>
            <a:spLocks noGrp="1"/>
          </p:cNvSpPr>
          <p:nvPr>
            <p:ph type="title"/>
          </p:nvPr>
        </p:nvSpPr>
        <p:spPr/>
        <p:txBody>
          <a:bodyPr/>
          <a:lstStyle/>
          <a:p>
            <a:r>
              <a:rPr lang="cs-CZ" dirty="0"/>
              <a:t>Soudní kontrola ÚP</a:t>
            </a:r>
          </a:p>
        </p:txBody>
      </p:sp>
      <p:sp>
        <p:nvSpPr>
          <p:cNvPr id="3" name="Zástupný obsah 2">
            <a:extLst>
              <a:ext uri="{FF2B5EF4-FFF2-40B4-BE49-F238E27FC236}">
                <a16:creationId xmlns:a16="http://schemas.microsoft.com/office/drawing/2014/main" id="{E1168698-C1A8-4455-BDB9-44B57EDB1898}"/>
              </a:ext>
            </a:extLst>
          </p:cNvPr>
          <p:cNvSpPr>
            <a:spLocks noGrp="1"/>
          </p:cNvSpPr>
          <p:nvPr>
            <p:ph idx="1"/>
          </p:nvPr>
        </p:nvSpPr>
        <p:spPr/>
        <p:txBody>
          <a:bodyPr/>
          <a:lstStyle/>
          <a:p>
            <a:r>
              <a:rPr lang="cs-CZ" dirty="0"/>
              <a:t>ÚP by měl být proporcionální, řádně odůvodněn a bezdůvodně neomezovat vlastnické právo. </a:t>
            </a:r>
          </a:p>
          <a:p>
            <a:endParaRPr lang="cs-CZ" dirty="0"/>
          </a:p>
          <a:p>
            <a:pPr marL="72000" indent="0">
              <a:buNone/>
            </a:pPr>
            <a:r>
              <a:rPr lang="cs-CZ" dirty="0"/>
              <a:t>Např.: ÚP Buchlovice, který v regulativu plochy bydlení – individuální bydlení čisté (Bc) nepřipouštěl v této ploše chov drobného zvířectva. Navrhovatel usiloval o dodatečné povolení stavby </a:t>
            </a:r>
            <a:r>
              <a:rPr lang="en-US" dirty="0"/>
              <a:t>„</a:t>
            </a:r>
            <a:r>
              <a:rPr lang="en-US" dirty="0" err="1"/>
              <a:t>konstrukce</a:t>
            </a:r>
            <a:r>
              <a:rPr lang="en-US" dirty="0"/>
              <a:t> 6 </a:t>
            </a:r>
            <a:r>
              <a:rPr lang="en-US" dirty="0" err="1"/>
              <a:t>ks</a:t>
            </a:r>
            <a:r>
              <a:rPr lang="en-US" dirty="0"/>
              <a:t> – </a:t>
            </a:r>
            <a:r>
              <a:rPr lang="en-US" dirty="0" err="1"/>
              <a:t>voliéry</a:t>
            </a:r>
            <a:r>
              <a:rPr lang="en-US" dirty="0"/>
              <a:t> pro </a:t>
            </a:r>
            <a:r>
              <a:rPr lang="en-US" dirty="0" err="1"/>
              <a:t>chov</a:t>
            </a:r>
            <a:r>
              <a:rPr lang="en-US" dirty="0"/>
              <a:t> </a:t>
            </a:r>
            <a:r>
              <a:rPr lang="en-US" dirty="0" err="1"/>
              <a:t>exotického</a:t>
            </a:r>
            <a:r>
              <a:rPr lang="en-US" dirty="0"/>
              <a:t> </a:t>
            </a:r>
            <a:r>
              <a:rPr lang="en-US" dirty="0" err="1"/>
              <a:t>ptactva</a:t>
            </a:r>
            <a:r>
              <a:rPr lang="en-US" dirty="0"/>
              <a:t>“</a:t>
            </a:r>
            <a:endParaRPr lang="cs-CZ" dirty="0"/>
          </a:p>
          <a:p>
            <a:pPr marL="72000" indent="0">
              <a:buNone/>
            </a:pPr>
            <a:r>
              <a:rPr lang="cs-CZ" sz="2400" i="1" dirty="0"/>
              <a:t>67 A 1/2017- 47, ale zrušen NSS čj.3 As 119/2017-30</a:t>
            </a:r>
          </a:p>
          <a:p>
            <a:endParaRPr lang="cs-CZ" dirty="0"/>
          </a:p>
        </p:txBody>
      </p:sp>
      <p:pic>
        <p:nvPicPr>
          <p:cNvPr id="5" name="Obrázek 4">
            <a:extLst>
              <a:ext uri="{FF2B5EF4-FFF2-40B4-BE49-F238E27FC236}">
                <a16:creationId xmlns:a16="http://schemas.microsoft.com/office/drawing/2014/main" id="{A885ACC6-FDC6-484D-93CB-D671424B73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800" y="2806427"/>
            <a:ext cx="11091585" cy="2541270"/>
          </a:xfrm>
          <a:prstGeom prst="rect">
            <a:avLst/>
          </a:prstGeom>
        </p:spPr>
      </p:pic>
    </p:spTree>
    <p:extLst>
      <p:ext uri="{BB962C8B-B14F-4D97-AF65-F5344CB8AC3E}">
        <p14:creationId xmlns:p14="http://schemas.microsoft.com/office/powerpoint/2010/main" val="52927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Veřejné stavební právo</a:t>
            </a:r>
          </a:p>
        </p:txBody>
      </p:sp>
      <p:sp>
        <p:nvSpPr>
          <p:cNvPr id="3" name="Zástupný symbol pro obsah 2"/>
          <p:cNvSpPr>
            <a:spLocks noGrp="1"/>
          </p:cNvSpPr>
          <p:nvPr>
            <p:ph idx="1"/>
          </p:nvPr>
        </p:nvSpPr>
        <p:spPr>
          <a:xfrm>
            <a:off x="720000" y="1692002"/>
            <a:ext cx="10753200" cy="4368556"/>
          </a:xfrm>
        </p:spPr>
        <p:txBody>
          <a:bodyPr/>
          <a:lstStyle/>
          <a:p>
            <a:pPr marL="72000" indent="0">
              <a:buNone/>
            </a:pPr>
            <a:r>
              <a:rPr lang="cs-CZ" dirty="0"/>
              <a:t>§ 1 odst. 1 zákona č. 183/2006 Sb., stavební zákon:</a:t>
            </a:r>
          </a:p>
          <a:p>
            <a:r>
              <a:rPr lang="cs-CZ" dirty="0"/>
              <a:t>Ve věcech </a:t>
            </a:r>
            <a:r>
              <a:rPr lang="cs-CZ" u="sng" dirty="0"/>
              <a:t>územního plánování</a:t>
            </a:r>
            <a:r>
              <a:rPr lang="cs-CZ" dirty="0"/>
              <a:t> zejména:</a:t>
            </a:r>
          </a:p>
          <a:p>
            <a:pPr lvl="1"/>
            <a:r>
              <a:rPr lang="cs-CZ" dirty="0"/>
              <a:t>cíle a úkoly územního plánování, </a:t>
            </a:r>
          </a:p>
          <a:p>
            <a:pPr lvl="1"/>
            <a:r>
              <a:rPr lang="cs-CZ" dirty="0"/>
              <a:t>soustavu orgánů územního plánování, </a:t>
            </a:r>
          </a:p>
          <a:p>
            <a:pPr lvl="1"/>
            <a:r>
              <a:rPr lang="cs-CZ" dirty="0"/>
              <a:t>nástroje územního plánování, </a:t>
            </a:r>
          </a:p>
          <a:p>
            <a:pPr lvl="1"/>
            <a:r>
              <a:rPr lang="cs-CZ" dirty="0"/>
              <a:t>vyhodnocování vlivů na udržitelný rozvoj území, </a:t>
            </a:r>
          </a:p>
          <a:p>
            <a:pPr lvl="1"/>
            <a:r>
              <a:rPr lang="cs-CZ" dirty="0"/>
              <a:t>rozhodování v území, </a:t>
            </a:r>
          </a:p>
          <a:p>
            <a:pPr lvl="1"/>
            <a:r>
              <a:rPr lang="cs-CZ" dirty="0"/>
              <a:t>možnosti sloučení postupů podle tohoto zákona s postupy posuzování vlivů záměrů na životní prostředí, </a:t>
            </a:r>
          </a:p>
          <a:p>
            <a:pPr lvl="1"/>
            <a:r>
              <a:rPr lang="cs-CZ" dirty="0"/>
              <a:t>podmínky pro výstavbu, </a:t>
            </a:r>
          </a:p>
          <a:p>
            <a:pPr lvl="1"/>
            <a:r>
              <a:rPr lang="cs-CZ" dirty="0"/>
              <a:t>rozvoj území a pro přípravu veřejné infrastruktury, </a:t>
            </a:r>
          </a:p>
          <a:p>
            <a:pPr lvl="1"/>
            <a:r>
              <a:rPr lang="cs-CZ" dirty="0"/>
              <a:t>evidenci územně plánovací činnosti a </a:t>
            </a:r>
          </a:p>
          <a:p>
            <a:pPr lvl="1"/>
            <a:r>
              <a:rPr lang="cs-CZ" dirty="0"/>
              <a:t>kvalifikační požadavky pro územně plánovací činnost</a:t>
            </a:r>
            <a:endParaRPr lang="cs-CZ" u="sng" dirty="0"/>
          </a:p>
        </p:txBody>
      </p:sp>
      <p:cxnSp>
        <p:nvCxnSpPr>
          <p:cNvPr id="5" name="Přímá spojnice 4"/>
          <p:cNvCxnSpPr/>
          <p:nvPr/>
        </p:nvCxnSpPr>
        <p:spPr bwMode="auto">
          <a:xfrm>
            <a:off x="1254642" y="2881423"/>
            <a:ext cx="3625702" cy="0"/>
          </a:xfrm>
          <a:prstGeom prst="line">
            <a:avLst/>
          </a:prstGeom>
          <a:solidFill>
            <a:schemeClr val="accent1"/>
          </a:solidFill>
          <a:ln w="19050" cap="flat" cmpd="sng" algn="ctr">
            <a:solidFill>
              <a:srgbClr val="FF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Přímá spojnice 5"/>
          <p:cNvCxnSpPr/>
          <p:nvPr/>
        </p:nvCxnSpPr>
        <p:spPr bwMode="auto">
          <a:xfrm>
            <a:off x="1254642" y="3193311"/>
            <a:ext cx="4199860" cy="0"/>
          </a:xfrm>
          <a:prstGeom prst="line">
            <a:avLst/>
          </a:prstGeom>
          <a:solidFill>
            <a:schemeClr val="accent1"/>
          </a:solidFill>
          <a:ln w="19050" cap="flat" cmpd="sng" algn="ctr">
            <a:solidFill>
              <a:srgbClr val="FF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Přímá spojnice 7"/>
          <p:cNvCxnSpPr/>
          <p:nvPr/>
        </p:nvCxnSpPr>
        <p:spPr bwMode="auto">
          <a:xfrm>
            <a:off x="1254642" y="3522921"/>
            <a:ext cx="3157870" cy="0"/>
          </a:xfrm>
          <a:prstGeom prst="line">
            <a:avLst/>
          </a:prstGeom>
          <a:solidFill>
            <a:schemeClr val="accent1"/>
          </a:solidFill>
          <a:ln w="19050" cap="flat" cmpd="sng" algn="ctr">
            <a:solidFill>
              <a:srgbClr val="FF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Přímá spojnice 9"/>
          <p:cNvCxnSpPr/>
          <p:nvPr/>
        </p:nvCxnSpPr>
        <p:spPr bwMode="auto">
          <a:xfrm>
            <a:off x="1254642" y="3820632"/>
            <a:ext cx="5295014" cy="0"/>
          </a:xfrm>
          <a:prstGeom prst="line">
            <a:avLst/>
          </a:prstGeom>
          <a:solidFill>
            <a:schemeClr val="accent1"/>
          </a:solidFill>
          <a:ln w="19050" cap="flat" cmpd="sng" algn="ctr">
            <a:solidFill>
              <a:srgbClr val="FF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312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88B6D4-E9FF-420B-83A6-215BA7C57CE4}"/>
              </a:ext>
            </a:extLst>
          </p:cNvPr>
          <p:cNvSpPr>
            <a:spLocks noGrp="1"/>
          </p:cNvSpPr>
          <p:nvPr>
            <p:ph type="title"/>
          </p:nvPr>
        </p:nvSpPr>
        <p:spPr/>
        <p:txBody>
          <a:bodyPr/>
          <a:lstStyle/>
          <a:p>
            <a:r>
              <a:rPr lang="cs-CZ" dirty="0"/>
              <a:t>Soudní kontrola ÚP</a:t>
            </a:r>
          </a:p>
        </p:txBody>
      </p:sp>
      <p:sp>
        <p:nvSpPr>
          <p:cNvPr id="3" name="Zástupný obsah 2">
            <a:extLst>
              <a:ext uri="{FF2B5EF4-FFF2-40B4-BE49-F238E27FC236}">
                <a16:creationId xmlns:a16="http://schemas.microsoft.com/office/drawing/2014/main" id="{E4DDC91B-741E-49C7-997E-BFDA1035686B}"/>
              </a:ext>
            </a:extLst>
          </p:cNvPr>
          <p:cNvSpPr>
            <a:spLocks noGrp="1"/>
          </p:cNvSpPr>
          <p:nvPr>
            <p:ph idx="1"/>
          </p:nvPr>
        </p:nvSpPr>
        <p:spPr/>
        <p:txBody>
          <a:bodyPr/>
          <a:lstStyle/>
          <a:p>
            <a:r>
              <a:rPr lang="cs-CZ" dirty="0"/>
              <a:t>Procesní pasivita během procesu přijímání ÚP má vliv na pozdější soudní přezkum. (</a:t>
            </a:r>
            <a:r>
              <a:rPr lang="cs-CZ" sz="2400" dirty="0"/>
              <a:t>NSS čj. 8 </a:t>
            </a:r>
            <a:r>
              <a:rPr lang="cs-CZ" sz="2400" dirty="0" err="1"/>
              <a:t>Aos</a:t>
            </a:r>
            <a:r>
              <a:rPr lang="cs-CZ" sz="2400" dirty="0"/>
              <a:t> 4/2013-50</a:t>
            </a:r>
            <a:r>
              <a:rPr lang="cs-CZ" dirty="0"/>
              <a:t>)</a:t>
            </a:r>
          </a:p>
          <a:p>
            <a:pPr marL="72000" indent="0">
              <a:buNone/>
            </a:pPr>
            <a:endParaRPr lang="cs-CZ" dirty="0"/>
          </a:p>
          <a:p>
            <a:pPr marL="72000" indent="0">
              <a:buNone/>
            </a:pPr>
            <a:r>
              <a:rPr lang="cs-CZ" u="sng" dirty="0"/>
              <a:t>ALE</a:t>
            </a:r>
          </a:p>
          <a:p>
            <a:endParaRPr lang="cs-CZ" dirty="0"/>
          </a:p>
          <a:p>
            <a:r>
              <a:rPr lang="cs-CZ" dirty="0"/>
              <a:t>Neznamená to, že by navrhovatel nemohl podat návrh na zrušení OOP. Pasivita může být subjektivní i objektivní – soud musí posoudit. (</a:t>
            </a:r>
            <a:r>
              <a:rPr lang="cs-CZ" sz="2400" dirty="0"/>
              <a:t>NSS </a:t>
            </a:r>
            <a:r>
              <a:rPr lang="pt-BR" sz="2400" dirty="0"/>
              <a:t>čj. 1 Ao 2/2010-116</a:t>
            </a:r>
            <a:r>
              <a:rPr lang="cs-CZ" dirty="0"/>
              <a:t>) </a:t>
            </a:r>
          </a:p>
          <a:p>
            <a:endParaRPr lang="cs-CZ" dirty="0"/>
          </a:p>
        </p:txBody>
      </p:sp>
    </p:spTree>
    <p:extLst>
      <p:ext uri="{BB962C8B-B14F-4D97-AF65-F5344CB8AC3E}">
        <p14:creationId xmlns:p14="http://schemas.microsoft.com/office/powerpoint/2010/main" val="2829947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61711A-72D6-41C0-9BE2-FA13495DBEFD}"/>
              </a:ext>
            </a:extLst>
          </p:cNvPr>
          <p:cNvSpPr>
            <a:spLocks noGrp="1"/>
          </p:cNvSpPr>
          <p:nvPr>
            <p:ph type="title"/>
          </p:nvPr>
        </p:nvSpPr>
        <p:spPr/>
        <p:txBody>
          <a:bodyPr/>
          <a:lstStyle/>
          <a:p>
            <a:r>
              <a:rPr lang="cs-CZ" dirty="0"/>
              <a:t>Soudní kontrola ÚP</a:t>
            </a:r>
          </a:p>
        </p:txBody>
      </p:sp>
      <p:sp>
        <p:nvSpPr>
          <p:cNvPr id="3" name="Zástupný obsah 2">
            <a:extLst>
              <a:ext uri="{FF2B5EF4-FFF2-40B4-BE49-F238E27FC236}">
                <a16:creationId xmlns:a16="http://schemas.microsoft.com/office/drawing/2014/main" id="{8F8DE5EA-9394-4D6D-9279-8594A71101C2}"/>
              </a:ext>
            </a:extLst>
          </p:cNvPr>
          <p:cNvSpPr>
            <a:spLocks noGrp="1"/>
          </p:cNvSpPr>
          <p:nvPr>
            <p:ph idx="1"/>
          </p:nvPr>
        </p:nvSpPr>
        <p:spPr>
          <a:xfrm>
            <a:off x="720000" y="1485900"/>
            <a:ext cx="10753200" cy="4781550"/>
          </a:xfrm>
        </p:spPr>
        <p:txBody>
          <a:bodyPr/>
          <a:lstStyle/>
          <a:p>
            <a:r>
              <a:rPr lang="pl-PL" sz="2400" dirty="0"/>
              <a:t>Soudy jsou při přezkumu zdrženlivé a konrigují případy, kdy obec postupovala diskriminačně či svévolně. (</a:t>
            </a:r>
            <a:r>
              <a:rPr lang="pl-PL" sz="2000" dirty="0"/>
              <a:t>NSS čj. 5 As 394/2020-51)</a:t>
            </a:r>
          </a:p>
          <a:p>
            <a:endParaRPr lang="cs-CZ" sz="2400" dirty="0"/>
          </a:p>
          <a:p>
            <a:r>
              <a:rPr lang="cs-CZ" sz="2400" dirty="0"/>
              <a:t>Aktivní procesní legitimace spolků:</a:t>
            </a:r>
          </a:p>
          <a:p>
            <a:pPr marL="72000" indent="0">
              <a:buNone/>
            </a:pPr>
            <a:r>
              <a:rPr lang="cs-CZ" altLang="cs-CZ" sz="2400" b="1" i="1" dirty="0"/>
              <a:t>Spolky jsou aktivně legitimovány k podání návrhu na zrušení opatření obecné povahy</a:t>
            </a:r>
            <a:r>
              <a:rPr lang="cs-CZ" altLang="cs-CZ" sz="2400" i="1" dirty="0"/>
              <a:t> (§ 101a odst. 1 s. ř. s.), </a:t>
            </a:r>
            <a:r>
              <a:rPr lang="cs-CZ" altLang="cs-CZ" sz="2400" b="1" i="1" dirty="0"/>
              <a:t>avšak pouze za splnění určitých kritérií</a:t>
            </a:r>
            <a:r>
              <a:rPr lang="cs-CZ" altLang="cs-CZ" sz="2400" i="1" dirty="0"/>
              <a:t>, mezi něž náleží především dotčení na subjektivních právech spolku, dále místní vztah spolku k lokalitě dotčené opatřením obecné povahy či zaměření spolku na aktivitu, která má lokální opodstatnění</a:t>
            </a:r>
            <a:r>
              <a:rPr lang="cs-CZ" sz="2400" i="1" dirty="0"/>
              <a:t> .</a:t>
            </a:r>
            <a:r>
              <a:rPr lang="pt-BR" sz="2400" i="1" dirty="0"/>
              <a:t> </a:t>
            </a:r>
            <a:r>
              <a:rPr lang="cs-CZ" sz="2400" i="1" dirty="0"/>
              <a:t>(</a:t>
            </a:r>
            <a:r>
              <a:rPr lang="cs-CZ" sz="2000" i="1" dirty="0"/>
              <a:t>NSS </a:t>
            </a:r>
            <a:r>
              <a:rPr lang="pt-BR" sz="2000" i="1" dirty="0"/>
              <a:t>čj. 5 Aos 3/2012-70</a:t>
            </a:r>
            <a:r>
              <a:rPr lang="cs-CZ" sz="2000" i="1" dirty="0"/>
              <a:t> + nález Ústavního soudu I. ÚS 59/14</a:t>
            </a:r>
            <a:r>
              <a:rPr lang="cs-CZ" sz="2400" i="1" dirty="0"/>
              <a:t>)</a:t>
            </a:r>
          </a:p>
          <a:p>
            <a:endParaRPr lang="pl-PL" sz="2400" dirty="0"/>
          </a:p>
          <a:p>
            <a:endParaRPr lang="cs-CZ" dirty="0"/>
          </a:p>
        </p:txBody>
      </p:sp>
    </p:spTree>
    <p:extLst>
      <p:ext uri="{BB962C8B-B14F-4D97-AF65-F5344CB8AC3E}">
        <p14:creationId xmlns:p14="http://schemas.microsoft.com/office/powerpoint/2010/main" val="4146890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Soudní kontrola ÚP</a:t>
            </a:r>
          </a:p>
        </p:txBody>
      </p:sp>
      <p:sp>
        <p:nvSpPr>
          <p:cNvPr id="3" name="Zástupný symbol pro obsah 2"/>
          <p:cNvSpPr>
            <a:spLocks noGrp="1"/>
          </p:cNvSpPr>
          <p:nvPr>
            <p:ph idx="1"/>
          </p:nvPr>
        </p:nvSpPr>
        <p:spPr/>
        <p:txBody>
          <a:bodyPr/>
          <a:lstStyle/>
          <a:p>
            <a:r>
              <a:rPr lang="cs-CZ" dirty="0"/>
              <a:t>Rozhodnutí o námitkách musí splňovat stejné zákonné požadavky, jako každé typické rozhodnutí dle SŘ. Tzn., musí být sehnatelné z jakého důvodu jsou uplatněné námitky považovány za mylné/liché/vyvrácené. (</a:t>
            </a:r>
            <a:r>
              <a:rPr lang="cs-CZ" sz="2400" dirty="0"/>
              <a:t>NSS čj. 1 </a:t>
            </a:r>
            <a:r>
              <a:rPr lang="cs-CZ" sz="2400" dirty="0" err="1"/>
              <a:t>Ao</a:t>
            </a:r>
            <a:r>
              <a:rPr lang="cs-CZ" sz="2400" dirty="0"/>
              <a:t> 5/2010-169</a:t>
            </a:r>
            <a:r>
              <a:rPr lang="cs-CZ" dirty="0"/>
              <a:t>) </a:t>
            </a:r>
          </a:p>
        </p:txBody>
      </p:sp>
    </p:spTree>
    <p:extLst>
      <p:ext uri="{BB962C8B-B14F-4D97-AF65-F5344CB8AC3E}">
        <p14:creationId xmlns:p14="http://schemas.microsoft.com/office/powerpoint/2010/main" val="3774249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6DC119-93D0-4D34-B8B8-17B96391493A}"/>
              </a:ext>
            </a:extLst>
          </p:cNvPr>
          <p:cNvSpPr>
            <a:spLocks noGrp="1"/>
          </p:cNvSpPr>
          <p:nvPr>
            <p:ph type="title"/>
          </p:nvPr>
        </p:nvSpPr>
        <p:spPr/>
        <p:txBody>
          <a:bodyPr/>
          <a:lstStyle/>
          <a:p>
            <a:r>
              <a:rPr lang="cs-CZ" dirty="0"/>
              <a:t>Vyhodnocení vlivů na udržitelný rozvoj</a:t>
            </a:r>
          </a:p>
        </p:txBody>
      </p:sp>
      <p:sp>
        <p:nvSpPr>
          <p:cNvPr id="3" name="Zástupný obsah 2">
            <a:extLst>
              <a:ext uri="{FF2B5EF4-FFF2-40B4-BE49-F238E27FC236}">
                <a16:creationId xmlns:a16="http://schemas.microsoft.com/office/drawing/2014/main" id="{821F4869-235C-4871-8597-6DB7B42AE1B0}"/>
              </a:ext>
            </a:extLst>
          </p:cNvPr>
          <p:cNvSpPr>
            <a:spLocks noGrp="1"/>
          </p:cNvSpPr>
          <p:nvPr>
            <p:ph idx="1"/>
          </p:nvPr>
        </p:nvSpPr>
        <p:spPr>
          <a:xfrm>
            <a:off x="720000" y="1692001"/>
            <a:ext cx="10753200" cy="4889773"/>
          </a:xfrm>
        </p:spPr>
        <p:txBody>
          <a:bodyPr/>
          <a:lstStyle/>
          <a:p>
            <a:r>
              <a:rPr lang="cs-CZ" dirty="0"/>
              <a:t>§ 19 odst. 2 StZ:</a:t>
            </a:r>
          </a:p>
          <a:p>
            <a:pPr marL="72000" indent="0">
              <a:buNone/>
            </a:pPr>
            <a:r>
              <a:rPr lang="cs-CZ" sz="2000" b="0" i="0" u="sng" dirty="0">
                <a:solidFill>
                  <a:srgbClr val="000000"/>
                </a:solidFill>
                <a:effectLst/>
                <a:latin typeface="Arial" panose="020B0604020202020204" pitchFamily="34" charset="0"/>
              </a:rPr>
              <a:t>Úkolem územního plánování je také posouzení vlivů politiky územního rozvoje, územního rozvojového plánu, zásad územního rozvoje nebo územního plánu na udržitelný rozvoj území</a:t>
            </a:r>
            <a:r>
              <a:rPr lang="cs-CZ" sz="2000" b="0" i="0" dirty="0">
                <a:solidFill>
                  <a:srgbClr val="000000"/>
                </a:solidFill>
                <a:effectLst/>
                <a:latin typeface="Arial" panose="020B0604020202020204" pitchFamily="34" charset="0"/>
              </a:rPr>
              <a:t>. Pro účely tohoto posouzení se zpracovává vyhodnocení vlivů na udržitelný rozvoj území. Jeho součástí je také </a:t>
            </a:r>
            <a:r>
              <a:rPr lang="cs-CZ" sz="2000" b="0" i="0" u="sng" dirty="0">
                <a:solidFill>
                  <a:srgbClr val="000000"/>
                </a:solidFill>
                <a:effectLst/>
                <a:latin typeface="Arial" panose="020B0604020202020204" pitchFamily="34" charset="0"/>
              </a:rPr>
              <a:t>vyhodnocení vlivů na životní prostředí</a:t>
            </a:r>
            <a:r>
              <a:rPr lang="cs-CZ" sz="2000" b="0" i="0" dirty="0">
                <a:solidFill>
                  <a:srgbClr val="000000"/>
                </a:solidFill>
                <a:effectLst/>
                <a:latin typeface="Arial" panose="020B0604020202020204" pitchFamily="34" charset="0"/>
              </a:rPr>
              <a:t>, ve kterém se určí, popíšou a posoudí možné významné vlivy na životní prostředí vyplývající z politiky územního rozvoje, územního rozvojového plánu, zásad územního rozvoje nebo územního plánu a rozumná náhradní řešení s přihlédnutím k cílům posuzovaných dokumentů. Náležitosti tohoto posouzení jsou stanoveny v </a:t>
            </a:r>
            <a:r>
              <a:rPr lang="cs-CZ" sz="2000" b="0" i="0" u="sng" dirty="0">
                <a:solidFill>
                  <a:srgbClr val="000000"/>
                </a:solidFill>
                <a:effectLst/>
                <a:latin typeface="Arial" panose="020B0604020202020204" pitchFamily="34" charset="0"/>
              </a:rPr>
              <a:t>příloze</a:t>
            </a:r>
            <a:r>
              <a:rPr lang="cs-CZ" sz="2000" b="0" i="0" dirty="0">
                <a:solidFill>
                  <a:srgbClr val="000000"/>
                </a:solidFill>
                <a:effectLst/>
                <a:latin typeface="Arial" panose="020B0604020202020204" pitchFamily="34" charset="0"/>
              </a:rPr>
              <a:t> k tomuto zákonu, </a:t>
            </a:r>
            <a:r>
              <a:rPr lang="cs-CZ" sz="2000" b="0" i="0" u="sng" dirty="0">
                <a:solidFill>
                  <a:srgbClr val="000000"/>
                </a:solidFill>
                <a:effectLst/>
                <a:latin typeface="Arial" panose="020B0604020202020204" pitchFamily="34" charset="0"/>
              </a:rPr>
              <a:t>včetně posouzení vlivu na předmět ochrany a celistvost evropsky významné lokality nebo ptačí oblasti</a:t>
            </a:r>
            <a:r>
              <a:rPr lang="cs-CZ" sz="2000" b="0" i="0" dirty="0">
                <a:solidFill>
                  <a:srgbClr val="000000"/>
                </a:solidFill>
                <a:effectLst/>
                <a:latin typeface="Arial" panose="020B0604020202020204" pitchFamily="34" charset="0"/>
              </a:rPr>
              <a:t>.</a:t>
            </a:r>
            <a:endParaRPr lang="cs-CZ" sz="2000" dirty="0"/>
          </a:p>
        </p:txBody>
      </p:sp>
    </p:spTree>
    <p:extLst>
      <p:ext uri="{BB962C8B-B14F-4D97-AF65-F5344CB8AC3E}">
        <p14:creationId xmlns:p14="http://schemas.microsoft.com/office/powerpoint/2010/main" val="500264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90D479-40E2-458C-8B25-9A59C8980971}"/>
              </a:ext>
            </a:extLst>
          </p:cNvPr>
          <p:cNvSpPr>
            <a:spLocks noGrp="1"/>
          </p:cNvSpPr>
          <p:nvPr>
            <p:ph type="title"/>
          </p:nvPr>
        </p:nvSpPr>
        <p:spPr/>
        <p:txBody>
          <a:bodyPr/>
          <a:lstStyle/>
          <a:p>
            <a:r>
              <a:rPr lang="cs-CZ" dirty="0"/>
              <a:t>Vyhodnocení vlivů na udržitelný rozvoj</a:t>
            </a:r>
          </a:p>
        </p:txBody>
      </p:sp>
      <p:sp>
        <p:nvSpPr>
          <p:cNvPr id="3" name="Zástupný obsah 2">
            <a:extLst>
              <a:ext uri="{FF2B5EF4-FFF2-40B4-BE49-F238E27FC236}">
                <a16:creationId xmlns:a16="http://schemas.microsoft.com/office/drawing/2014/main" id="{E36500C8-8415-452A-8DF4-51C95F77BAC9}"/>
              </a:ext>
            </a:extLst>
          </p:cNvPr>
          <p:cNvSpPr>
            <a:spLocks noGrp="1"/>
          </p:cNvSpPr>
          <p:nvPr>
            <p:ph idx="1"/>
          </p:nvPr>
        </p:nvSpPr>
        <p:spPr/>
        <p:txBody>
          <a:bodyPr/>
          <a:lstStyle/>
          <a:p>
            <a:pPr marL="72000" indent="0">
              <a:buNone/>
            </a:pPr>
            <a:r>
              <a:rPr lang="cs-CZ" sz="3200" u="sng" dirty="0"/>
              <a:t>Politika územního rozvoje a územní rozvojový plán</a:t>
            </a:r>
          </a:p>
          <a:p>
            <a:r>
              <a:rPr lang="cs-CZ" dirty="0"/>
              <a:t>Vyhodnocení vlivů na udržitelný rozvoj území (SEA) – § 32 odst. 2 a § 35a odst. 1 StZ</a:t>
            </a:r>
          </a:p>
          <a:p>
            <a:pPr marL="72000" indent="0">
              <a:buNone/>
            </a:pPr>
            <a:r>
              <a:rPr lang="cs-CZ" dirty="0"/>
              <a:t>+ přijatelné alternativy naplňující cíle PÚR</a:t>
            </a:r>
          </a:p>
          <a:p>
            <a:endParaRPr lang="cs-CZ" dirty="0"/>
          </a:p>
          <a:p>
            <a:r>
              <a:rPr lang="cs-CZ" dirty="0"/>
              <a:t>Posouzení možného vlivu na soustavu NATURA 2000</a:t>
            </a:r>
          </a:p>
          <a:p>
            <a:pPr lvl="1"/>
            <a:r>
              <a:rPr lang="cs-CZ" dirty="0"/>
              <a:t>Evropsky významné lokality + ptačí oblasti</a:t>
            </a:r>
          </a:p>
          <a:p>
            <a:pPr lvl="1"/>
            <a:r>
              <a:rPr lang="cs-CZ" dirty="0"/>
              <a:t>Pokud by vliv byl negativní -&gt; tzv. </a:t>
            </a:r>
            <a:r>
              <a:rPr lang="cs-CZ" dirty="0" err="1"/>
              <a:t>Naturové</a:t>
            </a:r>
            <a:r>
              <a:rPr lang="cs-CZ" dirty="0"/>
              <a:t> hodnocení dle § 45i </a:t>
            </a:r>
            <a:r>
              <a:rPr lang="cs-CZ" dirty="0" err="1"/>
              <a:t>z.č</a:t>
            </a:r>
            <a:r>
              <a:rPr lang="cs-CZ" dirty="0"/>
              <a:t>. 114/1992 Sb., ale § 45i </a:t>
            </a:r>
            <a:r>
              <a:rPr lang="cs-CZ" i="1" dirty="0"/>
              <a:t>in fine </a:t>
            </a:r>
            <a:r>
              <a:rPr lang="cs-CZ" dirty="0"/>
              <a:t>odkazuje na StZ (a StZ odkazuje na § 45i)</a:t>
            </a:r>
            <a:endParaRPr lang="cs-CZ" i="1" dirty="0"/>
          </a:p>
        </p:txBody>
      </p:sp>
      <p:sp>
        <p:nvSpPr>
          <p:cNvPr id="4" name="Řečová bublina: obdélníkový bublinový popisek 3">
            <a:extLst>
              <a:ext uri="{FF2B5EF4-FFF2-40B4-BE49-F238E27FC236}">
                <a16:creationId xmlns:a16="http://schemas.microsoft.com/office/drawing/2014/main" id="{3F7BADDA-FD73-4BDD-9814-C6B829480479}"/>
              </a:ext>
            </a:extLst>
          </p:cNvPr>
          <p:cNvSpPr/>
          <p:nvPr/>
        </p:nvSpPr>
        <p:spPr bwMode="auto">
          <a:xfrm>
            <a:off x="9867900" y="3032851"/>
            <a:ext cx="1962150" cy="847725"/>
          </a:xfrm>
          <a:prstGeom prst="wedgeRectCallout">
            <a:avLst>
              <a:gd name="adj1" fmla="val -81699"/>
              <a:gd name="adj2" fmla="val -87186"/>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b="0" i="0" u="none" strike="noStrike" cap="none" normalizeH="0" baseline="0" dirty="0">
                <a:ln>
                  <a:noFill/>
                </a:ln>
                <a:solidFill>
                  <a:schemeClr val="bg1"/>
                </a:solidFill>
                <a:effectLst/>
                <a:latin typeface="+mn-lt"/>
              </a:rPr>
              <a:t>Viz </a:t>
            </a:r>
            <a:r>
              <a:rPr kumimoji="0" lang="cs-CZ" b="0" i="0" u="none" strike="noStrike" cap="none" normalizeH="0" baseline="0" dirty="0" err="1">
                <a:ln>
                  <a:noFill/>
                </a:ln>
                <a:solidFill>
                  <a:schemeClr val="bg1"/>
                </a:solidFill>
                <a:effectLst/>
                <a:latin typeface="+mn-lt"/>
              </a:rPr>
              <a:t>z.č</a:t>
            </a:r>
            <a:r>
              <a:rPr kumimoji="0" lang="cs-CZ" b="0" i="0" u="none" strike="noStrike" cap="none" normalizeH="0" baseline="0" dirty="0">
                <a:ln>
                  <a:noFill/>
                </a:ln>
                <a:solidFill>
                  <a:schemeClr val="bg1"/>
                </a:solidFill>
                <a:effectLst/>
                <a:latin typeface="+mn-lt"/>
              </a:rPr>
              <a:t>.</a:t>
            </a:r>
          </a:p>
          <a:p>
            <a:pPr marL="0" marR="0" indent="0" algn="l" defTabSz="914400" rtl="0" eaLnBrk="1" fontAlgn="base" latinLnBrk="0" hangingPunct="1">
              <a:lnSpc>
                <a:spcPct val="100000"/>
              </a:lnSpc>
              <a:spcBef>
                <a:spcPct val="0"/>
              </a:spcBef>
              <a:spcAft>
                <a:spcPct val="0"/>
              </a:spcAft>
              <a:buClrTx/>
              <a:buSzTx/>
              <a:buFontTx/>
              <a:buNone/>
              <a:tabLst/>
            </a:pPr>
            <a:r>
              <a:rPr lang="cs-CZ" dirty="0">
                <a:solidFill>
                  <a:schemeClr val="bg1"/>
                </a:solidFill>
                <a:latin typeface="+mn-lt"/>
              </a:rPr>
              <a:t>100/2001 Sb.</a:t>
            </a:r>
            <a:endParaRPr kumimoji="0" lang="cs-CZ"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1779964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ED45E8-B918-40B1-AF31-20BE713E323B}"/>
              </a:ext>
            </a:extLst>
          </p:cNvPr>
          <p:cNvSpPr>
            <a:spLocks noGrp="1"/>
          </p:cNvSpPr>
          <p:nvPr>
            <p:ph type="title"/>
          </p:nvPr>
        </p:nvSpPr>
        <p:spPr/>
        <p:txBody>
          <a:bodyPr/>
          <a:lstStyle/>
          <a:p>
            <a:r>
              <a:rPr lang="cs-CZ" dirty="0"/>
              <a:t>Vyhodnocení vlivů na udržitelný rozvoj</a:t>
            </a:r>
          </a:p>
        </p:txBody>
      </p:sp>
      <p:sp>
        <p:nvSpPr>
          <p:cNvPr id="3" name="Zástupný obsah 2">
            <a:extLst>
              <a:ext uri="{FF2B5EF4-FFF2-40B4-BE49-F238E27FC236}">
                <a16:creationId xmlns:a16="http://schemas.microsoft.com/office/drawing/2014/main" id="{74519E81-161C-48CE-AF88-7597B04AC026}"/>
              </a:ext>
            </a:extLst>
          </p:cNvPr>
          <p:cNvSpPr>
            <a:spLocks noGrp="1"/>
          </p:cNvSpPr>
          <p:nvPr>
            <p:ph idx="1"/>
          </p:nvPr>
        </p:nvSpPr>
        <p:spPr/>
        <p:txBody>
          <a:bodyPr/>
          <a:lstStyle/>
          <a:p>
            <a:pPr marL="72000" indent="0">
              <a:buNone/>
            </a:pPr>
            <a:r>
              <a:rPr lang="cs-CZ" sz="3200" u="sng" dirty="0"/>
              <a:t>Zásady územního rozvoje</a:t>
            </a:r>
          </a:p>
          <a:p>
            <a:r>
              <a:rPr lang="cs-CZ" dirty="0"/>
              <a:t>Nedílnou součástí zásad územního rozvoje je také vyhodnocení vlivů na udržitelný rozvoj území (SEA) – § 36 odst. 1 StZ</a:t>
            </a:r>
          </a:p>
          <a:p>
            <a:endParaRPr lang="cs-CZ" dirty="0"/>
          </a:p>
          <a:p>
            <a:r>
              <a:rPr lang="cs-CZ" dirty="0"/>
              <a:t>Posouzení možného vlivu na soustavu NATURA 2000</a:t>
            </a:r>
          </a:p>
          <a:p>
            <a:pPr lvl="1"/>
            <a:r>
              <a:rPr lang="cs-CZ" dirty="0"/>
              <a:t>Pokud by negativní vliv nebyl vyloučen -&gt; tzv. </a:t>
            </a:r>
            <a:r>
              <a:rPr lang="cs-CZ" dirty="0" err="1"/>
              <a:t>Naturové</a:t>
            </a:r>
            <a:r>
              <a:rPr lang="cs-CZ" dirty="0"/>
              <a:t> hodnocení dle § 45i </a:t>
            </a:r>
            <a:r>
              <a:rPr lang="cs-CZ" dirty="0" err="1"/>
              <a:t>z.č</a:t>
            </a:r>
            <a:r>
              <a:rPr lang="cs-CZ" dirty="0"/>
              <a:t>. 114/1992 Sb.</a:t>
            </a:r>
          </a:p>
          <a:p>
            <a:pPr lvl="1"/>
            <a:r>
              <a:rPr lang="cs-CZ" dirty="0"/>
              <a:t>Zároveň musí předkladatel zpracovat varianty</a:t>
            </a:r>
          </a:p>
          <a:p>
            <a:pPr lvl="1"/>
            <a:r>
              <a:rPr lang="cs-CZ" dirty="0"/>
              <a:t>Uložení kompenzačního opatření, pakliže by se negativnímu vlivu nebylo možné vyhnout</a:t>
            </a:r>
          </a:p>
          <a:p>
            <a:pPr lvl="1"/>
            <a:endParaRPr lang="cs-CZ" dirty="0"/>
          </a:p>
          <a:p>
            <a:endParaRPr lang="cs-CZ" dirty="0"/>
          </a:p>
        </p:txBody>
      </p:sp>
      <p:cxnSp>
        <p:nvCxnSpPr>
          <p:cNvPr id="5" name="Přímá spojnice se šipkou 4">
            <a:extLst>
              <a:ext uri="{FF2B5EF4-FFF2-40B4-BE49-F238E27FC236}">
                <a16:creationId xmlns:a16="http://schemas.microsoft.com/office/drawing/2014/main" id="{113D8F3F-562E-4664-91B9-4D16DBFB8F29}"/>
              </a:ext>
            </a:extLst>
          </p:cNvPr>
          <p:cNvCxnSpPr/>
          <p:nvPr/>
        </p:nvCxnSpPr>
        <p:spPr bwMode="auto">
          <a:xfrm>
            <a:off x="4324350" y="4381500"/>
            <a:ext cx="0" cy="180975"/>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182261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FD88DF-C62D-4DC5-9EAB-14327EBFC4F5}"/>
              </a:ext>
            </a:extLst>
          </p:cNvPr>
          <p:cNvSpPr>
            <a:spLocks noGrp="1"/>
          </p:cNvSpPr>
          <p:nvPr>
            <p:ph type="title"/>
          </p:nvPr>
        </p:nvSpPr>
        <p:spPr/>
        <p:txBody>
          <a:bodyPr/>
          <a:lstStyle/>
          <a:p>
            <a:r>
              <a:rPr lang="cs-CZ" dirty="0"/>
              <a:t>Vyhodnocení vlivů na udržitelný rozvoj</a:t>
            </a:r>
          </a:p>
        </p:txBody>
      </p:sp>
      <p:sp>
        <p:nvSpPr>
          <p:cNvPr id="3" name="Zástupný obsah 2">
            <a:extLst>
              <a:ext uri="{FF2B5EF4-FFF2-40B4-BE49-F238E27FC236}">
                <a16:creationId xmlns:a16="http://schemas.microsoft.com/office/drawing/2014/main" id="{47AA841E-680E-4E0A-BB52-77FA45358299}"/>
              </a:ext>
            </a:extLst>
          </p:cNvPr>
          <p:cNvSpPr>
            <a:spLocks noGrp="1"/>
          </p:cNvSpPr>
          <p:nvPr>
            <p:ph idx="1"/>
          </p:nvPr>
        </p:nvSpPr>
        <p:spPr>
          <a:xfrm>
            <a:off x="720000" y="1520551"/>
            <a:ext cx="10753200" cy="5023123"/>
          </a:xfrm>
        </p:spPr>
        <p:txBody>
          <a:bodyPr/>
          <a:lstStyle/>
          <a:p>
            <a:pPr marL="72000" indent="0">
              <a:buNone/>
            </a:pPr>
            <a:r>
              <a:rPr lang="cs-CZ" u="sng" dirty="0"/>
              <a:t>Územní plán</a:t>
            </a:r>
          </a:p>
          <a:p>
            <a:r>
              <a:rPr lang="cs-CZ" sz="2000" dirty="0"/>
              <a:t>Ve fázi návrhu zadání územního plánu (§ 47 StZ) krajský úřad ve svém stanovisku (k tomuto zadání) uvede, zda má být tento návrh posuzován z hlediska vlivů na životní prostředí (SEA) ve smyslu § 10i zákona EIA či nikoliv =&gt; poté by bylo zpracováno </a:t>
            </a:r>
            <a:r>
              <a:rPr lang="cs-CZ" sz="2000" b="1" dirty="0"/>
              <a:t>vyhodnocení vlivů na udržitelný rozvoj území</a:t>
            </a:r>
            <a:r>
              <a:rPr lang="cs-CZ" sz="2000" dirty="0"/>
              <a:t>.</a:t>
            </a:r>
          </a:p>
          <a:p>
            <a:endParaRPr lang="cs-CZ" sz="2000" dirty="0"/>
          </a:p>
          <a:p>
            <a:r>
              <a:rPr lang="cs-CZ" sz="2000" dirty="0"/>
              <a:t>V případě NATURA 2000</a:t>
            </a:r>
          </a:p>
          <a:p>
            <a:pPr lvl="1"/>
            <a:r>
              <a:rPr lang="cs-CZ" sz="1800" dirty="0"/>
              <a:t> Pokud krajský úřad ve svém stanovisku k vyhodnocení vlivů územního plánu na životní prostředí (§ 50 odst. 5 StZ) stanoví, že územní plán má negativní vliv na oblast NATURA 2000 (který nebyl posuzován při pořízení zásad územního rozvoje), tak v takovém případě se postupuje obdobně jako při posouzení zásad územního rozvoje.</a:t>
            </a:r>
          </a:p>
          <a:p>
            <a:pPr lvl="1"/>
            <a:r>
              <a:rPr lang="cs-CZ" sz="1800" dirty="0"/>
              <a:t>V případě nutnosti i zde musí být kompenzační opatření do územního plánu zahrnuty (§ 45i odst. 11 ZOPK).</a:t>
            </a:r>
          </a:p>
          <a:p>
            <a:endParaRPr lang="cs-CZ" sz="2400" dirty="0"/>
          </a:p>
          <a:p>
            <a:endParaRPr lang="cs-CZ" sz="2400" dirty="0"/>
          </a:p>
          <a:p>
            <a:endParaRPr lang="cs-CZ" dirty="0"/>
          </a:p>
        </p:txBody>
      </p:sp>
    </p:spTree>
    <p:extLst>
      <p:ext uri="{BB962C8B-B14F-4D97-AF65-F5344CB8AC3E}">
        <p14:creationId xmlns:p14="http://schemas.microsoft.com/office/powerpoint/2010/main" val="17987997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CBAC4D-711F-447D-A1F8-4376C58A141F}"/>
              </a:ext>
            </a:extLst>
          </p:cNvPr>
          <p:cNvSpPr>
            <a:spLocks noGrp="1"/>
          </p:cNvSpPr>
          <p:nvPr>
            <p:ph type="title"/>
          </p:nvPr>
        </p:nvSpPr>
        <p:spPr/>
        <p:txBody>
          <a:bodyPr/>
          <a:lstStyle/>
          <a:p>
            <a:r>
              <a:rPr lang="cs-CZ" dirty="0"/>
              <a:t>Závazné stanovisko orgánu ÚP § 96b StZ</a:t>
            </a:r>
          </a:p>
        </p:txBody>
      </p:sp>
      <p:sp>
        <p:nvSpPr>
          <p:cNvPr id="3" name="Zástupný obsah 2">
            <a:extLst>
              <a:ext uri="{FF2B5EF4-FFF2-40B4-BE49-F238E27FC236}">
                <a16:creationId xmlns:a16="http://schemas.microsoft.com/office/drawing/2014/main" id="{98559F5C-F300-4FC8-BDF8-01B34FE63C55}"/>
              </a:ext>
            </a:extLst>
          </p:cNvPr>
          <p:cNvSpPr>
            <a:spLocks noGrp="1"/>
          </p:cNvSpPr>
          <p:nvPr>
            <p:ph idx="1"/>
          </p:nvPr>
        </p:nvSpPr>
        <p:spPr/>
        <p:txBody>
          <a:bodyPr/>
          <a:lstStyle/>
          <a:p>
            <a:r>
              <a:rPr lang="cs-CZ" sz="2400" dirty="0"/>
              <a:t>Posouzení, zda soulad s PÚR, ÚRP, ZÚR a ÚP =&gt; podmínky pro uskutečnění záměru</a:t>
            </a:r>
          </a:p>
          <a:p>
            <a:r>
              <a:rPr lang="cs-CZ" sz="2400" dirty="0"/>
              <a:t>Procesně před územním rozhodnutím (i s EIA) a dále pro procesy podle § 126, § 127 a § 129 StZ nebo pro procesy podle zvláštního zákona, když půjde o posouzení změny v území</a:t>
            </a:r>
          </a:p>
          <a:p>
            <a:r>
              <a:rPr lang="cs-CZ" sz="2400" dirty="0"/>
              <a:t>Negativní vymezení použití § 96 odst. 1 StZ</a:t>
            </a:r>
          </a:p>
          <a:p>
            <a:r>
              <a:rPr lang="cs-CZ" sz="2400" dirty="0"/>
              <a:t>Platí 2 roky ode dne vydání, nestanoví-li orgán územního plánování v odůvodněných případech lhůtu delší, nejdéle však 3 roky; platnost nelze prodloužit, pokud se změnily podmínky v území</a:t>
            </a:r>
          </a:p>
          <a:p>
            <a:endParaRPr lang="cs-CZ" sz="2800" dirty="0"/>
          </a:p>
          <a:p>
            <a:endParaRPr lang="cs-CZ" dirty="0"/>
          </a:p>
        </p:txBody>
      </p:sp>
    </p:spTree>
    <p:extLst>
      <p:ext uri="{BB962C8B-B14F-4D97-AF65-F5344CB8AC3E}">
        <p14:creationId xmlns:p14="http://schemas.microsoft.com/office/powerpoint/2010/main" val="2544600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Přímá spojnice 4">
            <a:extLst>
              <a:ext uri="{FF2B5EF4-FFF2-40B4-BE49-F238E27FC236}">
                <a16:creationId xmlns:a16="http://schemas.microsoft.com/office/drawing/2014/main" id="{1B03F7D3-C1FF-4957-8CC5-9BE31900A2C9}"/>
              </a:ext>
            </a:extLst>
          </p:cNvPr>
          <p:cNvCxnSpPr/>
          <p:nvPr/>
        </p:nvCxnSpPr>
        <p:spPr bwMode="auto">
          <a:xfrm>
            <a:off x="833437" y="3810000"/>
            <a:ext cx="10525125"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ovéPole 5">
            <a:extLst>
              <a:ext uri="{FF2B5EF4-FFF2-40B4-BE49-F238E27FC236}">
                <a16:creationId xmlns:a16="http://schemas.microsoft.com/office/drawing/2014/main" id="{9D44F87B-48C5-4B0B-83EC-0F4A705DF5E6}"/>
              </a:ext>
            </a:extLst>
          </p:cNvPr>
          <p:cNvSpPr txBox="1"/>
          <p:nvPr/>
        </p:nvSpPr>
        <p:spPr>
          <a:xfrm>
            <a:off x="885204" y="969920"/>
            <a:ext cx="4302781" cy="523220"/>
          </a:xfrm>
          <a:prstGeom prst="rect">
            <a:avLst/>
          </a:prstGeom>
          <a:noFill/>
        </p:spPr>
        <p:txBody>
          <a:bodyPr wrap="none" rtlCol="0">
            <a:spAutoFit/>
          </a:bodyPr>
          <a:lstStyle/>
          <a:p>
            <a:pPr algn="l"/>
            <a:r>
              <a:rPr lang="cs-CZ" sz="2800" dirty="0">
                <a:latin typeface="+mn-lt"/>
              </a:rPr>
              <a:t>Koncepční/plánovací fáze</a:t>
            </a:r>
          </a:p>
        </p:txBody>
      </p:sp>
      <p:sp>
        <p:nvSpPr>
          <p:cNvPr id="7" name="TextovéPole 6">
            <a:extLst>
              <a:ext uri="{FF2B5EF4-FFF2-40B4-BE49-F238E27FC236}">
                <a16:creationId xmlns:a16="http://schemas.microsoft.com/office/drawing/2014/main" id="{6363EBCE-BAB2-42D0-94D8-E1ECC7574223}"/>
              </a:ext>
            </a:extLst>
          </p:cNvPr>
          <p:cNvSpPr txBox="1"/>
          <p:nvPr/>
        </p:nvSpPr>
        <p:spPr>
          <a:xfrm>
            <a:off x="7446873" y="969920"/>
            <a:ext cx="2643672" cy="523220"/>
          </a:xfrm>
          <a:prstGeom prst="rect">
            <a:avLst/>
          </a:prstGeom>
          <a:noFill/>
        </p:spPr>
        <p:txBody>
          <a:bodyPr wrap="none" rtlCol="0">
            <a:spAutoFit/>
          </a:bodyPr>
          <a:lstStyle/>
          <a:p>
            <a:pPr algn="l"/>
            <a:r>
              <a:rPr lang="cs-CZ" sz="2800" dirty="0">
                <a:latin typeface="+mn-lt"/>
              </a:rPr>
              <a:t>Realizační fáze</a:t>
            </a:r>
          </a:p>
        </p:txBody>
      </p:sp>
      <p:cxnSp>
        <p:nvCxnSpPr>
          <p:cNvPr id="9" name="Přímá spojnice 8">
            <a:extLst>
              <a:ext uri="{FF2B5EF4-FFF2-40B4-BE49-F238E27FC236}">
                <a16:creationId xmlns:a16="http://schemas.microsoft.com/office/drawing/2014/main" id="{8A670FC4-1473-4954-976F-3D0FD51C539B}"/>
              </a:ext>
            </a:extLst>
          </p:cNvPr>
          <p:cNvCxnSpPr/>
          <p:nvPr/>
        </p:nvCxnSpPr>
        <p:spPr bwMode="auto">
          <a:xfrm>
            <a:off x="4352925" y="3686175"/>
            <a:ext cx="0" cy="26670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Přímá spojnice 9">
            <a:extLst>
              <a:ext uri="{FF2B5EF4-FFF2-40B4-BE49-F238E27FC236}">
                <a16:creationId xmlns:a16="http://schemas.microsoft.com/office/drawing/2014/main" id="{557A15CB-A433-4B9F-AD6B-BAC48AD6CC2B}"/>
              </a:ext>
            </a:extLst>
          </p:cNvPr>
          <p:cNvCxnSpPr/>
          <p:nvPr/>
        </p:nvCxnSpPr>
        <p:spPr bwMode="auto">
          <a:xfrm>
            <a:off x="9629775" y="3686175"/>
            <a:ext cx="0" cy="26670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Přímá spojnice 10">
            <a:extLst>
              <a:ext uri="{FF2B5EF4-FFF2-40B4-BE49-F238E27FC236}">
                <a16:creationId xmlns:a16="http://schemas.microsoft.com/office/drawing/2014/main" id="{5D4F35EC-90F1-43F4-BD83-7644417670FD}"/>
              </a:ext>
            </a:extLst>
          </p:cNvPr>
          <p:cNvCxnSpPr/>
          <p:nvPr/>
        </p:nvCxnSpPr>
        <p:spPr bwMode="auto">
          <a:xfrm>
            <a:off x="8096250" y="3676650"/>
            <a:ext cx="0" cy="26670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Přímá spojnice 11">
            <a:extLst>
              <a:ext uri="{FF2B5EF4-FFF2-40B4-BE49-F238E27FC236}">
                <a16:creationId xmlns:a16="http://schemas.microsoft.com/office/drawing/2014/main" id="{2B5589EC-1FDE-4696-AD58-01049D566A71}"/>
              </a:ext>
            </a:extLst>
          </p:cNvPr>
          <p:cNvCxnSpPr/>
          <p:nvPr/>
        </p:nvCxnSpPr>
        <p:spPr bwMode="auto">
          <a:xfrm>
            <a:off x="10820400" y="3686175"/>
            <a:ext cx="0" cy="26670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ovéPole 12">
            <a:extLst>
              <a:ext uri="{FF2B5EF4-FFF2-40B4-BE49-F238E27FC236}">
                <a16:creationId xmlns:a16="http://schemas.microsoft.com/office/drawing/2014/main" id="{F0A184AF-0B35-4A5D-9B11-B740BE6B9C75}"/>
              </a:ext>
            </a:extLst>
          </p:cNvPr>
          <p:cNvSpPr txBox="1"/>
          <p:nvPr/>
        </p:nvSpPr>
        <p:spPr>
          <a:xfrm>
            <a:off x="10304874" y="4371975"/>
            <a:ext cx="1031051" cy="307777"/>
          </a:xfrm>
          <a:prstGeom prst="rect">
            <a:avLst/>
          </a:prstGeom>
          <a:noFill/>
        </p:spPr>
        <p:txBody>
          <a:bodyPr wrap="none" rtlCol="0">
            <a:spAutoFit/>
          </a:bodyPr>
          <a:lstStyle/>
          <a:p>
            <a:pPr algn="l"/>
            <a:r>
              <a:rPr lang="cs-CZ" sz="1400" dirty="0">
                <a:latin typeface="+mn-lt"/>
              </a:rPr>
              <a:t>Kolaudace</a:t>
            </a:r>
          </a:p>
        </p:txBody>
      </p:sp>
      <p:sp>
        <p:nvSpPr>
          <p:cNvPr id="14" name="TextovéPole 13">
            <a:extLst>
              <a:ext uri="{FF2B5EF4-FFF2-40B4-BE49-F238E27FC236}">
                <a16:creationId xmlns:a16="http://schemas.microsoft.com/office/drawing/2014/main" id="{A041FC42-35B6-421A-98D1-4F562049F25C}"/>
              </a:ext>
            </a:extLst>
          </p:cNvPr>
          <p:cNvSpPr txBox="1"/>
          <p:nvPr/>
        </p:nvSpPr>
        <p:spPr>
          <a:xfrm>
            <a:off x="9114249" y="4781550"/>
            <a:ext cx="1388522" cy="307777"/>
          </a:xfrm>
          <a:prstGeom prst="rect">
            <a:avLst/>
          </a:prstGeom>
          <a:noFill/>
        </p:spPr>
        <p:txBody>
          <a:bodyPr wrap="none" rtlCol="0">
            <a:spAutoFit/>
          </a:bodyPr>
          <a:lstStyle/>
          <a:p>
            <a:pPr algn="l"/>
            <a:r>
              <a:rPr lang="cs-CZ" sz="1400" dirty="0">
                <a:latin typeface="+mn-lt"/>
              </a:rPr>
              <a:t>Stavební řízení</a:t>
            </a:r>
          </a:p>
        </p:txBody>
      </p:sp>
      <p:sp>
        <p:nvSpPr>
          <p:cNvPr id="15" name="TextovéPole 14">
            <a:extLst>
              <a:ext uri="{FF2B5EF4-FFF2-40B4-BE49-F238E27FC236}">
                <a16:creationId xmlns:a16="http://schemas.microsoft.com/office/drawing/2014/main" id="{62EDBB45-EA1F-45AE-A89B-7DD69B0BA1CE}"/>
              </a:ext>
            </a:extLst>
          </p:cNvPr>
          <p:cNvSpPr txBox="1"/>
          <p:nvPr/>
        </p:nvSpPr>
        <p:spPr>
          <a:xfrm>
            <a:off x="7446873" y="4371975"/>
            <a:ext cx="1298753" cy="307777"/>
          </a:xfrm>
          <a:prstGeom prst="rect">
            <a:avLst/>
          </a:prstGeom>
          <a:noFill/>
        </p:spPr>
        <p:txBody>
          <a:bodyPr wrap="none" rtlCol="0">
            <a:spAutoFit/>
          </a:bodyPr>
          <a:lstStyle/>
          <a:p>
            <a:pPr algn="l"/>
            <a:r>
              <a:rPr lang="cs-CZ" sz="1400" dirty="0">
                <a:latin typeface="+mn-lt"/>
              </a:rPr>
              <a:t>Územní řízení</a:t>
            </a:r>
          </a:p>
        </p:txBody>
      </p:sp>
      <p:cxnSp>
        <p:nvCxnSpPr>
          <p:cNvPr id="16" name="Přímá spojnice 15">
            <a:extLst>
              <a:ext uri="{FF2B5EF4-FFF2-40B4-BE49-F238E27FC236}">
                <a16:creationId xmlns:a16="http://schemas.microsoft.com/office/drawing/2014/main" id="{A27C8C4A-A5A1-445D-949F-7502F9C2C779}"/>
              </a:ext>
            </a:extLst>
          </p:cNvPr>
          <p:cNvCxnSpPr/>
          <p:nvPr/>
        </p:nvCxnSpPr>
        <p:spPr bwMode="auto">
          <a:xfrm>
            <a:off x="2590800" y="3676650"/>
            <a:ext cx="0" cy="26670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Přímá spojnice 16">
            <a:extLst>
              <a:ext uri="{FF2B5EF4-FFF2-40B4-BE49-F238E27FC236}">
                <a16:creationId xmlns:a16="http://schemas.microsoft.com/office/drawing/2014/main" id="{CC312CD7-2AE7-4E23-84FA-62B19D6EEBE0}"/>
              </a:ext>
            </a:extLst>
          </p:cNvPr>
          <p:cNvCxnSpPr/>
          <p:nvPr/>
        </p:nvCxnSpPr>
        <p:spPr bwMode="auto">
          <a:xfrm>
            <a:off x="1162050" y="3648075"/>
            <a:ext cx="0" cy="26670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ovéPole 17">
            <a:extLst>
              <a:ext uri="{FF2B5EF4-FFF2-40B4-BE49-F238E27FC236}">
                <a16:creationId xmlns:a16="http://schemas.microsoft.com/office/drawing/2014/main" id="{A3274F1B-DC68-4235-B6AE-9E955477F29F}"/>
              </a:ext>
            </a:extLst>
          </p:cNvPr>
          <p:cNvSpPr txBox="1"/>
          <p:nvPr/>
        </p:nvSpPr>
        <p:spPr>
          <a:xfrm>
            <a:off x="726706" y="3119735"/>
            <a:ext cx="870688" cy="307777"/>
          </a:xfrm>
          <a:prstGeom prst="rect">
            <a:avLst/>
          </a:prstGeom>
          <a:noFill/>
        </p:spPr>
        <p:txBody>
          <a:bodyPr wrap="none" rtlCol="0">
            <a:spAutoFit/>
          </a:bodyPr>
          <a:lstStyle/>
          <a:p>
            <a:pPr algn="l"/>
            <a:r>
              <a:rPr lang="cs-CZ" sz="1400" dirty="0">
                <a:latin typeface="+mn-lt"/>
              </a:rPr>
              <a:t>ÚRP ČR</a:t>
            </a:r>
          </a:p>
        </p:txBody>
      </p:sp>
      <p:sp>
        <p:nvSpPr>
          <p:cNvPr id="21" name="TextovéPole 20">
            <a:extLst>
              <a:ext uri="{FF2B5EF4-FFF2-40B4-BE49-F238E27FC236}">
                <a16:creationId xmlns:a16="http://schemas.microsoft.com/office/drawing/2014/main" id="{7908F7FD-3EC8-48BC-BAAE-F9C8832AB77A}"/>
              </a:ext>
            </a:extLst>
          </p:cNvPr>
          <p:cNvSpPr txBox="1"/>
          <p:nvPr/>
        </p:nvSpPr>
        <p:spPr>
          <a:xfrm>
            <a:off x="2145004" y="3124498"/>
            <a:ext cx="891591" cy="307777"/>
          </a:xfrm>
          <a:prstGeom prst="rect">
            <a:avLst/>
          </a:prstGeom>
          <a:noFill/>
        </p:spPr>
        <p:txBody>
          <a:bodyPr wrap="none" rtlCol="0">
            <a:spAutoFit/>
          </a:bodyPr>
          <a:lstStyle/>
          <a:p>
            <a:pPr algn="l"/>
            <a:r>
              <a:rPr lang="cs-CZ" sz="1400" dirty="0">
                <a:latin typeface="+mn-lt"/>
              </a:rPr>
              <a:t>ZÚR kraj</a:t>
            </a:r>
          </a:p>
        </p:txBody>
      </p:sp>
      <p:sp>
        <p:nvSpPr>
          <p:cNvPr id="22" name="TextovéPole 21">
            <a:extLst>
              <a:ext uri="{FF2B5EF4-FFF2-40B4-BE49-F238E27FC236}">
                <a16:creationId xmlns:a16="http://schemas.microsoft.com/office/drawing/2014/main" id="{496E0D47-5D14-46ED-8846-0CA5C852BDAC}"/>
              </a:ext>
            </a:extLst>
          </p:cNvPr>
          <p:cNvSpPr txBox="1"/>
          <p:nvPr/>
        </p:nvSpPr>
        <p:spPr>
          <a:xfrm>
            <a:off x="3907129" y="3119734"/>
            <a:ext cx="869084" cy="307777"/>
          </a:xfrm>
          <a:prstGeom prst="rect">
            <a:avLst/>
          </a:prstGeom>
          <a:noFill/>
        </p:spPr>
        <p:txBody>
          <a:bodyPr wrap="none" rtlCol="0">
            <a:spAutoFit/>
          </a:bodyPr>
          <a:lstStyle/>
          <a:p>
            <a:pPr algn="l"/>
            <a:r>
              <a:rPr lang="cs-CZ" sz="1400" dirty="0">
                <a:latin typeface="+mn-lt"/>
              </a:rPr>
              <a:t>ÚP obec</a:t>
            </a:r>
          </a:p>
        </p:txBody>
      </p:sp>
      <p:cxnSp>
        <p:nvCxnSpPr>
          <p:cNvPr id="24" name="Přímá spojnice se šipkou 23">
            <a:extLst>
              <a:ext uri="{FF2B5EF4-FFF2-40B4-BE49-F238E27FC236}">
                <a16:creationId xmlns:a16="http://schemas.microsoft.com/office/drawing/2014/main" id="{DEC5159B-5A3A-465E-85CD-8E09F5C58941}"/>
              </a:ext>
            </a:extLst>
          </p:cNvPr>
          <p:cNvCxnSpPr/>
          <p:nvPr/>
        </p:nvCxnSpPr>
        <p:spPr bwMode="auto">
          <a:xfrm>
            <a:off x="942975" y="2952750"/>
            <a:ext cx="3833238" cy="0"/>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25" name="TextovéPole 24">
            <a:extLst>
              <a:ext uri="{FF2B5EF4-FFF2-40B4-BE49-F238E27FC236}">
                <a16:creationId xmlns:a16="http://schemas.microsoft.com/office/drawing/2014/main" id="{E3ACD6BB-EA11-49DA-AEAC-A44BACA8B36F}"/>
              </a:ext>
            </a:extLst>
          </p:cNvPr>
          <p:cNvSpPr txBox="1"/>
          <p:nvPr/>
        </p:nvSpPr>
        <p:spPr>
          <a:xfrm>
            <a:off x="1771650" y="2575025"/>
            <a:ext cx="1795684" cy="400110"/>
          </a:xfrm>
          <a:prstGeom prst="rect">
            <a:avLst/>
          </a:prstGeom>
          <a:noFill/>
        </p:spPr>
        <p:txBody>
          <a:bodyPr wrap="none" rtlCol="0">
            <a:spAutoFit/>
          </a:bodyPr>
          <a:lstStyle/>
          <a:p>
            <a:pPr algn="l"/>
            <a:r>
              <a:rPr lang="cs-CZ" sz="2000" dirty="0">
                <a:latin typeface="+mn-lt"/>
              </a:rPr>
              <a:t>Vše v souladu</a:t>
            </a:r>
          </a:p>
        </p:txBody>
      </p:sp>
      <p:cxnSp>
        <p:nvCxnSpPr>
          <p:cNvPr id="27" name="Přímá spojnice se šipkou 26">
            <a:extLst>
              <a:ext uri="{FF2B5EF4-FFF2-40B4-BE49-F238E27FC236}">
                <a16:creationId xmlns:a16="http://schemas.microsoft.com/office/drawing/2014/main" id="{0CA0F0E8-CFC7-4E62-B364-44DE043FE2DC}"/>
              </a:ext>
            </a:extLst>
          </p:cNvPr>
          <p:cNvCxnSpPr/>
          <p:nvPr/>
        </p:nvCxnSpPr>
        <p:spPr bwMode="auto">
          <a:xfrm>
            <a:off x="4886325" y="4034165"/>
            <a:ext cx="2409825" cy="347335"/>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8" name="TextovéPole 27">
            <a:extLst>
              <a:ext uri="{FF2B5EF4-FFF2-40B4-BE49-F238E27FC236}">
                <a16:creationId xmlns:a16="http://schemas.microsoft.com/office/drawing/2014/main" id="{94EED015-E1BA-4C61-808C-E291D11D32CD}"/>
              </a:ext>
            </a:extLst>
          </p:cNvPr>
          <p:cNvSpPr txBox="1"/>
          <p:nvPr/>
        </p:nvSpPr>
        <p:spPr>
          <a:xfrm>
            <a:off x="5413777" y="4306312"/>
            <a:ext cx="947695" cy="338554"/>
          </a:xfrm>
          <a:prstGeom prst="rect">
            <a:avLst/>
          </a:prstGeom>
          <a:noFill/>
        </p:spPr>
        <p:txBody>
          <a:bodyPr wrap="none" rtlCol="0">
            <a:spAutoFit/>
          </a:bodyPr>
          <a:lstStyle/>
          <a:p>
            <a:pPr algn="l"/>
            <a:r>
              <a:rPr lang="cs-CZ" sz="1600" dirty="0">
                <a:latin typeface="+mn-lt"/>
              </a:rPr>
              <a:t>ZS OÚP</a:t>
            </a:r>
          </a:p>
        </p:txBody>
      </p:sp>
      <p:cxnSp>
        <p:nvCxnSpPr>
          <p:cNvPr id="30" name="Přímá spojnice 29">
            <a:extLst>
              <a:ext uri="{FF2B5EF4-FFF2-40B4-BE49-F238E27FC236}">
                <a16:creationId xmlns:a16="http://schemas.microsoft.com/office/drawing/2014/main" id="{54BA1AE1-1DE1-47FC-923B-BC1508B3F09F}"/>
              </a:ext>
            </a:extLst>
          </p:cNvPr>
          <p:cNvCxnSpPr/>
          <p:nvPr/>
        </p:nvCxnSpPr>
        <p:spPr bwMode="auto">
          <a:xfrm flipV="1">
            <a:off x="6172200" y="3427511"/>
            <a:ext cx="0" cy="515839"/>
          </a:xfrm>
          <a:prstGeom prst="line">
            <a:avLst/>
          </a:prstGeom>
          <a:ln w="1270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31" name="TextovéPole 30">
            <a:extLst>
              <a:ext uri="{FF2B5EF4-FFF2-40B4-BE49-F238E27FC236}">
                <a16:creationId xmlns:a16="http://schemas.microsoft.com/office/drawing/2014/main" id="{BF0E2926-6F78-4DF3-8F4E-8C6E7385AED2}"/>
              </a:ext>
            </a:extLst>
          </p:cNvPr>
          <p:cNvSpPr txBox="1"/>
          <p:nvPr/>
        </p:nvSpPr>
        <p:spPr>
          <a:xfrm>
            <a:off x="5413777" y="3091099"/>
            <a:ext cx="2260555" cy="338554"/>
          </a:xfrm>
          <a:prstGeom prst="rect">
            <a:avLst/>
          </a:prstGeom>
          <a:noFill/>
        </p:spPr>
        <p:txBody>
          <a:bodyPr wrap="none" rtlCol="0">
            <a:spAutoFit/>
          </a:bodyPr>
          <a:lstStyle/>
          <a:p>
            <a:pPr algn="l"/>
            <a:r>
              <a:rPr lang="cs-CZ" sz="1600" dirty="0">
                <a:latin typeface="+mn-lt"/>
              </a:rPr>
              <a:t>Návrh záměru/projektu</a:t>
            </a:r>
          </a:p>
        </p:txBody>
      </p:sp>
      <p:sp>
        <p:nvSpPr>
          <p:cNvPr id="32" name="TextovéPole 31">
            <a:extLst>
              <a:ext uri="{FF2B5EF4-FFF2-40B4-BE49-F238E27FC236}">
                <a16:creationId xmlns:a16="http://schemas.microsoft.com/office/drawing/2014/main" id="{C68BD840-043D-444F-AB03-0D6873951424}"/>
              </a:ext>
            </a:extLst>
          </p:cNvPr>
          <p:cNvSpPr txBox="1"/>
          <p:nvPr/>
        </p:nvSpPr>
        <p:spPr>
          <a:xfrm>
            <a:off x="6544054" y="5919817"/>
            <a:ext cx="3172663" cy="646331"/>
          </a:xfrm>
          <a:prstGeom prst="rect">
            <a:avLst/>
          </a:prstGeom>
          <a:noFill/>
        </p:spPr>
        <p:txBody>
          <a:bodyPr wrap="none" rtlCol="0">
            <a:spAutoFit/>
          </a:bodyPr>
          <a:lstStyle/>
          <a:p>
            <a:pPr algn="l"/>
            <a:r>
              <a:rPr lang="cs-CZ" sz="1800" dirty="0">
                <a:latin typeface="+mn-lt"/>
              </a:rPr>
              <a:t>ZS dalších dotčených orgánů</a:t>
            </a:r>
          </a:p>
          <a:p>
            <a:pPr algn="l"/>
            <a:r>
              <a:rPr lang="cs-CZ" sz="1800" dirty="0">
                <a:latin typeface="+mn-lt"/>
              </a:rPr>
              <a:t>viz PŽP</a:t>
            </a:r>
          </a:p>
        </p:txBody>
      </p:sp>
      <p:cxnSp>
        <p:nvCxnSpPr>
          <p:cNvPr id="33" name="Přímá spojnice se šipkou 32">
            <a:extLst>
              <a:ext uri="{FF2B5EF4-FFF2-40B4-BE49-F238E27FC236}">
                <a16:creationId xmlns:a16="http://schemas.microsoft.com/office/drawing/2014/main" id="{58ADEC24-088D-406A-BFBC-C0CC05A96BDB}"/>
              </a:ext>
            </a:extLst>
          </p:cNvPr>
          <p:cNvCxnSpPr>
            <a:cxnSpLocks/>
          </p:cNvCxnSpPr>
          <p:nvPr/>
        </p:nvCxnSpPr>
        <p:spPr bwMode="auto">
          <a:xfrm flipV="1">
            <a:off x="7172325" y="4943474"/>
            <a:ext cx="502007" cy="811441"/>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6" name="Přímá spojnice se šipkou 35">
            <a:extLst>
              <a:ext uri="{FF2B5EF4-FFF2-40B4-BE49-F238E27FC236}">
                <a16:creationId xmlns:a16="http://schemas.microsoft.com/office/drawing/2014/main" id="{696B12FF-147E-4F7F-87A7-552496876BDD}"/>
              </a:ext>
            </a:extLst>
          </p:cNvPr>
          <p:cNvCxnSpPr>
            <a:cxnSpLocks/>
          </p:cNvCxnSpPr>
          <p:nvPr/>
        </p:nvCxnSpPr>
        <p:spPr bwMode="auto">
          <a:xfrm flipV="1">
            <a:off x="8096249" y="5089327"/>
            <a:ext cx="0" cy="698449"/>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2" name="TextovéPole 41">
            <a:extLst>
              <a:ext uri="{FF2B5EF4-FFF2-40B4-BE49-F238E27FC236}">
                <a16:creationId xmlns:a16="http://schemas.microsoft.com/office/drawing/2014/main" id="{E88609CE-4B8A-437B-81A9-00786337E2C8}"/>
              </a:ext>
            </a:extLst>
          </p:cNvPr>
          <p:cNvSpPr txBox="1"/>
          <p:nvPr/>
        </p:nvSpPr>
        <p:spPr>
          <a:xfrm>
            <a:off x="2218887" y="1536656"/>
            <a:ext cx="901209" cy="523220"/>
          </a:xfrm>
          <a:prstGeom prst="rect">
            <a:avLst/>
          </a:prstGeom>
          <a:noFill/>
        </p:spPr>
        <p:txBody>
          <a:bodyPr wrap="none" rtlCol="0">
            <a:spAutoFit/>
          </a:bodyPr>
          <a:lstStyle/>
          <a:p>
            <a:pPr algn="l"/>
            <a:r>
              <a:rPr lang="cs-CZ" sz="2800" i="1" dirty="0">
                <a:latin typeface="+mn-lt"/>
              </a:rPr>
              <a:t>SEA</a:t>
            </a:r>
          </a:p>
        </p:txBody>
      </p:sp>
      <p:sp>
        <p:nvSpPr>
          <p:cNvPr id="43" name="TextovéPole 42">
            <a:extLst>
              <a:ext uri="{FF2B5EF4-FFF2-40B4-BE49-F238E27FC236}">
                <a16:creationId xmlns:a16="http://schemas.microsoft.com/office/drawing/2014/main" id="{722E69EC-2B96-43B4-A056-A6FDDCABF400}"/>
              </a:ext>
            </a:extLst>
          </p:cNvPr>
          <p:cNvSpPr txBox="1"/>
          <p:nvPr/>
        </p:nvSpPr>
        <p:spPr>
          <a:xfrm>
            <a:off x="8310159" y="1536628"/>
            <a:ext cx="761747" cy="523220"/>
          </a:xfrm>
          <a:prstGeom prst="rect">
            <a:avLst/>
          </a:prstGeom>
          <a:noFill/>
        </p:spPr>
        <p:txBody>
          <a:bodyPr wrap="none" rtlCol="0">
            <a:spAutoFit/>
          </a:bodyPr>
          <a:lstStyle/>
          <a:p>
            <a:pPr algn="l"/>
            <a:r>
              <a:rPr lang="cs-CZ" sz="2800" i="1" dirty="0">
                <a:latin typeface="+mn-lt"/>
              </a:rPr>
              <a:t>EIA</a:t>
            </a:r>
          </a:p>
        </p:txBody>
      </p:sp>
    </p:spTree>
    <p:extLst>
      <p:ext uri="{BB962C8B-B14F-4D97-AF65-F5344CB8AC3E}">
        <p14:creationId xmlns:p14="http://schemas.microsoft.com/office/powerpoint/2010/main" val="20286502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Vodicka\Downloads\thumbnail.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779" y="1496137"/>
            <a:ext cx="5715000"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83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Veřejné stavební právo</a:t>
            </a:r>
          </a:p>
        </p:txBody>
      </p:sp>
      <p:sp>
        <p:nvSpPr>
          <p:cNvPr id="3" name="Zástupný symbol pro obsah 2"/>
          <p:cNvSpPr>
            <a:spLocks noGrp="1"/>
          </p:cNvSpPr>
          <p:nvPr>
            <p:ph idx="1"/>
          </p:nvPr>
        </p:nvSpPr>
        <p:spPr/>
        <p:txBody>
          <a:bodyPr/>
          <a:lstStyle/>
          <a:p>
            <a:pPr marL="72000" indent="0">
              <a:buNone/>
            </a:pPr>
            <a:r>
              <a:rPr lang="cs-CZ" dirty="0"/>
              <a:t>§ 1 odst. 2 zákona č. 183/2006 Sb., stavební zákon:</a:t>
            </a:r>
          </a:p>
          <a:p>
            <a:r>
              <a:rPr lang="cs-CZ" dirty="0"/>
              <a:t>Ve věcech </a:t>
            </a:r>
            <a:r>
              <a:rPr lang="cs-CZ" u="sng" dirty="0"/>
              <a:t>stavebního řádu</a:t>
            </a:r>
            <a:r>
              <a:rPr lang="cs-CZ" dirty="0"/>
              <a:t> zejména:</a:t>
            </a:r>
          </a:p>
          <a:p>
            <a:pPr lvl="1"/>
            <a:r>
              <a:rPr lang="cs-CZ" dirty="0"/>
              <a:t>povolování staveb a jejich změn, </a:t>
            </a:r>
          </a:p>
          <a:p>
            <a:pPr lvl="1"/>
            <a:r>
              <a:rPr lang="cs-CZ" dirty="0"/>
              <a:t>terénních úprav a zařízení, </a:t>
            </a:r>
          </a:p>
          <a:p>
            <a:pPr lvl="1"/>
            <a:r>
              <a:rPr lang="cs-CZ" dirty="0"/>
              <a:t>užívaní a odstraňování staveb, </a:t>
            </a:r>
          </a:p>
          <a:p>
            <a:pPr lvl="1"/>
            <a:r>
              <a:rPr lang="cs-CZ" dirty="0"/>
              <a:t>dohled a zvláštní pravomoci stavebních úřadů, </a:t>
            </a:r>
          </a:p>
          <a:p>
            <a:pPr lvl="1"/>
            <a:r>
              <a:rPr lang="cs-CZ" dirty="0"/>
              <a:t>postavení a oprávnění autorizovaných inspektorů, </a:t>
            </a:r>
          </a:p>
          <a:p>
            <a:pPr lvl="1"/>
            <a:r>
              <a:rPr lang="cs-CZ" dirty="0"/>
              <a:t>soustavu stavebních úřadů, </a:t>
            </a:r>
          </a:p>
          <a:p>
            <a:pPr lvl="1"/>
            <a:r>
              <a:rPr lang="cs-CZ" dirty="0"/>
              <a:t>povinnosti a odpovědnost osob při přípravě a provádění staveb</a:t>
            </a:r>
          </a:p>
          <a:p>
            <a:endParaRPr lang="cs-CZ" dirty="0"/>
          </a:p>
        </p:txBody>
      </p:sp>
    </p:spTree>
    <p:extLst>
      <p:ext uri="{BB962C8B-B14F-4D97-AF65-F5344CB8AC3E}">
        <p14:creationId xmlns:p14="http://schemas.microsoft.com/office/powerpoint/2010/main" val="36491170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BBA9E360-24F8-40D7-A8E8-749074FFC105}"/>
              </a:ext>
            </a:extLst>
          </p:cNvPr>
          <p:cNvSpPr>
            <a:spLocks noGrp="1"/>
          </p:cNvSpPr>
          <p:nvPr>
            <p:ph idx="1"/>
          </p:nvPr>
        </p:nvSpPr>
        <p:spPr/>
        <p:txBody>
          <a:bodyPr/>
          <a:lstStyle/>
          <a:p>
            <a:pPr marL="72000" indent="0" algn="ctr">
              <a:buNone/>
            </a:pPr>
            <a:endParaRPr lang="cs-CZ" dirty="0"/>
          </a:p>
          <a:p>
            <a:pPr marL="72000" indent="0" algn="ctr">
              <a:buNone/>
            </a:pPr>
            <a:endParaRPr lang="cs-CZ" dirty="0"/>
          </a:p>
          <a:p>
            <a:pPr marL="72000" indent="0" algn="ctr">
              <a:buNone/>
            </a:pPr>
            <a:endParaRPr lang="cs-CZ" dirty="0"/>
          </a:p>
          <a:p>
            <a:pPr marL="72000" indent="0" algn="ctr">
              <a:buNone/>
            </a:pPr>
            <a:r>
              <a:rPr lang="cs-CZ" dirty="0"/>
              <a:t>Děkuji za pozornost!</a:t>
            </a:r>
          </a:p>
          <a:p>
            <a:pPr marL="72000" indent="0" algn="ctr">
              <a:buNone/>
            </a:pPr>
            <a:endParaRPr lang="cs-CZ" dirty="0"/>
          </a:p>
          <a:p>
            <a:pPr marL="72000" indent="0" algn="ctr">
              <a:buNone/>
            </a:pPr>
            <a:endParaRPr lang="cs-CZ" dirty="0"/>
          </a:p>
          <a:p>
            <a:pPr marL="72000" indent="0" algn="ctr">
              <a:buNone/>
            </a:pPr>
            <a:r>
              <a:rPr lang="cs-CZ" sz="2000" dirty="0"/>
              <a:t>Jiri.Vodicka@law.muni.cz</a:t>
            </a:r>
          </a:p>
        </p:txBody>
      </p:sp>
    </p:spTree>
    <p:extLst>
      <p:ext uri="{BB962C8B-B14F-4D97-AF65-F5344CB8AC3E}">
        <p14:creationId xmlns:p14="http://schemas.microsoft.com/office/powerpoint/2010/main" val="23841392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132B97-78A7-42C6-BC07-8B3985C84F64}"/>
              </a:ext>
            </a:extLst>
          </p:cNvPr>
          <p:cNvSpPr>
            <a:spLocks noGrp="1"/>
          </p:cNvSpPr>
          <p:nvPr>
            <p:ph type="title"/>
          </p:nvPr>
        </p:nvSpPr>
        <p:spPr/>
        <p:txBody>
          <a:bodyPr/>
          <a:lstStyle/>
          <a:p>
            <a:r>
              <a:rPr lang="cs-CZ" dirty="0"/>
              <a:t>Zdroje</a:t>
            </a:r>
          </a:p>
        </p:txBody>
      </p:sp>
      <p:sp>
        <p:nvSpPr>
          <p:cNvPr id="3" name="Zástupný obsah 2">
            <a:extLst>
              <a:ext uri="{FF2B5EF4-FFF2-40B4-BE49-F238E27FC236}">
                <a16:creationId xmlns:a16="http://schemas.microsoft.com/office/drawing/2014/main" id="{465E31F1-F883-4C0D-A80A-8430EF0FF195}"/>
              </a:ext>
            </a:extLst>
          </p:cNvPr>
          <p:cNvSpPr>
            <a:spLocks noGrp="1"/>
          </p:cNvSpPr>
          <p:nvPr>
            <p:ph idx="1"/>
          </p:nvPr>
        </p:nvSpPr>
        <p:spPr/>
        <p:txBody>
          <a:bodyPr/>
          <a:lstStyle/>
          <a:p>
            <a:r>
              <a:rPr lang="cs-CZ" dirty="0"/>
              <a:t>ŽIDEK, Dominik. </a:t>
            </a:r>
            <a:r>
              <a:rPr lang="cs-CZ" i="1" dirty="0"/>
              <a:t>Úloha územního plánování při změnách využití území</a:t>
            </a:r>
            <a:r>
              <a:rPr lang="cs-CZ" dirty="0"/>
              <a:t>. Právnická fakulta MU, 7. 10. 2021.</a:t>
            </a:r>
          </a:p>
          <a:p>
            <a:r>
              <a:rPr lang="cs-CZ" dirty="0"/>
              <a:t>ŽIDEK, Dominik. </a:t>
            </a:r>
            <a:r>
              <a:rPr lang="cs-CZ" i="1" dirty="0"/>
              <a:t>Ochrana životního prostředí v procesech veřejného stavebního práva</a:t>
            </a:r>
            <a:r>
              <a:rPr lang="cs-CZ" dirty="0"/>
              <a:t>. Praha: </a:t>
            </a:r>
            <a:r>
              <a:rPr lang="cs-CZ" dirty="0" err="1"/>
              <a:t>Wolters</a:t>
            </a:r>
            <a:r>
              <a:rPr lang="cs-CZ" dirty="0"/>
              <a:t> </a:t>
            </a:r>
            <a:r>
              <a:rPr lang="cs-CZ" dirty="0" err="1"/>
              <a:t>Kluwer</a:t>
            </a:r>
            <a:r>
              <a:rPr lang="cs-CZ" dirty="0"/>
              <a:t> ČR, 2019. 220 s. Právní monografie. ISBN 978-80-7598-353-4.</a:t>
            </a:r>
          </a:p>
          <a:p>
            <a:endParaRPr lang="cs-CZ" dirty="0"/>
          </a:p>
        </p:txBody>
      </p:sp>
    </p:spTree>
    <p:extLst>
      <p:ext uri="{BB962C8B-B14F-4D97-AF65-F5344CB8AC3E}">
        <p14:creationId xmlns:p14="http://schemas.microsoft.com/office/powerpoint/2010/main" val="1374462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Veřejné stavební právo</a:t>
            </a:r>
          </a:p>
        </p:txBody>
      </p:sp>
      <p:sp>
        <p:nvSpPr>
          <p:cNvPr id="3" name="Zástupný symbol pro obsah 2"/>
          <p:cNvSpPr>
            <a:spLocks noGrp="1"/>
          </p:cNvSpPr>
          <p:nvPr>
            <p:ph idx="1"/>
          </p:nvPr>
        </p:nvSpPr>
        <p:spPr/>
        <p:txBody>
          <a:bodyPr/>
          <a:lstStyle/>
          <a:p>
            <a:pPr marL="72000" indent="0">
              <a:buNone/>
            </a:pPr>
            <a:r>
              <a:rPr lang="cs-CZ" dirty="0"/>
              <a:t>§ 1 odst. 3 zákona č. 183/2006 Sb., stavební zákon:</a:t>
            </a:r>
          </a:p>
          <a:p>
            <a:r>
              <a:rPr lang="cs-CZ" dirty="0"/>
              <a:t>Dále upravuje:</a:t>
            </a:r>
          </a:p>
          <a:p>
            <a:pPr lvl="1"/>
            <a:r>
              <a:rPr lang="cs-CZ" dirty="0"/>
              <a:t>podmínky pro projektovou činnost a provádění staveb, </a:t>
            </a:r>
          </a:p>
          <a:p>
            <a:pPr lvl="1"/>
            <a:r>
              <a:rPr lang="cs-CZ" dirty="0"/>
              <a:t>obecné požadavky na výstavbu, </a:t>
            </a:r>
          </a:p>
          <a:p>
            <a:pPr lvl="1"/>
            <a:r>
              <a:rPr lang="cs-CZ" dirty="0"/>
              <a:t>účely vyvlastnění, </a:t>
            </a:r>
          </a:p>
          <a:p>
            <a:pPr lvl="1"/>
            <a:r>
              <a:rPr lang="cs-CZ" dirty="0"/>
              <a:t>vstupy na pozemky a do staveb, </a:t>
            </a:r>
          </a:p>
          <a:p>
            <a:pPr lvl="1"/>
            <a:r>
              <a:rPr lang="cs-CZ" dirty="0"/>
              <a:t>ochranu veřejných zájmů a </a:t>
            </a:r>
          </a:p>
          <a:p>
            <a:pPr lvl="1"/>
            <a:r>
              <a:rPr lang="cs-CZ" dirty="0"/>
              <a:t>některé další věci související s předmětem této právní úpravy</a:t>
            </a:r>
          </a:p>
        </p:txBody>
      </p:sp>
      <p:pic>
        <p:nvPicPr>
          <p:cNvPr id="3074" name="Picture 2" descr="C:\Users\Vodicka\Downloads\patrick me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887" y="4072271"/>
            <a:ext cx="3364317" cy="252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166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92674866"/>
              </p:ext>
            </p:extLst>
          </p:nvPr>
        </p:nvGraphicFramePr>
        <p:xfrm>
          <a:off x="1978837" y="98548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ovéPole 4"/>
          <p:cNvSpPr txBox="1"/>
          <p:nvPr/>
        </p:nvSpPr>
        <p:spPr>
          <a:xfrm>
            <a:off x="2945219" y="795463"/>
            <a:ext cx="2924198" cy="523220"/>
          </a:xfrm>
          <a:prstGeom prst="rect">
            <a:avLst/>
          </a:prstGeom>
          <a:noFill/>
        </p:spPr>
        <p:txBody>
          <a:bodyPr wrap="none" rtlCol="0">
            <a:spAutoFit/>
          </a:bodyPr>
          <a:lstStyle/>
          <a:p>
            <a:pPr algn="l"/>
            <a:r>
              <a:rPr lang="cs-CZ" sz="2800" dirty="0">
                <a:latin typeface="+mn-lt"/>
              </a:rPr>
              <a:t>Základní schéma</a:t>
            </a:r>
          </a:p>
        </p:txBody>
      </p:sp>
    </p:spTree>
    <p:extLst>
      <p:ext uri="{BB962C8B-B14F-4D97-AF65-F5344CB8AC3E}">
        <p14:creationId xmlns:p14="http://schemas.microsoft.com/office/powerpoint/2010/main" val="3798836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Prameny právní úpravy</a:t>
            </a:r>
          </a:p>
        </p:txBody>
      </p:sp>
      <p:sp>
        <p:nvSpPr>
          <p:cNvPr id="3" name="Zástupný symbol pro obsah 2"/>
          <p:cNvSpPr>
            <a:spLocks noGrp="1"/>
          </p:cNvSpPr>
          <p:nvPr>
            <p:ph idx="1"/>
          </p:nvPr>
        </p:nvSpPr>
        <p:spPr/>
        <p:txBody>
          <a:bodyPr/>
          <a:lstStyle/>
          <a:p>
            <a:r>
              <a:rPr lang="cs-CZ" sz="2400" dirty="0"/>
              <a:t>Stavební zákon + prováděcí právní předpisy (např. </a:t>
            </a:r>
            <a:r>
              <a:rPr lang="cs-CZ" sz="2400" dirty="0" err="1"/>
              <a:t>v.č</a:t>
            </a:r>
            <a:r>
              <a:rPr lang="cs-CZ" sz="2400" dirty="0"/>
              <a:t>. 500/2006 Sb.)</a:t>
            </a:r>
          </a:p>
          <a:p>
            <a:pPr lvl="1"/>
            <a:r>
              <a:rPr lang="cs-CZ" sz="1800" dirty="0"/>
              <a:t>Zákon č. 283/2021 Sb., (nový) stavební zákon, </a:t>
            </a:r>
            <a:r>
              <a:rPr lang="cs-CZ" sz="1800" u="sng" dirty="0"/>
              <a:t>účinný od ?1. 7. 2023?</a:t>
            </a:r>
            <a:r>
              <a:rPr lang="cs-CZ" sz="1800" dirty="0"/>
              <a:t> (částečně již dnes)</a:t>
            </a:r>
          </a:p>
          <a:p>
            <a:r>
              <a:rPr lang="cs-CZ" sz="2400" dirty="0"/>
              <a:t>Zákon č. 184/2006 Sb., o vyvlastnění</a:t>
            </a:r>
          </a:p>
          <a:p>
            <a:r>
              <a:rPr lang="cs-CZ" sz="2400" dirty="0"/>
              <a:t>Zákon č. 416/2009 Sb., liniový zákon</a:t>
            </a:r>
          </a:p>
          <a:p>
            <a:endParaRPr lang="cs-CZ" sz="2400" dirty="0"/>
          </a:p>
          <a:p>
            <a:r>
              <a:rPr lang="cs-CZ" sz="2400" dirty="0"/>
              <a:t>Zákon č. 100/2001 Sb., o posouzení vlivů na ŽP (EIA, SEA)</a:t>
            </a:r>
          </a:p>
          <a:p>
            <a:r>
              <a:rPr lang="cs-CZ" sz="2400" dirty="0"/>
              <a:t>Zákon č. 114/1992 Sb., o ochraně přírody a krajiny – </a:t>
            </a:r>
            <a:r>
              <a:rPr lang="cs-CZ" sz="2400" dirty="0" err="1"/>
              <a:t>naturové</a:t>
            </a:r>
            <a:r>
              <a:rPr lang="cs-CZ" sz="2400" dirty="0"/>
              <a:t> hodnocení</a:t>
            </a:r>
          </a:p>
          <a:p>
            <a:pPr lvl="1"/>
            <a:r>
              <a:rPr lang="cs-CZ" sz="1600" dirty="0"/>
              <a:t>+ další složkové předpisy (viz PŽP)</a:t>
            </a:r>
          </a:p>
          <a:p>
            <a:endParaRPr lang="cs-CZ" sz="2400" dirty="0"/>
          </a:p>
          <a:p>
            <a:r>
              <a:rPr lang="cs-CZ" sz="2400" dirty="0"/>
              <a:t>Správní řád + 250/2016 Sb. (přestupkový) + Soudní řád správní</a:t>
            </a:r>
          </a:p>
        </p:txBody>
      </p:sp>
      <p:sp>
        <p:nvSpPr>
          <p:cNvPr id="4" name="Obdélníkový popisek 3"/>
          <p:cNvSpPr/>
          <p:nvPr/>
        </p:nvSpPr>
        <p:spPr bwMode="auto">
          <a:xfrm>
            <a:off x="9572724" y="3606033"/>
            <a:ext cx="2477386" cy="520994"/>
          </a:xfrm>
          <a:prstGeom prst="wedgeRectCallout">
            <a:avLst>
              <a:gd name="adj1" fmla="val -64640"/>
              <a:gd name="adj2" fmla="val 29538"/>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b="0" i="0" u="none" strike="noStrike" cap="none" normalizeH="0" baseline="0" dirty="0">
                <a:ln>
                  <a:noFill/>
                </a:ln>
                <a:solidFill>
                  <a:schemeClr val="bg1"/>
                </a:solidFill>
                <a:effectLst/>
                <a:latin typeface="+mn-lt"/>
              </a:rPr>
              <a:t>Průřezový zákon</a:t>
            </a:r>
          </a:p>
        </p:txBody>
      </p:sp>
      <p:sp>
        <p:nvSpPr>
          <p:cNvPr id="5" name="Obdélníkový popisek 4"/>
          <p:cNvSpPr/>
          <p:nvPr/>
        </p:nvSpPr>
        <p:spPr bwMode="auto">
          <a:xfrm>
            <a:off x="8456427" y="6168657"/>
            <a:ext cx="2654596" cy="487323"/>
          </a:xfrm>
          <a:prstGeom prst="wedgeRectCallout">
            <a:avLst>
              <a:gd name="adj1" fmla="val -46169"/>
              <a:gd name="adj2" fmla="val -91644"/>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b="0" i="0" u="none" strike="noStrike" cap="none" normalizeH="0" baseline="0" dirty="0">
                <a:ln>
                  <a:noFill/>
                </a:ln>
                <a:solidFill>
                  <a:schemeClr val="bg1"/>
                </a:solidFill>
                <a:effectLst/>
                <a:latin typeface="+mn-lt"/>
              </a:rPr>
              <a:t>Procesní předpisy</a:t>
            </a:r>
          </a:p>
        </p:txBody>
      </p:sp>
      <p:cxnSp>
        <p:nvCxnSpPr>
          <p:cNvPr id="7" name="Přímá spojnice 6"/>
          <p:cNvCxnSpPr/>
          <p:nvPr/>
        </p:nvCxnSpPr>
        <p:spPr bwMode="auto">
          <a:xfrm flipV="1">
            <a:off x="797442" y="3540642"/>
            <a:ext cx="10728251" cy="1"/>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Přímá spojnice 8"/>
          <p:cNvCxnSpPr/>
          <p:nvPr/>
        </p:nvCxnSpPr>
        <p:spPr bwMode="auto">
          <a:xfrm flipV="1">
            <a:off x="797441" y="4293182"/>
            <a:ext cx="10728251" cy="1"/>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Přímá spojnice 9"/>
          <p:cNvCxnSpPr/>
          <p:nvPr/>
        </p:nvCxnSpPr>
        <p:spPr bwMode="auto">
          <a:xfrm flipV="1">
            <a:off x="797441" y="5341088"/>
            <a:ext cx="10728251" cy="1"/>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Obdélníkový popisek 10"/>
          <p:cNvSpPr/>
          <p:nvPr/>
        </p:nvSpPr>
        <p:spPr bwMode="auto">
          <a:xfrm>
            <a:off x="8328837" y="4676555"/>
            <a:ext cx="2580168" cy="520994"/>
          </a:xfrm>
          <a:prstGeom prst="wedgeRectCallout">
            <a:avLst>
              <a:gd name="adj1" fmla="val -74793"/>
              <a:gd name="adj2" fmla="val -34501"/>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b="0" i="0" u="none" strike="noStrike" cap="none" normalizeH="0" baseline="0" dirty="0">
                <a:ln>
                  <a:noFill/>
                </a:ln>
                <a:solidFill>
                  <a:schemeClr val="bg1"/>
                </a:solidFill>
                <a:effectLst/>
                <a:latin typeface="+mn-lt"/>
              </a:rPr>
              <a:t>Složkový předpis</a:t>
            </a:r>
          </a:p>
        </p:txBody>
      </p:sp>
      <p:sp>
        <p:nvSpPr>
          <p:cNvPr id="12" name="Obdélník 11"/>
          <p:cNvSpPr/>
          <p:nvPr/>
        </p:nvSpPr>
        <p:spPr bwMode="auto">
          <a:xfrm>
            <a:off x="8456427" y="881595"/>
            <a:ext cx="2806996" cy="536944"/>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800" b="0" i="0" u="none" strike="noStrike" cap="none" normalizeH="0" baseline="0" dirty="0">
                <a:ln>
                  <a:noFill/>
                </a:ln>
                <a:solidFill>
                  <a:schemeClr val="bg1"/>
                </a:solidFill>
                <a:effectLst/>
                <a:latin typeface="+mn-lt"/>
              </a:rPr>
              <a:t>Judikatura</a:t>
            </a:r>
            <a:r>
              <a:rPr kumimoji="0" lang="cs-CZ" sz="2800" b="0" i="0" u="none" strike="noStrike" cap="none" normalizeH="0" dirty="0">
                <a:ln>
                  <a:noFill/>
                </a:ln>
                <a:solidFill>
                  <a:schemeClr val="bg1"/>
                </a:solidFill>
                <a:effectLst/>
                <a:latin typeface="+mn-lt"/>
              </a:rPr>
              <a:t> NSS?</a:t>
            </a:r>
            <a:endParaRPr kumimoji="0" lang="cs-CZ" sz="28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62132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Principy a zásady</a:t>
            </a:r>
          </a:p>
        </p:txBody>
      </p:sp>
      <p:sp>
        <p:nvSpPr>
          <p:cNvPr id="3" name="Zástupný symbol pro obsah 2"/>
          <p:cNvSpPr>
            <a:spLocks noGrp="1"/>
          </p:cNvSpPr>
          <p:nvPr>
            <p:ph idx="1"/>
          </p:nvPr>
        </p:nvSpPr>
        <p:spPr/>
        <p:txBody>
          <a:bodyPr/>
          <a:lstStyle/>
          <a:p>
            <a:r>
              <a:rPr lang="cs-CZ" u="sng" dirty="0"/>
              <a:t>Princip (trvale) udržitelného rozvoje území</a:t>
            </a:r>
          </a:p>
          <a:p>
            <a:r>
              <a:rPr lang="cs-CZ" dirty="0"/>
              <a:t>Princip účasti veřejnosti</a:t>
            </a:r>
          </a:p>
          <a:p>
            <a:r>
              <a:rPr lang="cs-CZ" dirty="0"/>
              <a:t>Princip integrace</a:t>
            </a:r>
          </a:p>
          <a:p>
            <a:r>
              <a:rPr lang="cs-CZ" dirty="0"/>
              <a:t>Princip informovanosti</a:t>
            </a:r>
          </a:p>
          <a:p>
            <a:endParaRPr lang="cs-CZ" dirty="0"/>
          </a:p>
          <a:p>
            <a:r>
              <a:rPr lang="cs-CZ" dirty="0"/>
              <a:t>Princip nejvyšší hodnoty</a:t>
            </a:r>
          </a:p>
          <a:p>
            <a:r>
              <a:rPr lang="cs-CZ" dirty="0"/>
              <a:t>Princip prevence</a:t>
            </a:r>
          </a:p>
          <a:p>
            <a:r>
              <a:rPr lang="cs-CZ" dirty="0"/>
              <a:t>Princip předběžné opatrnosti</a:t>
            </a:r>
          </a:p>
          <a:p>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684" y="0"/>
            <a:ext cx="2286316" cy="345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a:off x="5547975" y="5416501"/>
            <a:ext cx="6436026" cy="830997"/>
          </a:xfrm>
          <a:prstGeom prst="rect">
            <a:avLst/>
          </a:prstGeom>
          <a:noFill/>
        </p:spPr>
        <p:txBody>
          <a:bodyPr wrap="square" rtlCol="0">
            <a:spAutoFit/>
          </a:bodyPr>
          <a:lstStyle/>
          <a:p>
            <a:pPr algn="l"/>
            <a:r>
              <a:rPr lang="cs-CZ" dirty="0">
                <a:latin typeface="+mn-lt"/>
              </a:rPr>
              <a:t>+ základní zásady činnosti správních orgánů a zásady správního řízení dle  SŘ</a:t>
            </a:r>
          </a:p>
        </p:txBody>
      </p:sp>
    </p:spTree>
    <p:extLst>
      <p:ext uri="{BB962C8B-B14F-4D97-AF65-F5344CB8AC3E}">
        <p14:creationId xmlns:p14="http://schemas.microsoft.com/office/powerpoint/2010/main" val="3233076918"/>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law-prezentace-16-9-en-v10.potx" id="{9896EA3D-72B6-4023-9F63-F32925A13CDB}" vid="{276D4D44-9036-4AB3-B85F-98413CE9D3BA}"/>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muni-law-prezentace-16-9-en-v10</Template>
  <TotalTime>0</TotalTime>
  <Words>4097</Words>
  <Application>Microsoft Office PowerPoint</Application>
  <PresentationFormat>Širokoúhlá obrazovka</PresentationFormat>
  <Paragraphs>392</Paragraphs>
  <Slides>51</Slides>
  <Notes>6</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51</vt:i4>
      </vt:variant>
    </vt:vector>
  </HeadingPairs>
  <TitlesOfParts>
    <vt:vector size="55" baseType="lpstr">
      <vt:lpstr>Arial</vt:lpstr>
      <vt:lpstr>Tahoma</vt:lpstr>
      <vt:lpstr>Wingdings</vt:lpstr>
      <vt:lpstr>Presentation_MU_EN</vt:lpstr>
      <vt:lpstr>Úloha územního plánování při změnách využití území</vt:lpstr>
      <vt:lpstr>Osnova</vt:lpstr>
      <vt:lpstr>Stavební právo</vt:lpstr>
      <vt:lpstr>Veřejné stavební právo</vt:lpstr>
      <vt:lpstr>Veřejné stavební právo</vt:lpstr>
      <vt:lpstr>Veřejné stavební právo</vt:lpstr>
      <vt:lpstr>Prezentace aplikace PowerPoint</vt:lpstr>
      <vt:lpstr>Prameny právní úpravy</vt:lpstr>
      <vt:lpstr>Principy a zásady</vt:lpstr>
      <vt:lpstr>Subjekty</vt:lpstr>
      <vt:lpstr>Nositelé</vt:lpstr>
      <vt:lpstr>Adresáti</vt:lpstr>
      <vt:lpstr>Územní plánování  - cíle dle § 18 StZ</vt:lpstr>
      <vt:lpstr>Územní plánování  - cíle dle § 18 StZ</vt:lpstr>
      <vt:lpstr>Územní plánování - nástroje</vt:lpstr>
      <vt:lpstr>Prezentace aplikace PowerPoint</vt:lpstr>
      <vt:lpstr>Nástroje územního plánování</vt:lpstr>
      <vt:lpstr>Nástroje územního plánování - hierarchie</vt:lpstr>
      <vt:lpstr>Nástroje územního plánování</vt:lpstr>
      <vt:lpstr>Nástroje územního plánování</vt:lpstr>
      <vt:lpstr>Nástroje územního plánování</vt:lpstr>
      <vt:lpstr>Proces přijímání ÚP</vt:lpstr>
      <vt:lpstr>Proces přijímání ÚP</vt:lpstr>
      <vt:lpstr>Proces přijímání ÚP</vt:lpstr>
      <vt:lpstr>Proces přijímání ÚP</vt:lpstr>
      <vt:lpstr>Proces přijímání ÚP</vt:lpstr>
      <vt:lpstr>Proces přijímání ÚP</vt:lpstr>
      <vt:lpstr>Proces přijímání ÚP</vt:lpstr>
      <vt:lpstr>Proces přijímání ÚP</vt:lpstr>
      <vt:lpstr>Proces přijímání ÚP</vt:lpstr>
      <vt:lpstr>Proces přijímání ÚP</vt:lpstr>
      <vt:lpstr>Proces přijímání ÚP</vt:lpstr>
      <vt:lpstr>Proces přijímání ÚP</vt:lpstr>
      <vt:lpstr>Proces přijímání ÚP</vt:lpstr>
      <vt:lpstr>Proces přijímání ÚP</vt:lpstr>
      <vt:lpstr>ÚPD příklady z praxe</vt:lpstr>
      <vt:lpstr>Proces přijímání ÚP</vt:lpstr>
      <vt:lpstr>Soudní kontrola ÚP</vt:lpstr>
      <vt:lpstr>Soudní kontrola ÚP</vt:lpstr>
      <vt:lpstr>Soudní kontrola ÚP</vt:lpstr>
      <vt:lpstr>Soudní kontrola ÚP</vt:lpstr>
      <vt:lpstr>Soudní kontrola ÚP</vt:lpstr>
      <vt:lpstr>Vyhodnocení vlivů na udržitelný rozvoj</vt:lpstr>
      <vt:lpstr>Vyhodnocení vlivů na udržitelný rozvoj</vt:lpstr>
      <vt:lpstr>Vyhodnocení vlivů na udržitelný rozvoj</vt:lpstr>
      <vt:lpstr>Vyhodnocení vlivů na udržitelný rozvoj</vt:lpstr>
      <vt:lpstr>Závazné stanovisko orgánu ÚP § 96b StZ</vt:lpstr>
      <vt:lpstr>Prezentace aplikace PowerPoint</vt:lpstr>
      <vt:lpstr>Prezentace aplikace PowerPoint</vt:lpstr>
      <vt:lpstr>Prezentace aplikace PowerPoint</vt:lpstr>
      <vt:lpstr>Zdroje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Jiří Vodička</dc:creator>
  <cp:lastModifiedBy>Jiří Vodička</cp:lastModifiedBy>
  <cp:revision>53</cp:revision>
  <cp:lastPrinted>1601-01-01T00:00:00Z</cp:lastPrinted>
  <dcterms:created xsi:type="dcterms:W3CDTF">2022-10-04T17:37:55Z</dcterms:created>
  <dcterms:modified xsi:type="dcterms:W3CDTF">2022-10-06T09:54:30Z</dcterms:modified>
</cp:coreProperties>
</file>