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notesMasterIdLst>
    <p:notesMasterId r:id="rId52"/>
  </p:notesMasterIdLst>
  <p:handoutMasterIdLst>
    <p:handoutMasterId r:id="rId53"/>
  </p:handoutMasterIdLst>
  <p:sldIdLst>
    <p:sldId id="256" r:id="rId2"/>
    <p:sldId id="346" r:id="rId3"/>
    <p:sldId id="353" r:id="rId4"/>
    <p:sldId id="357" r:id="rId5"/>
    <p:sldId id="350" r:id="rId6"/>
    <p:sldId id="345" r:id="rId7"/>
    <p:sldId id="348" r:id="rId8"/>
    <p:sldId id="349" r:id="rId9"/>
    <p:sldId id="347" r:id="rId10"/>
    <p:sldId id="374" r:id="rId11"/>
    <p:sldId id="351" r:id="rId12"/>
    <p:sldId id="375" r:id="rId13"/>
    <p:sldId id="262" r:id="rId14"/>
    <p:sldId id="298" r:id="rId15"/>
    <p:sldId id="258" r:id="rId16"/>
    <p:sldId id="355" r:id="rId17"/>
    <p:sldId id="356" r:id="rId18"/>
    <p:sldId id="266" r:id="rId19"/>
    <p:sldId id="296" r:id="rId20"/>
    <p:sldId id="301" r:id="rId21"/>
    <p:sldId id="335" r:id="rId22"/>
    <p:sldId id="309" r:id="rId23"/>
    <p:sldId id="311" r:id="rId24"/>
    <p:sldId id="313" r:id="rId25"/>
    <p:sldId id="352" r:id="rId26"/>
    <p:sldId id="368" r:id="rId27"/>
    <p:sldId id="269" r:id="rId28"/>
    <p:sldId id="307" r:id="rId29"/>
    <p:sldId id="325" r:id="rId30"/>
    <p:sldId id="314" r:id="rId31"/>
    <p:sldId id="371" r:id="rId32"/>
    <p:sldId id="290" r:id="rId33"/>
    <p:sldId id="276" r:id="rId34"/>
    <p:sldId id="316" r:id="rId35"/>
    <p:sldId id="362" r:id="rId36"/>
    <p:sldId id="315" r:id="rId37"/>
    <p:sldId id="317" r:id="rId38"/>
    <p:sldId id="323" r:id="rId39"/>
    <p:sldId id="340" r:id="rId40"/>
    <p:sldId id="358" r:id="rId41"/>
    <p:sldId id="327" r:id="rId42"/>
    <p:sldId id="359" r:id="rId43"/>
    <p:sldId id="372" r:id="rId44"/>
    <p:sldId id="373" r:id="rId45"/>
    <p:sldId id="365" r:id="rId46"/>
    <p:sldId id="369" r:id="rId47"/>
    <p:sldId id="370" r:id="rId48"/>
    <p:sldId id="259" r:id="rId49"/>
    <p:sldId id="367" r:id="rId50"/>
    <p:sldId id="338" r:id="rId5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68625" autoAdjust="0"/>
  </p:normalViewPr>
  <p:slideViewPr>
    <p:cSldViewPr snapToGrid="0">
      <p:cViewPr varScale="1">
        <p:scale>
          <a:sx n="76" d="100"/>
          <a:sy n="76" d="100"/>
        </p:scale>
        <p:origin x="19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slide" Target="../slides/slide32.xm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becunanov.cz/assets/File.ashx?id_org=17430&amp;id_dokumenty=1818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obecunanov.cz/assets/File.ashx?id_org=17430&amp;id_dokumenty=1818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5D78D-92D1-49A0-8FFF-D6C68165EE2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623142E-A3EE-4FD8-9A2F-8907C9182552}">
      <dgm:prSet/>
      <dgm:spPr/>
      <dgm:t>
        <a:bodyPr/>
        <a:lstStyle/>
        <a:p>
          <a:r>
            <a:rPr lang="cs-CZ" dirty="0"/>
            <a:t>Územní plánování = ZDA je to možné?</a:t>
          </a:r>
          <a:endParaRPr lang="en-US" dirty="0"/>
        </a:p>
      </dgm:t>
    </dgm:pt>
    <dgm:pt modelId="{501EA3D8-E122-4BC5-9970-FB0785853338}" type="parTrans" cxnId="{6028CF4E-5B26-42CF-80CC-6BDE7006E247}">
      <dgm:prSet/>
      <dgm:spPr/>
      <dgm:t>
        <a:bodyPr/>
        <a:lstStyle/>
        <a:p>
          <a:endParaRPr lang="en-US"/>
        </a:p>
      </dgm:t>
    </dgm:pt>
    <dgm:pt modelId="{D433E820-8EBF-4A21-AE1D-3B5597BB7BCD}" type="sibTrans" cxnId="{6028CF4E-5B26-42CF-80CC-6BDE7006E247}">
      <dgm:prSet/>
      <dgm:spPr/>
      <dgm:t>
        <a:bodyPr/>
        <a:lstStyle/>
        <a:p>
          <a:endParaRPr lang="en-US"/>
        </a:p>
      </dgm:t>
    </dgm:pt>
    <dgm:pt modelId="{F6C1407C-E169-4694-8405-D6A93D355BAB}">
      <dgm:prSet/>
      <dgm:spPr/>
      <dgm:t>
        <a:bodyPr/>
        <a:lstStyle/>
        <a:p>
          <a:r>
            <a:rPr lang="cs-CZ" dirty="0"/>
            <a:t>Rozhodování o změnách v území = JAK je to možné?</a:t>
          </a:r>
          <a:endParaRPr lang="en-US" dirty="0"/>
        </a:p>
      </dgm:t>
    </dgm:pt>
    <dgm:pt modelId="{21FE3E3C-B97F-490D-A8A4-2A9C9357275C}" type="parTrans" cxnId="{7D799976-3843-44AF-AB9C-96E500AE4FC4}">
      <dgm:prSet/>
      <dgm:spPr/>
      <dgm:t>
        <a:bodyPr/>
        <a:lstStyle/>
        <a:p>
          <a:endParaRPr lang="en-US"/>
        </a:p>
      </dgm:t>
    </dgm:pt>
    <dgm:pt modelId="{9BED6CB8-E9A9-4AC4-978B-931020474879}" type="sibTrans" cxnId="{7D799976-3843-44AF-AB9C-96E500AE4FC4}">
      <dgm:prSet/>
      <dgm:spPr/>
      <dgm:t>
        <a:bodyPr/>
        <a:lstStyle/>
        <a:p>
          <a:endParaRPr lang="en-US"/>
        </a:p>
      </dgm:t>
    </dgm:pt>
    <dgm:pt modelId="{CE96D163-9146-4498-8213-FD9044052AFD}">
      <dgm:prSet/>
      <dgm:spPr/>
      <dgm:t>
        <a:bodyPr/>
        <a:lstStyle/>
        <a:p>
          <a:r>
            <a:rPr lang="cs-CZ" dirty="0"/>
            <a:t>Změna účelové kategorizace (druhu a způsobu využití pozemku) v území</a:t>
          </a:r>
          <a:endParaRPr lang="en-US" dirty="0"/>
        </a:p>
      </dgm:t>
    </dgm:pt>
    <dgm:pt modelId="{CDB05FC0-08D4-4089-99D5-62C2F06763F7}" type="parTrans" cxnId="{EC35B841-9745-4F79-A330-213C46E48D36}">
      <dgm:prSet/>
      <dgm:spPr/>
      <dgm:t>
        <a:bodyPr/>
        <a:lstStyle/>
        <a:p>
          <a:endParaRPr lang="en-US"/>
        </a:p>
      </dgm:t>
    </dgm:pt>
    <dgm:pt modelId="{BDB6BC88-AEEF-4BBC-974E-926167FA78D3}" type="sibTrans" cxnId="{EC35B841-9745-4F79-A330-213C46E48D36}">
      <dgm:prSet/>
      <dgm:spPr/>
      <dgm:t>
        <a:bodyPr/>
        <a:lstStyle/>
        <a:p>
          <a:endParaRPr lang="en-US"/>
        </a:p>
      </dgm:t>
    </dgm:pt>
    <dgm:pt modelId="{B2FEC114-1540-408E-90D3-12B0CBBD3F47}">
      <dgm:prSet/>
      <dgm:spPr/>
      <dgm:t>
        <a:bodyPr/>
        <a:lstStyle/>
        <a:p>
          <a:r>
            <a:rPr lang="cs-CZ" dirty="0"/>
            <a:t>Evidence v katastru nemovitostí </a:t>
          </a:r>
          <a:endParaRPr lang="en-US" dirty="0"/>
        </a:p>
      </dgm:t>
    </dgm:pt>
    <dgm:pt modelId="{563CECA7-83CA-4DF3-A49A-932F434E595F}" type="parTrans" cxnId="{FD0EB69D-C1AC-4FAD-9760-296F673964A5}">
      <dgm:prSet/>
      <dgm:spPr/>
      <dgm:t>
        <a:bodyPr/>
        <a:lstStyle/>
        <a:p>
          <a:endParaRPr lang="en-US"/>
        </a:p>
      </dgm:t>
    </dgm:pt>
    <dgm:pt modelId="{64258A9A-1DA7-46E6-A926-E4A86D10DF0A}" type="sibTrans" cxnId="{FD0EB69D-C1AC-4FAD-9760-296F673964A5}">
      <dgm:prSet/>
      <dgm:spPr/>
      <dgm:t>
        <a:bodyPr/>
        <a:lstStyle/>
        <a:p>
          <a:endParaRPr lang="en-US"/>
        </a:p>
      </dgm:t>
    </dgm:pt>
    <dgm:pt modelId="{C299E73D-2F17-4F78-BCD3-080357EB873D}" type="pres">
      <dgm:prSet presAssocID="{3425D78D-92D1-49A0-8FFF-D6C68165EE26}" presName="root" presStyleCnt="0">
        <dgm:presLayoutVars>
          <dgm:dir/>
          <dgm:resizeHandles val="exact"/>
        </dgm:presLayoutVars>
      </dgm:prSet>
      <dgm:spPr/>
    </dgm:pt>
    <dgm:pt modelId="{18A15D9D-E5F2-4E46-93F1-E330AA973F11}" type="pres">
      <dgm:prSet presAssocID="{C623142E-A3EE-4FD8-9A2F-8907C9182552}" presName="compNode" presStyleCnt="0"/>
      <dgm:spPr/>
    </dgm:pt>
    <dgm:pt modelId="{5C43E515-5D6B-4772-8593-9B631F3EE3B5}" type="pres">
      <dgm:prSet presAssocID="{C623142E-A3EE-4FD8-9A2F-8907C9182552}" presName="bgRect" presStyleLbl="bgShp" presStyleIdx="0" presStyleCnt="4"/>
      <dgm:spPr/>
    </dgm:pt>
    <dgm:pt modelId="{69A31AA3-FFED-4AF8-8F33-114E4BB2A388}" type="pres">
      <dgm:prSet presAssocID="{C623142E-A3EE-4FD8-9A2F-8907C918255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F75DD687-425E-4FFF-B3A4-A803B88D640A}" type="pres">
      <dgm:prSet presAssocID="{C623142E-A3EE-4FD8-9A2F-8907C9182552}" presName="spaceRect" presStyleCnt="0"/>
      <dgm:spPr/>
    </dgm:pt>
    <dgm:pt modelId="{E99A76B5-D012-40FF-AD5B-75E234DC56D7}" type="pres">
      <dgm:prSet presAssocID="{C623142E-A3EE-4FD8-9A2F-8907C9182552}" presName="parTx" presStyleLbl="revTx" presStyleIdx="0" presStyleCnt="4">
        <dgm:presLayoutVars>
          <dgm:chMax val="0"/>
          <dgm:chPref val="0"/>
        </dgm:presLayoutVars>
      </dgm:prSet>
      <dgm:spPr/>
    </dgm:pt>
    <dgm:pt modelId="{5BCFF695-AA92-4B2C-A84F-4DB9D681789F}" type="pres">
      <dgm:prSet presAssocID="{D433E820-8EBF-4A21-AE1D-3B5597BB7BCD}" presName="sibTrans" presStyleCnt="0"/>
      <dgm:spPr/>
    </dgm:pt>
    <dgm:pt modelId="{C427FB7A-9EB6-4707-8D31-0EBE6BA7BDBE}" type="pres">
      <dgm:prSet presAssocID="{F6C1407C-E169-4694-8405-D6A93D355BAB}" presName="compNode" presStyleCnt="0"/>
      <dgm:spPr/>
    </dgm:pt>
    <dgm:pt modelId="{A5C1BEB7-CA7D-4BD3-8F70-CE1DFA24A62C}" type="pres">
      <dgm:prSet presAssocID="{F6C1407C-E169-4694-8405-D6A93D355BAB}" presName="bgRect" presStyleLbl="bgShp" presStyleIdx="1" presStyleCnt="4"/>
      <dgm:spPr/>
    </dgm:pt>
    <dgm:pt modelId="{F0E41462-26BD-4DE5-9B2C-4C49AB4A80C1}" type="pres">
      <dgm:prSet presAssocID="{F6C1407C-E169-4694-8405-D6A93D355BA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63739F56-7BFD-451F-90E6-8D0C7B9C8747}" type="pres">
      <dgm:prSet presAssocID="{F6C1407C-E169-4694-8405-D6A93D355BAB}" presName="spaceRect" presStyleCnt="0"/>
      <dgm:spPr/>
    </dgm:pt>
    <dgm:pt modelId="{027B9D82-6E5F-4592-BE8E-A523C74B1E43}" type="pres">
      <dgm:prSet presAssocID="{F6C1407C-E169-4694-8405-D6A93D355BAB}" presName="parTx" presStyleLbl="revTx" presStyleIdx="1" presStyleCnt="4">
        <dgm:presLayoutVars>
          <dgm:chMax val="0"/>
          <dgm:chPref val="0"/>
        </dgm:presLayoutVars>
      </dgm:prSet>
      <dgm:spPr/>
    </dgm:pt>
    <dgm:pt modelId="{2B68D06A-BC58-4FA7-A137-D4D3587C4C58}" type="pres">
      <dgm:prSet presAssocID="{9BED6CB8-E9A9-4AC4-978B-931020474879}" presName="sibTrans" presStyleCnt="0"/>
      <dgm:spPr/>
    </dgm:pt>
    <dgm:pt modelId="{69D91865-9EFB-4B09-BD88-EFC07F05059A}" type="pres">
      <dgm:prSet presAssocID="{CE96D163-9146-4498-8213-FD9044052AFD}" presName="compNode" presStyleCnt="0"/>
      <dgm:spPr/>
    </dgm:pt>
    <dgm:pt modelId="{94A04FEA-C283-40C2-9956-6E6AE3C5D503}" type="pres">
      <dgm:prSet presAssocID="{CE96D163-9146-4498-8213-FD9044052AFD}" presName="bgRect" presStyleLbl="bgShp" presStyleIdx="2" presStyleCnt="4"/>
      <dgm:spPr/>
    </dgm:pt>
    <dgm:pt modelId="{1CF9D29D-A1E7-4011-AACE-7B559C641A4F}" type="pres">
      <dgm:prSet presAssocID="{CE96D163-9146-4498-8213-FD9044052AF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D9D4E761-9A55-43C2-87D2-6E92B37BEFBC}" type="pres">
      <dgm:prSet presAssocID="{CE96D163-9146-4498-8213-FD9044052AFD}" presName="spaceRect" presStyleCnt="0"/>
      <dgm:spPr/>
    </dgm:pt>
    <dgm:pt modelId="{0DAF1BAA-461A-4DD0-AAFE-EC02156A1957}" type="pres">
      <dgm:prSet presAssocID="{CE96D163-9146-4498-8213-FD9044052AFD}" presName="parTx" presStyleLbl="revTx" presStyleIdx="2" presStyleCnt="4">
        <dgm:presLayoutVars>
          <dgm:chMax val="0"/>
          <dgm:chPref val="0"/>
        </dgm:presLayoutVars>
      </dgm:prSet>
      <dgm:spPr/>
    </dgm:pt>
    <dgm:pt modelId="{FFEA67EA-027D-434B-A9D9-972C3E46156E}" type="pres">
      <dgm:prSet presAssocID="{BDB6BC88-AEEF-4BBC-974E-926167FA78D3}" presName="sibTrans" presStyleCnt="0"/>
      <dgm:spPr/>
    </dgm:pt>
    <dgm:pt modelId="{FF8BDBE9-DE67-4DBA-857A-7E3141841476}" type="pres">
      <dgm:prSet presAssocID="{B2FEC114-1540-408E-90D3-12B0CBBD3F47}" presName="compNode" presStyleCnt="0"/>
      <dgm:spPr/>
    </dgm:pt>
    <dgm:pt modelId="{8C33DFF2-2206-493B-A17E-61E37BF03A3D}" type="pres">
      <dgm:prSet presAssocID="{B2FEC114-1540-408E-90D3-12B0CBBD3F47}" presName="bgRect" presStyleLbl="bgShp" presStyleIdx="3" presStyleCnt="4"/>
      <dgm:spPr/>
    </dgm:pt>
    <dgm:pt modelId="{1F5764F5-7179-4CE9-ADAB-E6663B6D50FD}" type="pres">
      <dgm:prSet presAssocID="{B2FEC114-1540-408E-90D3-12B0CBBD3F4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92DDCEA-57CF-48C9-B552-7F08225A6949}" type="pres">
      <dgm:prSet presAssocID="{B2FEC114-1540-408E-90D3-12B0CBBD3F47}" presName="spaceRect" presStyleCnt="0"/>
      <dgm:spPr/>
    </dgm:pt>
    <dgm:pt modelId="{DF3E6B03-69EA-4B19-AF19-BEB18F452F6E}" type="pres">
      <dgm:prSet presAssocID="{B2FEC114-1540-408E-90D3-12B0CBBD3F4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39FDE16-9DDC-4769-92DE-F328689919E2}" type="presOf" srcId="{F6C1407C-E169-4694-8405-D6A93D355BAB}" destId="{027B9D82-6E5F-4592-BE8E-A523C74B1E43}" srcOrd="0" destOrd="0" presId="urn:microsoft.com/office/officeart/2018/2/layout/IconVerticalSolidList"/>
    <dgm:cxn modelId="{E262C818-8F2E-441C-83B8-0D363C57D514}" type="presOf" srcId="{CE96D163-9146-4498-8213-FD9044052AFD}" destId="{0DAF1BAA-461A-4DD0-AAFE-EC02156A1957}" srcOrd="0" destOrd="0" presId="urn:microsoft.com/office/officeart/2018/2/layout/IconVerticalSolidList"/>
    <dgm:cxn modelId="{70BDAE3F-8D10-4631-A529-74947213EA23}" type="presOf" srcId="{3425D78D-92D1-49A0-8FFF-D6C68165EE26}" destId="{C299E73D-2F17-4F78-BCD3-080357EB873D}" srcOrd="0" destOrd="0" presId="urn:microsoft.com/office/officeart/2018/2/layout/IconVerticalSolidList"/>
    <dgm:cxn modelId="{ECC07F61-DE32-4563-88EC-088B9DC20D33}" type="presOf" srcId="{C623142E-A3EE-4FD8-9A2F-8907C9182552}" destId="{E99A76B5-D012-40FF-AD5B-75E234DC56D7}" srcOrd="0" destOrd="0" presId="urn:microsoft.com/office/officeart/2018/2/layout/IconVerticalSolidList"/>
    <dgm:cxn modelId="{EC35B841-9745-4F79-A330-213C46E48D36}" srcId="{3425D78D-92D1-49A0-8FFF-D6C68165EE26}" destId="{CE96D163-9146-4498-8213-FD9044052AFD}" srcOrd="2" destOrd="0" parTransId="{CDB05FC0-08D4-4089-99D5-62C2F06763F7}" sibTransId="{BDB6BC88-AEEF-4BBC-974E-926167FA78D3}"/>
    <dgm:cxn modelId="{6028CF4E-5B26-42CF-80CC-6BDE7006E247}" srcId="{3425D78D-92D1-49A0-8FFF-D6C68165EE26}" destId="{C623142E-A3EE-4FD8-9A2F-8907C9182552}" srcOrd="0" destOrd="0" parTransId="{501EA3D8-E122-4BC5-9970-FB0785853338}" sibTransId="{D433E820-8EBF-4A21-AE1D-3B5597BB7BCD}"/>
    <dgm:cxn modelId="{7D799976-3843-44AF-AB9C-96E500AE4FC4}" srcId="{3425D78D-92D1-49A0-8FFF-D6C68165EE26}" destId="{F6C1407C-E169-4694-8405-D6A93D355BAB}" srcOrd="1" destOrd="0" parTransId="{21FE3E3C-B97F-490D-A8A4-2A9C9357275C}" sibTransId="{9BED6CB8-E9A9-4AC4-978B-931020474879}"/>
    <dgm:cxn modelId="{FD0EB69D-C1AC-4FAD-9760-296F673964A5}" srcId="{3425D78D-92D1-49A0-8FFF-D6C68165EE26}" destId="{B2FEC114-1540-408E-90D3-12B0CBBD3F47}" srcOrd="3" destOrd="0" parTransId="{563CECA7-83CA-4DF3-A49A-932F434E595F}" sibTransId="{64258A9A-1DA7-46E6-A926-E4A86D10DF0A}"/>
    <dgm:cxn modelId="{A182D1FF-B025-4CFE-AF0C-F17CC61EAABF}" type="presOf" srcId="{B2FEC114-1540-408E-90D3-12B0CBBD3F47}" destId="{DF3E6B03-69EA-4B19-AF19-BEB18F452F6E}" srcOrd="0" destOrd="0" presId="urn:microsoft.com/office/officeart/2018/2/layout/IconVerticalSolidList"/>
    <dgm:cxn modelId="{54A64294-1433-4911-BF7A-189B53D33CDF}" type="presParOf" srcId="{C299E73D-2F17-4F78-BCD3-080357EB873D}" destId="{18A15D9D-E5F2-4E46-93F1-E330AA973F11}" srcOrd="0" destOrd="0" presId="urn:microsoft.com/office/officeart/2018/2/layout/IconVerticalSolidList"/>
    <dgm:cxn modelId="{EDC12164-3DC2-431A-8C5B-BFAF8742A0AD}" type="presParOf" srcId="{18A15D9D-E5F2-4E46-93F1-E330AA973F11}" destId="{5C43E515-5D6B-4772-8593-9B631F3EE3B5}" srcOrd="0" destOrd="0" presId="urn:microsoft.com/office/officeart/2018/2/layout/IconVerticalSolidList"/>
    <dgm:cxn modelId="{02110F10-EF34-41DE-AB89-800F4BF6738D}" type="presParOf" srcId="{18A15D9D-E5F2-4E46-93F1-E330AA973F11}" destId="{69A31AA3-FFED-4AF8-8F33-114E4BB2A388}" srcOrd="1" destOrd="0" presId="urn:microsoft.com/office/officeart/2018/2/layout/IconVerticalSolidList"/>
    <dgm:cxn modelId="{FBEF3EB9-0A94-4F1A-9BF6-5B99AEA261B2}" type="presParOf" srcId="{18A15D9D-E5F2-4E46-93F1-E330AA973F11}" destId="{F75DD687-425E-4FFF-B3A4-A803B88D640A}" srcOrd="2" destOrd="0" presId="urn:microsoft.com/office/officeart/2018/2/layout/IconVerticalSolidList"/>
    <dgm:cxn modelId="{D3D371A2-E823-4B1F-9EBA-EB622785DC69}" type="presParOf" srcId="{18A15D9D-E5F2-4E46-93F1-E330AA973F11}" destId="{E99A76B5-D012-40FF-AD5B-75E234DC56D7}" srcOrd="3" destOrd="0" presId="urn:microsoft.com/office/officeart/2018/2/layout/IconVerticalSolidList"/>
    <dgm:cxn modelId="{66822811-DB57-4EDD-80FB-F3D3A9CADDCA}" type="presParOf" srcId="{C299E73D-2F17-4F78-BCD3-080357EB873D}" destId="{5BCFF695-AA92-4B2C-A84F-4DB9D681789F}" srcOrd="1" destOrd="0" presId="urn:microsoft.com/office/officeart/2018/2/layout/IconVerticalSolidList"/>
    <dgm:cxn modelId="{4198A0A2-2150-47D8-8FAC-318D4FAFFA9D}" type="presParOf" srcId="{C299E73D-2F17-4F78-BCD3-080357EB873D}" destId="{C427FB7A-9EB6-4707-8D31-0EBE6BA7BDBE}" srcOrd="2" destOrd="0" presId="urn:microsoft.com/office/officeart/2018/2/layout/IconVerticalSolidList"/>
    <dgm:cxn modelId="{687F4985-EFB1-49C0-884F-A3BA07ADF2BA}" type="presParOf" srcId="{C427FB7A-9EB6-4707-8D31-0EBE6BA7BDBE}" destId="{A5C1BEB7-CA7D-4BD3-8F70-CE1DFA24A62C}" srcOrd="0" destOrd="0" presId="urn:microsoft.com/office/officeart/2018/2/layout/IconVerticalSolidList"/>
    <dgm:cxn modelId="{E003C29D-C5B3-46CC-8F3A-6241EB9A2062}" type="presParOf" srcId="{C427FB7A-9EB6-4707-8D31-0EBE6BA7BDBE}" destId="{F0E41462-26BD-4DE5-9B2C-4C49AB4A80C1}" srcOrd="1" destOrd="0" presId="urn:microsoft.com/office/officeart/2018/2/layout/IconVerticalSolidList"/>
    <dgm:cxn modelId="{FC6D374E-B3AB-439B-BBBA-C0A3844156A8}" type="presParOf" srcId="{C427FB7A-9EB6-4707-8D31-0EBE6BA7BDBE}" destId="{63739F56-7BFD-451F-90E6-8D0C7B9C8747}" srcOrd="2" destOrd="0" presId="urn:microsoft.com/office/officeart/2018/2/layout/IconVerticalSolidList"/>
    <dgm:cxn modelId="{4A507220-8FC1-4968-9409-E224694E68C8}" type="presParOf" srcId="{C427FB7A-9EB6-4707-8D31-0EBE6BA7BDBE}" destId="{027B9D82-6E5F-4592-BE8E-A523C74B1E43}" srcOrd="3" destOrd="0" presId="urn:microsoft.com/office/officeart/2018/2/layout/IconVerticalSolidList"/>
    <dgm:cxn modelId="{0E0EA76C-BEAD-43C9-BDEB-AAA0A5126BD2}" type="presParOf" srcId="{C299E73D-2F17-4F78-BCD3-080357EB873D}" destId="{2B68D06A-BC58-4FA7-A137-D4D3587C4C58}" srcOrd="3" destOrd="0" presId="urn:microsoft.com/office/officeart/2018/2/layout/IconVerticalSolidList"/>
    <dgm:cxn modelId="{6A6C3A38-4B10-4BFB-B756-D058C0479FD5}" type="presParOf" srcId="{C299E73D-2F17-4F78-BCD3-080357EB873D}" destId="{69D91865-9EFB-4B09-BD88-EFC07F05059A}" srcOrd="4" destOrd="0" presId="urn:microsoft.com/office/officeart/2018/2/layout/IconVerticalSolidList"/>
    <dgm:cxn modelId="{1E1C4C40-D340-4573-823F-67EA6874F1B8}" type="presParOf" srcId="{69D91865-9EFB-4B09-BD88-EFC07F05059A}" destId="{94A04FEA-C283-40C2-9956-6E6AE3C5D503}" srcOrd="0" destOrd="0" presId="urn:microsoft.com/office/officeart/2018/2/layout/IconVerticalSolidList"/>
    <dgm:cxn modelId="{F2EB36B5-1254-4AB1-8BC7-AAACF77B0F2A}" type="presParOf" srcId="{69D91865-9EFB-4B09-BD88-EFC07F05059A}" destId="{1CF9D29D-A1E7-4011-AACE-7B559C641A4F}" srcOrd="1" destOrd="0" presId="urn:microsoft.com/office/officeart/2018/2/layout/IconVerticalSolidList"/>
    <dgm:cxn modelId="{20C51C47-E20E-41AB-A2E3-F7CF8A7144E7}" type="presParOf" srcId="{69D91865-9EFB-4B09-BD88-EFC07F05059A}" destId="{D9D4E761-9A55-43C2-87D2-6E92B37BEFBC}" srcOrd="2" destOrd="0" presId="urn:microsoft.com/office/officeart/2018/2/layout/IconVerticalSolidList"/>
    <dgm:cxn modelId="{5F6DB6A8-34B7-414A-AD79-70F170EC7A63}" type="presParOf" srcId="{69D91865-9EFB-4B09-BD88-EFC07F05059A}" destId="{0DAF1BAA-461A-4DD0-AAFE-EC02156A1957}" srcOrd="3" destOrd="0" presId="urn:microsoft.com/office/officeart/2018/2/layout/IconVerticalSolidList"/>
    <dgm:cxn modelId="{923069E7-822A-4292-B5DB-1B77C40816EE}" type="presParOf" srcId="{C299E73D-2F17-4F78-BCD3-080357EB873D}" destId="{FFEA67EA-027D-434B-A9D9-972C3E46156E}" srcOrd="5" destOrd="0" presId="urn:microsoft.com/office/officeart/2018/2/layout/IconVerticalSolidList"/>
    <dgm:cxn modelId="{7BCAE171-58B7-4645-ACEA-7DEBB4CEED90}" type="presParOf" srcId="{C299E73D-2F17-4F78-BCD3-080357EB873D}" destId="{FF8BDBE9-DE67-4DBA-857A-7E3141841476}" srcOrd="6" destOrd="0" presId="urn:microsoft.com/office/officeart/2018/2/layout/IconVerticalSolidList"/>
    <dgm:cxn modelId="{70A6264E-2079-455B-A074-42A24AD17D1D}" type="presParOf" srcId="{FF8BDBE9-DE67-4DBA-857A-7E3141841476}" destId="{8C33DFF2-2206-493B-A17E-61E37BF03A3D}" srcOrd="0" destOrd="0" presId="urn:microsoft.com/office/officeart/2018/2/layout/IconVerticalSolidList"/>
    <dgm:cxn modelId="{92FAFCFB-6C85-4E8A-8317-F0C8031C4245}" type="presParOf" srcId="{FF8BDBE9-DE67-4DBA-857A-7E3141841476}" destId="{1F5764F5-7179-4CE9-ADAB-E6663B6D50FD}" srcOrd="1" destOrd="0" presId="urn:microsoft.com/office/officeart/2018/2/layout/IconVerticalSolidList"/>
    <dgm:cxn modelId="{CAB79B3B-F433-47DF-BFC4-29C969CD1A7F}" type="presParOf" srcId="{FF8BDBE9-DE67-4DBA-857A-7E3141841476}" destId="{092DDCEA-57CF-48C9-B552-7F08225A6949}" srcOrd="2" destOrd="0" presId="urn:microsoft.com/office/officeart/2018/2/layout/IconVerticalSolidList"/>
    <dgm:cxn modelId="{7ABC02CD-DF29-4DB7-8415-8CE65C49543E}" type="presParOf" srcId="{FF8BDBE9-DE67-4DBA-857A-7E3141841476}" destId="{DF3E6B03-69EA-4B19-AF19-BEB18F452F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A4D30F-2925-4780-9C6F-93BF7214367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6E0783-82E8-4407-80A4-D91790FF8770}">
      <dgm:prSet custT="1"/>
      <dgm:spPr/>
      <dgm:t>
        <a:bodyPr/>
        <a:lstStyle/>
        <a:p>
          <a:r>
            <a:rPr lang="cs-CZ" sz="1800" dirty="0"/>
            <a:t>+ </a:t>
          </a:r>
          <a:r>
            <a:rPr lang="cs-CZ" sz="1600" dirty="0"/>
            <a:t>povinnost zohlednit jiné veřejné zájmy v území = dotčené orgány a podkladové správní akty</a:t>
          </a:r>
          <a:endParaRPr lang="en-US" sz="1800" dirty="0"/>
        </a:p>
      </dgm:t>
    </dgm:pt>
    <dgm:pt modelId="{CB920B45-6F3E-4365-A96D-3D616203ACB4}" type="parTrans" cxnId="{6E17AA8D-8688-43B7-8E31-125A475F7785}">
      <dgm:prSet/>
      <dgm:spPr/>
      <dgm:t>
        <a:bodyPr/>
        <a:lstStyle/>
        <a:p>
          <a:endParaRPr lang="en-US"/>
        </a:p>
      </dgm:t>
    </dgm:pt>
    <dgm:pt modelId="{DFC00416-F847-4F69-9CB2-DB18D34950AB}" type="sibTrans" cxnId="{6E17AA8D-8688-43B7-8E31-125A475F7785}">
      <dgm:prSet/>
      <dgm:spPr/>
      <dgm:t>
        <a:bodyPr/>
        <a:lstStyle/>
        <a:p>
          <a:endParaRPr lang="en-US"/>
        </a:p>
      </dgm:t>
    </dgm:pt>
    <dgm:pt modelId="{824C3690-39E1-415C-9692-D2D1E4849447}">
      <dgm:prSet custT="1"/>
      <dgm:spPr/>
      <dgm:t>
        <a:bodyPr/>
        <a:lstStyle/>
        <a:p>
          <a:r>
            <a:rPr lang="cs-CZ" sz="2000" dirty="0"/>
            <a:t>REALIZAČNÍ nástroj územního plánování</a:t>
          </a:r>
          <a:endParaRPr lang="en-US" sz="2000" dirty="0"/>
        </a:p>
      </dgm:t>
    </dgm:pt>
    <dgm:pt modelId="{03E3C9CF-64B6-42A6-92DB-9F839ED0C8B8}" type="parTrans" cxnId="{E8343E4A-4AC3-4916-A814-28516876B081}">
      <dgm:prSet/>
      <dgm:spPr/>
      <dgm:t>
        <a:bodyPr/>
        <a:lstStyle/>
        <a:p>
          <a:endParaRPr lang="en-US"/>
        </a:p>
      </dgm:t>
    </dgm:pt>
    <dgm:pt modelId="{5BE18D53-D3D0-4F4D-A888-A86C6DA57E0A}" type="sibTrans" cxnId="{E8343E4A-4AC3-4916-A814-28516876B081}">
      <dgm:prSet/>
      <dgm:spPr/>
      <dgm:t>
        <a:bodyPr/>
        <a:lstStyle/>
        <a:p>
          <a:endParaRPr lang="en-US"/>
        </a:p>
      </dgm:t>
    </dgm:pt>
    <dgm:pt modelId="{C7C64933-40FF-45AB-914A-029F1C161590}">
      <dgm:prSet custT="1"/>
      <dgm:spPr/>
      <dgm:t>
        <a:bodyPr/>
        <a:lstStyle/>
        <a:p>
          <a:r>
            <a:rPr lang="cs-CZ" sz="1600" dirty="0"/>
            <a:t>Soulad s cíli a úkoly územního plánování, s politikou územního rozvoje a územně plánovací dokumentací</a:t>
          </a:r>
          <a:endParaRPr lang="en-US" sz="1600" dirty="0"/>
        </a:p>
      </dgm:t>
    </dgm:pt>
    <dgm:pt modelId="{D066AF3A-8CB5-4FEC-AD40-0E3302039C3B}" type="parTrans" cxnId="{164FDF1F-1BFF-4AE8-A619-F563585B83BE}">
      <dgm:prSet/>
      <dgm:spPr/>
      <dgm:t>
        <a:bodyPr/>
        <a:lstStyle/>
        <a:p>
          <a:endParaRPr lang="en-US"/>
        </a:p>
      </dgm:t>
    </dgm:pt>
    <dgm:pt modelId="{EB46B1BA-E1DB-4AB1-84D5-E3976376B424}" type="sibTrans" cxnId="{164FDF1F-1BFF-4AE8-A619-F563585B83BE}">
      <dgm:prSet/>
      <dgm:spPr/>
      <dgm:t>
        <a:bodyPr/>
        <a:lstStyle/>
        <a:p>
          <a:endParaRPr lang="en-US"/>
        </a:p>
      </dgm:t>
    </dgm:pt>
    <dgm:pt modelId="{2FC11346-DCC1-4CD5-807A-B2467BEE7490}">
      <dgm:prSet custT="1"/>
      <dgm:spPr/>
      <dgm:t>
        <a:bodyPr/>
        <a:lstStyle/>
        <a:p>
          <a:r>
            <a:rPr lang="cs-CZ" sz="1600" dirty="0"/>
            <a:t>Rozhodování o veřejných subjektivních právech a povinnostech konkrétních fyzických a právnických osob </a:t>
          </a:r>
          <a:endParaRPr lang="en-US" sz="1600" dirty="0"/>
        </a:p>
      </dgm:t>
    </dgm:pt>
    <dgm:pt modelId="{F449B23F-7249-4595-8E77-C7FBF735691D}" type="parTrans" cxnId="{92CE78AF-5D8A-414C-8F28-A3FFEE449C8C}">
      <dgm:prSet/>
      <dgm:spPr/>
      <dgm:t>
        <a:bodyPr/>
        <a:lstStyle/>
        <a:p>
          <a:endParaRPr lang="en-US"/>
        </a:p>
      </dgm:t>
    </dgm:pt>
    <dgm:pt modelId="{622ECA8F-A52A-45E8-AF29-8976E516A7A3}" type="sibTrans" cxnId="{92CE78AF-5D8A-414C-8F28-A3FFEE449C8C}">
      <dgm:prSet/>
      <dgm:spPr/>
      <dgm:t>
        <a:bodyPr/>
        <a:lstStyle/>
        <a:p>
          <a:endParaRPr lang="en-US"/>
        </a:p>
      </dgm:t>
    </dgm:pt>
    <dgm:pt modelId="{C6CF9C4E-F7C2-46FA-93E6-41929DBB7D4C}">
      <dgm:prSet custT="1"/>
      <dgm:spPr/>
      <dgm:t>
        <a:bodyPr/>
        <a:lstStyle/>
        <a:p>
          <a:r>
            <a:rPr lang="cs-CZ" sz="1800" i="1" dirty="0"/>
            <a:t>§ 76 </a:t>
          </a:r>
          <a:r>
            <a:rPr lang="cs-CZ" sz="1800" i="1" dirty="0" err="1"/>
            <a:t>StZ</a:t>
          </a:r>
          <a:r>
            <a:rPr lang="cs-CZ" sz="1800" i="1" dirty="0"/>
            <a:t>: „Umisťovat stavby nebo zařízení, jejich změny, měnit vliv jejich užívání na území, měnit využití území a chránit důležité zájmy v území lze jen na základě ÚZEMNÍHO ROZHODNUTÍ nebo ÚZEMNÍHO SOUHLASU, </a:t>
          </a:r>
          <a:r>
            <a:rPr lang="cs-CZ" sz="1800" i="1" u="sng" dirty="0"/>
            <a:t>nestanoví-li zákon (stavební nebo jiný) jinak</a:t>
          </a:r>
          <a:r>
            <a:rPr lang="cs-CZ" sz="1800" i="1" dirty="0"/>
            <a:t>.“ </a:t>
          </a:r>
          <a:endParaRPr lang="en-US" sz="1800" dirty="0"/>
        </a:p>
      </dgm:t>
    </dgm:pt>
    <dgm:pt modelId="{91A6463C-5FEB-474F-9ABC-9C649F8E922C}" type="parTrans" cxnId="{B4414578-126B-43B0-9038-93E4564656D5}">
      <dgm:prSet/>
      <dgm:spPr/>
      <dgm:t>
        <a:bodyPr/>
        <a:lstStyle/>
        <a:p>
          <a:endParaRPr lang="cs-CZ"/>
        </a:p>
      </dgm:t>
    </dgm:pt>
    <dgm:pt modelId="{2B961DFF-AAC9-46E9-8526-23FB0D33B9B3}" type="sibTrans" cxnId="{B4414578-126B-43B0-9038-93E4564656D5}">
      <dgm:prSet/>
      <dgm:spPr/>
      <dgm:t>
        <a:bodyPr/>
        <a:lstStyle/>
        <a:p>
          <a:endParaRPr lang="cs-CZ"/>
        </a:p>
      </dgm:t>
    </dgm:pt>
    <dgm:pt modelId="{78A2ED36-1258-472E-B851-60AE93657D8D}" type="pres">
      <dgm:prSet presAssocID="{60A4D30F-2925-4780-9C6F-93BF72143678}" presName="Name0" presStyleCnt="0">
        <dgm:presLayoutVars>
          <dgm:dir/>
          <dgm:animLvl val="lvl"/>
          <dgm:resizeHandles val="exact"/>
        </dgm:presLayoutVars>
      </dgm:prSet>
      <dgm:spPr/>
    </dgm:pt>
    <dgm:pt modelId="{91CD0D66-C911-4720-8FF2-3D6D16AD0D98}" type="pres">
      <dgm:prSet presAssocID="{824C3690-39E1-415C-9692-D2D1E4849447}" presName="boxAndChildren" presStyleCnt="0"/>
      <dgm:spPr/>
    </dgm:pt>
    <dgm:pt modelId="{EAE4896D-741A-4E91-B5EA-C50A56227A14}" type="pres">
      <dgm:prSet presAssocID="{824C3690-39E1-415C-9692-D2D1E4849447}" presName="parentTextBox" presStyleLbl="node1" presStyleIdx="0" presStyleCnt="2"/>
      <dgm:spPr/>
    </dgm:pt>
    <dgm:pt modelId="{F0443423-D642-4AD4-8E77-9C0CC3786338}" type="pres">
      <dgm:prSet presAssocID="{824C3690-39E1-415C-9692-D2D1E4849447}" presName="entireBox" presStyleLbl="node1" presStyleIdx="0" presStyleCnt="2"/>
      <dgm:spPr/>
    </dgm:pt>
    <dgm:pt modelId="{B5F4052A-401F-4A23-A051-E064BAEC8505}" type="pres">
      <dgm:prSet presAssocID="{824C3690-39E1-415C-9692-D2D1E4849447}" presName="descendantBox" presStyleCnt="0"/>
      <dgm:spPr/>
    </dgm:pt>
    <dgm:pt modelId="{678AED84-EAE2-4968-8C8C-005CC600F83F}" type="pres">
      <dgm:prSet presAssocID="{C7C64933-40FF-45AB-914A-029F1C161590}" presName="childTextBox" presStyleLbl="fgAccFollowNode1" presStyleIdx="0" presStyleCnt="3">
        <dgm:presLayoutVars>
          <dgm:bulletEnabled val="1"/>
        </dgm:presLayoutVars>
      </dgm:prSet>
      <dgm:spPr/>
    </dgm:pt>
    <dgm:pt modelId="{666499A5-16AD-47D6-9FAB-6FA8D50BD939}" type="pres">
      <dgm:prSet presAssocID="{2FC11346-DCC1-4CD5-807A-B2467BEE7490}" presName="childTextBox" presStyleLbl="fgAccFollowNode1" presStyleIdx="1" presStyleCnt="3">
        <dgm:presLayoutVars>
          <dgm:bulletEnabled val="1"/>
        </dgm:presLayoutVars>
      </dgm:prSet>
      <dgm:spPr/>
    </dgm:pt>
    <dgm:pt modelId="{893FDD3F-C245-4262-BBD3-26FFD29297BD}" type="pres">
      <dgm:prSet presAssocID="{2B961DFF-AAC9-46E9-8526-23FB0D33B9B3}" presName="sp" presStyleCnt="0"/>
      <dgm:spPr/>
    </dgm:pt>
    <dgm:pt modelId="{49428FCF-D8DD-4323-A479-FCF0DE8B2683}" type="pres">
      <dgm:prSet presAssocID="{C6CF9C4E-F7C2-46FA-93E6-41929DBB7D4C}" presName="arrowAndChildren" presStyleCnt="0"/>
      <dgm:spPr/>
    </dgm:pt>
    <dgm:pt modelId="{D0B9C21F-8E89-45FD-8445-D1AD5F532DBA}" type="pres">
      <dgm:prSet presAssocID="{C6CF9C4E-F7C2-46FA-93E6-41929DBB7D4C}" presName="parentTextArrow" presStyleLbl="node1" presStyleIdx="0" presStyleCnt="2"/>
      <dgm:spPr/>
    </dgm:pt>
    <dgm:pt modelId="{9101E754-A0F7-4EB6-AD2F-FBCADFA27E0B}" type="pres">
      <dgm:prSet presAssocID="{C6CF9C4E-F7C2-46FA-93E6-41929DBB7D4C}" presName="arrow" presStyleLbl="node1" presStyleIdx="1" presStyleCnt="2"/>
      <dgm:spPr/>
    </dgm:pt>
    <dgm:pt modelId="{FD014CEE-29A2-430B-8D5D-7834B7EF5FB7}" type="pres">
      <dgm:prSet presAssocID="{C6CF9C4E-F7C2-46FA-93E6-41929DBB7D4C}" presName="descendantArrow" presStyleCnt="0"/>
      <dgm:spPr/>
    </dgm:pt>
    <dgm:pt modelId="{C23FD028-874F-48A3-949B-CBB98741B04A}" type="pres">
      <dgm:prSet presAssocID="{196E0783-82E8-4407-80A4-D91790FF8770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C70C6B1B-AAB4-4585-9EAC-E3A65376147C}" type="presOf" srcId="{196E0783-82E8-4407-80A4-D91790FF8770}" destId="{C23FD028-874F-48A3-949B-CBB98741B04A}" srcOrd="0" destOrd="0" presId="urn:microsoft.com/office/officeart/2005/8/layout/process4"/>
    <dgm:cxn modelId="{164FDF1F-1BFF-4AE8-A619-F563585B83BE}" srcId="{824C3690-39E1-415C-9692-D2D1E4849447}" destId="{C7C64933-40FF-45AB-914A-029F1C161590}" srcOrd="0" destOrd="0" parTransId="{D066AF3A-8CB5-4FEC-AD40-0E3302039C3B}" sibTransId="{EB46B1BA-E1DB-4AB1-84D5-E3976376B424}"/>
    <dgm:cxn modelId="{A062DA32-A1D0-4499-A6C9-7329AF28BA5F}" type="presOf" srcId="{C6CF9C4E-F7C2-46FA-93E6-41929DBB7D4C}" destId="{D0B9C21F-8E89-45FD-8445-D1AD5F532DBA}" srcOrd="0" destOrd="0" presId="urn:microsoft.com/office/officeart/2005/8/layout/process4"/>
    <dgm:cxn modelId="{CE224360-FEC8-483D-9FB6-51A51E475441}" type="presOf" srcId="{60A4D30F-2925-4780-9C6F-93BF72143678}" destId="{78A2ED36-1258-472E-B851-60AE93657D8D}" srcOrd="0" destOrd="0" presId="urn:microsoft.com/office/officeart/2005/8/layout/process4"/>
    <dgm:cxn modelId="{E8343E4A-4AC3-4916-A814-28516876B081}" srcId="{60A4D30F-2925-4780-9C6F-93BF72143678}" destId="{824C3690-39E1-415C-9692-D2D1E4849447}" srcOrd="1" destOrd="0" parTransId="{03E3C9CF-64B6-42A6-92DB-9F839ED0C8B8}" sibTransId="{5BE18D53-D3D0-4F4D-A888-A86C6DA57E0A}"/>
    <dgm:cxn modelId="{B4414578-126B-43B0-9038-93E4564656D5}" srcId="{60A4D30F-2925-4780-9C6F-93BF72143678}" destId="{C6CF9C4E-F7C2-46FA-93E6-41929DBB7D4C}" srcOrd="0" destOrd="0" parTransId="{91A6463C-5FEB-474F-9ABC-9C649F8E922C}" sibTransId="{2B961DFF-AAC9-46E9-8526-23FB0D33B9B3}"/>
    <dgm:cxn modelId="{6E17AA8D-8688-43B7-8E31-125A475F7785}" srcId="{C6CF9C4E-F7C2-46FA-93E6-41929DBB7D4C}" destId="{196E0783-82E8-4407-80A4-D91790FF8770}" srcOrd="0" destOrd="0" parTransId="{CB920B45-6F3E-4365-A96D-3D616203ACB4}" sibTransId="{DFC00416-F847-4F69-9CB2-DB18D34950AB}"/>
    <dgm:cxn modelId="{47DD339B-8F92-477B-B008-1B72A739F6F5}" type="presOf" srcId="{824C3690-39E1-415C-9692-D2D1E4849447}" destId="{EAE4896D-741A-4E91-B5EA-C50A56227A14}" srcOrd="0" destOrd="0" presId="urn:microsoft.com/office/officeart/2005/8/layout/process4"/>
    <dgm:cxn modelId="{394202AF-0E30-4D4D-ACDB-29949A5E64C0}" type="presOf" srcId="{C6CF9C4E-F7C2-46FA-93E6-41929DBB7D4C}" destId="{9101E754-A0F7-4EB6-AD2F-FBCADFA27E0B}" srcOrd="1" destOrd="0" presId="urn:microsoft.com/office/officeart/2005/8/layout/process4"/>
    <dgm:cxn modelId="{92CE78AF-5D8A-414C-8F28-A3FFEE449C8C}" srcId="{824C3690-39E1-415C-9692-D2D1E4849447}" destId="{2FC11346-DCC1-4CD5-807A-B2467BEE7490}" srcOrd="1" destOrd="0" parTransId="{F449B23F-7249-4595-8E77-C7FBF735691D}" sibTransId="{622ECA8F-A52A-45E8-AF29-8976E516A7A3}"/>
    <dgm:cxn modelId="{508BEABE-DE34-469B-BE59-863E2E7AB52D}" type="presOf" srcId="{824C3690-39E1-415C-9692-D2D1E4849447}" destId="{F0443423-D642-4AD4-8E77-9C0CC3786338}" srcOrd="1" destOrd="0" presId="urn:microsoft.com/office/officeart/2005/8/layout/process4"/>
    <dgm:cxn modelId="{4DB24DC1-D4D7-48F3-8D49-73183BD3883D}" type="presOf" srcId="{C7C64933-40FF-45AB-914A-029F1C161590}" destId="{678AED84-EAE2-4968-8C8C-005CC600F83F}" srcOrd="0" destOrd="0" presId="urn:microsoft.com/office/officeart/2005/8/layout/process4"/>
    <dgm:cxn modelId="{1709B4CD-B755-4ECD-8F22-45CC79D79357}" type="presOf" srcId="{2FC11346-DCC1-4CD5-807A-B2467BEE7490}" destId="{666499A5-16AD-47D6-9FAB-6FA8D50BD939}" srcOrd="0" destOrd="0" presId="urn:microsoft.com/office/officeart/2005/8/layout/process4"/>
    <dgm:cxn modelId="{803BD5A3-88F1-4A53-A073-F455E4614A1D}" type="presParOf" srcId="{78A2ED36-1258-472E-B851-60AE93657D8D}" destId="{91CD0D66-C911-4720-8FF2-3D6D16AD0D98}" srcOrd="0" destOrd="0" presId="urn:microsoft.com/office/officeart/2005/8/layout/process4"/>
    <dgm:cxn modelId="{073673BB-6978-4C7B-B7E9-9789C99FA1F2}" type="presParOf" srcId="{91CD0D66-C911-4720-8FF2-3D6D16AD0D98}" destId="{EAE4896D-741A-4E91-B5EA-C50A56227A14}" srcOrd="0" destOrd="0" presId="urn:microsoft.com/office/officeart/2005/8/layout/process4"/>
    <dgm:cxn modelId="{3B818D8B-B27D-4EA0-9820-14EEB3B20C8A}" type="presParOf" srcId="{91CD0D66-C911-4720-8FF2-3D6D16AD0D98}" destId="{F0443423-D642-4AD4-8E77-9C0CC3786338}" srcOrd="1" destOrd="0" presId="urn:microsoft.com/office/officeart/2005/8/layout/process4"/>
    <dgm:cxn modelId="{37360883-4576-40A2-B6F6-98023EA83875}" type="presParOf" srcId="{91CD0D66-C911-4720-8FF2-3D6D16AD0D98}" destId="{B5F4052A-401F-4A23-A051-E064BAEC8505}" srcOrd="2" destOrd="0" presId="urn:microsoft.com/office/officeart/2005/8/layout/process4"/>
    <dgm:cxn modelId="{7E785029-649D-4459-A735-11B255144785}" type="presParOf" srcId="{B5F4052A-401F-4A23-A051-E064BAEC8505}" destId="{678AED84-EAE2-4968-8C8C-005CC600F83F}" srcOrd="0" destOrd="0" presId="urn:microsoft.com/office/officeart/2005/8/layout/process4"/>
    <dgm:cxn modelId="{6C4218FC-BA20-4B8B-8889-36FBCDB40423}" type="presParOf" srcId="{B5F4052A-401F-4A23-A051-E064BAEC8505}" destId="{666499A5-16AD-47D6-9FAB-6FA8D50BD939}" srcOrd="1" destOrd="0" presId="urn:microsoft.com/office/officeart/2005/8/layout/process4"/>
    <dgm:cxn modelId="{CD17DB92-CEE0-4FF5-8E98-88BB5AEAAAD1}" type="presParOf" srcId="{78A2ED36-1258-472E-B851-60AE93657D8D}" destId="{893FDD3F-C245-4262-BBD3-26FFD29297BD}" srcOrd="1" destOrd="0" presId="urn:microsoft.com/office/officeart/2005/8/layout/process4"/>
    <dgm:cxn modelId="{9A7313AA-8907-4B65-911D-A2308EBB2307}" type="presParOf" srcId="{78A2ED36-1258-472E-B851-60AE93657D8D}" destId="{49428FCF-D8DD-4323-A479-FCF0DE8B2683}" srcOrd="2" destOrd="0" presId="urn:microsoft.com/office/officeart/2005/8/layout/process4"/>
    <dgm:cxn modelId="{05492CE4-8E59-49E5-9C44-BE9F4296CBD5}" type="presParOf" srcId="{49428FCF-D8DD-4323-A479-FCF0DE8B2683}" destId="{D0B9C21F-8E89-45FD-8445-D1AD5F532DBA}" srcOrd="0" destOrd="0" presId="urn:microsoft.com/office/officeart/2005/8/layout/process4"/>
    <dgm:cxn modelId="{494F8244-E06B-4F0D-8797-229A9002FDE8}" type="presParOf" srcId="{49428FCF-D8DD-4323-A479-FCF0DE8B2683}" destId="{9101E754-A0F7-4EB6-AD2F-FBCADFA27E0B}" srcOrd="1" destOrd="0" presId="urn:microsoft.com/office/officeart/2005/8/layout/process4"/>
    <dgm:cxn modelId="{7456C082-5D26-482A-B43B-B6364DF95474}" type="presParOf" srcId="{49428FCF-D8DD-4323-A479-FCF0DE8B2683}" destId="{FD014CEE-29A2-430B-8D5D-7834B7EF5FB7}" srcOrd="2" destOrd="0" presId="urn:microsoft.com/office/officeart/2005/8/layout/process4"/>
    <dgm:cxn modelId="{C26E08D8-BF46-4431-9CAB-472F83D4993C}" type="presParOf" srcId="{FD014CEE-29A2-430B-8D5D-7834B7EF5FB7}" destId="{C23FD028-874F-48A3-949B-CBB98741B04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AD3BB2-AD38-4BF4-9862-D8075B9DF47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8AF2A673-22A9-4CBD-ACF9-4FAEF9629E50}">
      <dgm:prSet/>
      <dgm:spPr/>
      <dgm:t>
        <a:bodyPr/>
        <a:lstStyle/>
        <a:p>
          <a:pPr rtl="0"/>
          <a:r>
            <a:rPr lang="cs-CZ" dirty="0"/>
            <a:t>O umístění stavby nebo zařízení</a:t>
          </a:r>
        </a:p>
      </dgm:t>
    </dgm:pt>
    <dgm:pt modelId="{0DD4B48E-F3D0-4840-83D1-BCECF5572A6F}" type="parTrans" cxnId="{33DF71AC-9E90-4EA8-B926-8702D33E020C}">
      <dgm:prSet/>
      <dgm:spPr/>
      <dgm:t>
        <a:bodyPr/>
        <a:lstStyle/>
        <a:p>
          <a:endParaRPr lang="cs-CZ"/>
        </a:p>
      </dgm:t>
    </dgm:pt>
    <dgm:pt modelId="{CB06C965-EA47-4CA9-A955-ECE9DA4FAF9B}" type="sibTrans" cxnId="{33DF71AC-9E90-4EA8-B926-8702D33E020C}">
      <dgm:prSet/>
      <dgm:spPr/>
      <dgm:t>
        <a:bodyPr/>
        <a:lstStyle/>
        <a:p>
          <a:endParaRPr lang="cs-CZ"/>
        </a:p>
      </dgm:t>
    </dgm:pt>
    <dgm:pt modelId="{177C4747-B254-4D85-819A-03BD8FECC375}">
      <dgm:prSet/>
      <dgm:spPr/>
      <dgm:t>
        <a:bodyPr/>
        <a:lstStyle/>
        <a:p>
          <a:pPr rtl="0"/>
          <a:r>
            <a:rPr lang="cs-CZ" dirty="0"/>
            <a:t>O změně využití území</a:t>
          </a:r>
        </a:p>
      </dgm:t>
    </dgm:pt>
    <dgm:pt modelId="{25CF777A-5226-44EF-84E0-8C0DAF25FB89}" type="parTrans" cxnId="{CA6CF877-854A-4350-8D99-149171FCF09F}">
      <dgm:prSet/>
      <dgm:spPr/>
      <dgm:t>
        <a:bodyPr/>
        <a:lstStyle/>
        <a:p>
          <a:endParaRPr lang="cs-CZ"/>
        </a:p>
      </dgm:t>
    </dgm:pt>
    <dgm:pt modelId="{60184BF2-6EC5-4A52-AC44-44DFB10E66BD}" type="sibTrans" cxnId="{CA6CF877-854A-4350-8D99-149171FCF09F}">
      <dgm:prSet/>
      <dgm:spPr/>
      <dgm:t>
        <a:bodyPr/>
        <a:lstStyle/>
        <a:p>
          <a:endParaRPr lang="cs-CZ"/>
        </a:p>
      </dgm:t>
    </dgm:pt>
    <dgm:pt modelId="{74BDC5A4-8F76-4C12-957E-D4D8308D5A09}">
      <dgm:prSet/>
      <dgm:spPr/>
      <dgm:t>
        <a:bodyPr/>
        <a:lstStyle/>
        <a:p>
          <a:pPr rtl="0"/>
          <a:r>
            <a:rPr lang="cs-CZ" dirty="0"/>
            <a:t>O změně vlivu užívání stavby na území</a:t>
          </a:r>
        </a:p>
      </dgm:t>
    </dgm:pt>
    <dgm:pt modelId="{A2E1A48C-CE0D-4037-9CAE-2B8FD47D6486}" type="parTrans" cxnId="{186B4297-91B7-4219-8759-25EC01F3C798}">
      <dgm:prSet/>
      <dgm:spPr/>
      <dgm:t>
        <a:bodyPr/>
        <a:lstStyle/>
        <a:p>
          <a:endParaRPr lang="cs-CZ"/>
        </a:p>
      </dgm:t>
    </dgm:pt>
    <dgm:pt modelId="{BC63CA8A-455F-41E5-B42C-DDB3BB33B45E}" type="sibTrans" cxnId="{186B4297-91B7-4219-8759-25EC01F3C798}">
      <dgm:prSet/>
      <dgm:spPr/>
      <dgm:t>
        <a:bodyPr/>
        <a:lstStyle/>
        <a:p>
          <a:endParaRPr lang="cs-CZ"/>
        </a:p>
      </dgm:t>
    </dgm:pt>
    <dgm:pt modelId="{345ED5DF-E247-4BE4-8350-0C75409BAAE7}">
      <dgm:prSet/>
      <dgm:spPr/>
      <dgm:t>
        <a:bodyPr/>
        <a:lstStyle/>
        <a:p>
          <a:pPr rtl="0"/>
          <a:r>
            <a:rPr lang="cs-CZ" dirty="0"/>
            <a:t>O dělení nebo scelování pozemků</a:t>
          </a:r>
        </a:p>
      </dgm:t>
    </dgm:pt>
    <dgm:pt modelId="{323AB7B0-0311-44CC-9CFB-79E472BDFDE0}" type="parTrans" cxnId="{384979B5-7E79-4699-84EA-2AC95AF1109D}">
      <dgm:prSet/>
      <dgm:spPr/>
      <dgm:t>
        <a:bodyPr/>
        <a:lstStyle/>
        <a:p>
          <a:endParaRPr lang="cs-CZ"/>
        </a:p>
      </dgm:t>
    </dgm:pt>
    <dgm:pt modelId="{207697A8-CBCE-4257-A77C-0B0B58B69A89}" type="sibTrans" cxnId="{384979B5-7E79-4699-84EA-2AC95AF1109D}">
      <dgm:prSet/>
      <dgm:spPr/>
      <dgm:t>
        <a:bodyPr/>
        <a:lstStyle/>
        <a:p>
          <a:endParaRPr lang="cs-CZ"/>
        </a:p>
      </dgm:t>
    </dgm:pt>
    <dgm:pt modelId="{575EAF20-0275-4387-ABB6-993D7BDF91F5}">
      <dgm:prSet/>
      <dgm:spPr/>
      <dgm:t>
        <a:bodyPr/>
        <a:lstStyle/>
        <a:p>
          <a:pPr rtl="0"/>
          <a:r>
            <a:rPr lang="cs-CZ" dirty="0"/>
            <a:t>O ochranném pásmu</a:t>
          </a:r>
        </a:p>
      </dgm:t>
    </dgm:pt>
    <dgm:pt modelId="{282DB6DF-9B5C-497A-82BA-9429E5A16DDC}" type="parTrans" cxnId="{6DC9601B-7F93-464C-8062-4F29EEBE22C4}">
      <dgm:prSet/>
      <dgm:spPr/>
      <dgm:t>
        <a:bodyPr/>
        <a:lstStyle/>
        <a:p>
          <a:endParaRPr lang="cs-CZ"/>
        </a:p>
      </dgm:t>
    </dgm:pt>
    <dgm:pt modelId="{DD3ADB28-8659-4883-A972-227B2064A84D}" type="sibTrans" cxnId="{6DC9601B-7F93-464C-8062-4F29EEBE22C4}">
      <dgm:prSet/>
      <dgm:spPr/>
      <dgm:t>
        <a:bodyPr/>
        <a:lstStyle/>
        <a:p>
          <a:endParaRPr lang="cs-CZ"/>
        </a:p>
      </dgm:t>
    </dgm:pt>
    <dgm:pt modelId="{77512FC0-4E03-4A8C-896C-D9821052509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vymezuje stavební pozemek</a:t>
          </a:r>
        </a:p>
      </dgm:t>
    </dgm:pt>
    <dgm:pt modelId="{CEF4BDEC-F453-46C8-AF8E-6AB5204A6B73}" type="parTrans" cxnId="{531AAED3-4FC7-431C-930C-47BD435F1A08}">
      <dgm:prSet/>
      <dgm:spPr/>
      <dgm:t>
        <a:bodyPr/>
        <a:lstStyle/>
        <a:p>
          <a:endParaRPr lang="cs-CZ"/>
        </a:p>
      </dgm:t>
    </dgm:pt>
    <dgm:pt modelId="{23C22E5E-4630-4E59-B7CC-5ACE19DD3E1B}" type="sibTrans" cxnId="{531AAED3-4FC7-431C-930C-47BD435F1A08}">
      <dgm:prSet/>
      <dgm:spPr/>
      <dgm:t>
        <a:bodyPr/>
        <a:lstStyle/>
        <a:p>
          <a:endParaRPr lang="cs-CZ"/>
        </a:p>
      </dgm:t>
    </dgm:pt>
    <dgm:pt modelId="{3BFFB661-1C48-4AA5-9476-487853F3BA25}">
      <dgm:prSet/>
      <dgm:spPr/>
      <dgm:t>
        <a:bodyPr/>
        <a:lstStyle/>
        <a:p>
          <a:pPr rtl="0"/>
          <a:r>
            <a:rPr lang="cs-CZ" dirty="0"/>
            <a:t>umisťuje navrhovanou stavbu, stanoví její druh a účel, </a:t>
          </a:r>
        </a:p>
      </dgm:t>
    </dgm:pt>
    <dgm:pt modelId="{421C289B-DC51-46CC-9DA7-6846570A7C27}" type="parTrans" cxnId="{50AB1392-9DED-4182-A9CC-209226D70A7C}">
      <dgm:prSet/>
      <dgm:spPr/>
      <dgm:t>
        <a:bodyPr/>
        <a:lstStyle/>
        <a:p>
          <a:endParaRPr lang="cs-CZ"/>
        </a:p>
      </dgm:t>
    </dgm:pt>
    <dgm:pt modelId="{2B54AD83-6F97-4EAC-840D-295D116F2411}" type="sibTrans" cxnId="{50AB1392-9DED-4182-A9CC-209226D70A7C}">
      <dgm:prSet/>
      <dgm:spPr/>
      <dgm:t>
        <a:bodyPr/>
        <a:lstStyle/>
        <a:p>
          <a:endParaRPr lang="cs-CZ"/>
        </a:p>
      </dgm:t>
    </dgm:pt>
    <dgm:pt modelId="{F0190C46-7720-4CEA-9473-244F34F7E6B8}">
      <dgm:prSet/>
      <dgm:spPr/>
      <dgm:t>
        <a:bodyPr/>
        <a:lstStyle/>
        <a:p>
          <a:pPr rtl="0"/>
          <a:r>
            <a:rPr lang="cs-CZ" dirty="0"/>
            <a:t>+ další podmínky</a:t>
          </a:r>
        </a:p>
      </dgm:t>
    </dgm:pt>
    <dgm:pt modelId="{9BC771C8-6E34-4293-9A97-7FC4F41BBC18}" type="parTrans" cxnId="{C8714E9E-7BB4-44C1-B272-0B62AEE5D32E}">
      <dgm:prSet/>
      <dgm:spPr/>
      <dgm:t>
        <a:bodyPr/>
        <a:lstStyle/>
        <a:p>
          <a:endParaRPr lang="cs-CZ"/>
        </a:p>
      </dgm:t>
    </dgm:pt>
    <dgm:pt modelId="{80B667A3-0C4D-4656-8C36-BA9430F44AAB}" type="sibTrans" cxnId="{C8714E9E-7BB4-44C1-B272-0B62AEE5D32E}">
      <dgm:prSet/>
      <dgm:spPr/>
      <dgm:t>
        <a:bodyPr/>
        <a:lstStyle/>
        <a:p>
          <a:endParaRPr lang="cs-CZ"/>
        </a:p>
      </dgm:t>
    </dgm:pt>
    <dgm:pt modelId="{FFC24C44-6848-48A2-975C-893FDE6E943D}">
      <dgm:prSet/>
      <dgm:spPr/>
      <dgm:t>
        <a:bodyPr/>
        <a:lstStyle/>
        <a:p>
          <a:r>
            <a:rPr lang="cs-CZ" dirty="0"/>
            <a:t>nový způsob užívání pozemku a podmínky jeho využití</a:t>
          </a:r>
        </a:p>
      </dgm:t>
    </dgm:pt>
    <dgm:pt modelId="{D91DB377-00BA-4183-8CDE-1CCF0E3A39D6}" type="parTrans" cxnId="{D40F4968-B615-4F48-BFF7-B4B6BF10324A}">
      <dgm:prSet/>
      <dgm:spPr/>
      <dgm:t>
        <a:bodyPr/>
        <a:lstStyle/>
        <a:p>
          <a:endParaRPr lang="cs-CZ"/>
        </a:p>
      </dgm:t>
    </dgm:pt>
    <dgm:pt modelId="{F2A945BF-22CA-4341-BCF7-482BA1DA1354}" type="sibTrans" cxnId="{D40F4968-B615-4F48-BFF7-B4B6BF10324A}">
      <dgm:prSet/>
      <dgm:spPr/>
      <dgm:t>
        <a:bodyPr/>
        <a:lstStyle/>
        <a:p>
          <a:endParaRPr lang="cs-CZ"/>
        </a:p>
      </dgm:t>
    </dgm:pt>
    <dgm:pt modelId="{03BB3A23-EDF9-447C-85A6-8F7AB00F5594}">
      <dgm:prSet/>
      <dgm:spPr/>
      <dgm:t>
        <a:bodyPr/>
        <a:lstStyle/>
        <a:p>
          <a:r>
            <a:rPr lang="cs-CZ" dirty="0"/>
            <a:t>podmínky pro změnu užívání stavby, která má vliv na životní prostředí nebo nároky na veřejnou dopravní a technickou infrastrukturu</a:t>
          </a:r>
        </a:p>
      </dgm:t>
    </dgm:pt>
    <dgm:pt modelId="{7773F3E2-221F-498D-9DAB-84C672BFAC2A}" type="parTrans" cxnId="{9C7B39DA-827E-49E2-A1CC-7C65C4436C2D}">
      <dgm:prSet/>
      <dgm:spPr/>
      <dgm:t>
        <a:bodyPr/>
        <a:lstStyle/>
        <a:p>
          <a:endParaRPr lang="cs-CZ"/>
        </a:p>
      </dgm:t>
    </dgm:pt>
    <dgm:pt modelId="{AFA22983-2986-4EFA-879C-1969B7F0A266}" type="sibTrans" cxnId="{9C7B39DA-827E-49E2-A1CC-7C65C4436C2D}">
      <dgm:prSet/>
      <dgm:spPr/>
      <dgm:t>
        <a:bodyPr/>
        <a:lstStyle/>
        <a:p>
          <a:endParaRPr lang="cs-CZ"/>
        </a:p>
      </dgm:t>
    </dgm:pt>
    <dgm:pt modelId="{478A46DD-8677-4973-87E4-9839AF3F8791}">
      <dgm:prSet/>
      <dgm:spPr/>
      <dgm:t>
        <a:bodyPr/>
        <a:lstStyle/>
        <a:p>
          <a:pPr rtl="0"/>
          <a:r>
            <a:rPr lang="cs-CZ" dirty="0"/>
            <a:t>není-li třeba stanovit podmínky pro dělení nebo scelování pozemků, stavební úřad potvrdí tuto skutečnost SDĚLENÍM, kterým současně schválí navrhovaný záměr. </a:t>
          </a:r>
        </a:p>
      </dgm:t>
    </dgm:pt>
    <dgm:pt modelId="{9AC7907D-FF19-48E2-A0C3-4483497D06CC}" type="parTrans" cxnId="{6B239FB8-0778-4310-8BEF-6F6BF594C724}">
      <dgm:prSet/>
      <dgm:spPr/>
      <dgm:t>
        <a:bodyPr/>
        <a:lstStyle/>
        <a:p>
          <a:endParaRPr lang="cs-CZ"/>
        </a:p>
      </dgm:t>
    </dgm:pt>
    <dgm:pt modelId="{062FE36E-E83F-479A-8C4E-7924621B2936}" type="sibTrans" cxnId="{6B239FB8-0778-4310-8BEF-6F6BF594C724}">
      <dgm:prSet/>
      <dgm:spPr/>
      <dgm:t>
        <a:bodyPr/>
        <a:lstStyle/>
        <a:p>
          <a:endParaRPr lang="cs-CZ"/>
        </a:p>
      </dgm:t>
    </dgm:pt>
    <dgm:pt modelId="{5886EFFC-E280-478E-99FD-0F34F429DA8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chrání stavbu, zařízení nebo pozemek před negativními vlivy okolí</a:t>
          </a:r>
        </a:p>
      </dgm:t>
    </dgm:pt>
    <dgm:pt modelId="{5E2E838D-E0B6-41F1-BB55-02E4828CD235}" type="parTrans" cxnId="{363A142A-12F0-4F9E-9D63-9F1ECF3696AC}">
      <dgm:prSet/>
      <dgm:spPr/>
      <dgm:t>
        <a:bodyPr/>
        <a:lstStyle/>
        <a:p>
          <a:endParaRPr lang="cs-CZ"/>
        </a:p>
      </dgm:t>
    </dgm:pt>
    <dgm:pt modelId="{1A9AA280-6F65-4755-8F83-B7880B6206C8}" type="sibTrans" cxnId="{363A142A-12F0-4F9E-9D63-9F1ECF3696AC}">
      <dgm:prSet/>
      <dgm:spPr/>
      <dgm:t>
        <a:bodyPr/>
        <a:lstStyle/>
        <a:p>
          <a:endParaRPr lang="cs-CZ"/>
        </a:p>
      </dgm:t>
    </dgm:pt>
    <dgm:pt modelId="{9FF01957-D6EB-4F29-9277-41C08078FDFA}">
      <dgm:prSet/>
      <dgm:spPr/>
      <dgm:t>
        <a:bodyPr/>
        <a:lstStyle/>
        <a:p>
          <a:pPr rtl="0"/>
          <a:r>
            <a:rPr lang="cs-CZ" dirty="0"/>
            <a:t>chrání okolí stavby či zařízení nebo pozemku před jejich negativními účinky</a:t>
          </a:r>
        </a:p>
      </dgm:t>
    </dgm:pt>
    <dgm:pt modelId="{8DB7F114-5A02-4091-87F1-EF03511BD900}" type="parTrans" cxnId="{F3F1FF91-9AE5-4A28-BF73-2E6CFA76E2EF}">
      <dgm:prSet/>
      <dgm:spPr/>
      <dgm:t>
        <a:bodyPr/>
        <a:lstStyle/>
        <a:p>
          <a:endParaRPr lang="cs-CZ"/>
        </a:p>
      </dgm:t>
    </dgm:pt>
    <dgm:pt modelId="{C9072497-0108-472B-AB58-49E04A83F1A0}" type="sibTrans" cxnId="{F3F1FF91-9AE5-4A28-BF73-2E6CFA76E2EF}">
      <dgm:prSet/>
      <dgm:spPr/>
      <dgm:t>
        <a:bodyPr/>
        <a:lstStyle/>
        <a:p>
          <a:endParaRPr lang="cs-CZ"/>
        </a:p>
      </dgm:t>
    </dgm:pt>
    <dgm:pt modelId="{EE67E03F-C2AA-4B1F-A0FE-E2DACD890D7D}">
      <dgm:prSet/>
      <dgm:spPr/>
      <dgm:t>
        <a:bodyPr/>
        <a:lstStyle/>
        <a:p>
          <a:r>
            <a:rPr lang="cs-CZ" dirty="0"/>
            <a:t>mj. terénní úpravy, stanovení dobývacího prostoru, manipulační nebo prodejní plochy, změny druhu pozemku nebo způsobu využití pozemků</a:t>
          </a:r>
        </a:p>
      </dgm:t>
    </dgm:pt>
    <dgm:pt modelId="{5056E885-CF50-478D-BBE8-56FCA0A8444E}" type="parTrans" cxnId="{61EDC6CD-36D5-407D-B03C-A817E3FC919B}">
      <dgm:prSet/>
      <dgm:spPr/>
      <dgm:t>
        <a:bodyPr/>
        <a:lstStyle/>
        <a:p>
          <a:endParaRPr lang="cs-CZ"/>
        </a:p>
      </dgm:t>
    </dgm:pt>
    <dgm:pt modelId="{CDD3BCF3-9E03-4C9F-84B6-B596C3F45C52}" type="sibTrans" cxnId="{61EDC6CD-36D5-407D-B03C-A817E3FC919B}">
      <dgm:prSet/>
      <dgm:spPr/>
      <dgm:t>
        <a:bodyPr/>
        <a:lstStyle/>
        <a:p>
          <a:endParaRPr lang="cs-CZ"/>
        </a:p>
      </dgm:t>
    </dgm:pt>
    <dgm:pt modelId="{C32C756B-C3D4-423D-8733-EDA6698C0EF6}" type="pres">
      <dgm:prSet presAssocID="{2DAD3BB2-AD38-4BF4-9862-D8075B9DF477}" presName="Name0" presStyleCnt="0">
        <dgm:presLayoutVars>
          <dgm:dir/>
          <dgm:animLvl val="lvl"/>
          <dgm:resizeHandles val="exact"/>
        </dgm:presLayoutVars>
      </dgm:prSet>
      <dgm:spPr/>
    </dgm:pt>
    <dgm:pt modelId="{2B5BB96D-319F-4338-8FE0-AE372054A557}" type="pres">
      <dgm:prSet presAssocID="{8AF2A673-22A9-4CBD-ACF9-4FAEF9629E50}" presName="composite" presStyleCnt="0"/>
      <dgm:spPr/>
    </dgm:pt>
    <dgm:pt modelId="{32E53530-9B67-49EC-AD6E-8C8F231F3A3A}" type="pres">
      <dgm:prSet presAssocID="{8AF2A673-22A9-4CBD-ACF9-4FAEF9629E50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A41C53E-7C1F-4F8F-820C-0B7ABCA8568A}" type="pres">
      <dgm:prSet presAssocID="{8AF2A673-22A9-4CBD-ACF9-4FAEF9629E50}" presName="desTx" presStyleLbl="alignAccFollowNode1" presStyleIdx="0" presStyleCnt="5">
        <dgm:presLayoutVars>
          <dgm:bulletEnabled val="1"/>
        </dgm:presLayoutVars>
      </dgm:prSet>
      <dgm:spPr/>
    </dgm:pt>
    <dgm:pt modelId="{B66857F8-F89C-49B6-BFF3-A0D4744235E1}" type="pres">
      <dgm:prSet presAssocID="{CB06C965-EA47-4CA9-A955-ECE9DA4FAF9B}" presName="space" presStyleCnt="0"/>
      <dgm:spPr/>
    </dgm:pt>
    <dgm:pt modelId="{AC4CDD50-FFF7-4BA5-9169-2A9B31AE0D88}" type="pres">
      <dgm:prSet presAssocID="{177C4747-B254-4D85-819A-03BD8FECC375}" presName="composite" presStyleCnt="0"/>
      <dgm:spPr/>
    </dgm:pt>
    <dgm:pt modelId="{E6EF83DA-A34A-4AA6-B0AC-260AAD210B3C}" type="pres">
      <dgm:prSet presAssocID="{177C4747-B254-4D85-819A-03BD8FECC375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D1C918A1-A4CA-4566-A388-D44C94B06617}" type="pres">
      <dgm:prSet presAssocID="{177C4747-B254-4D85-819A-03BD8FECC375}" presName="desTx" presStyleLbl="alignAccFollowNode1" presStyleIdx="1" presStyleCnt="5">
        <dgm:presLayoutVars>
          <dgm:bulletEnabled val="1"/>
        </dgm:presLayoutVars>
      </dgm:prSet>
      <dgm:spPr/>
    </dgm:pt>
    <dgm:pt modelId="{0D01A6BD-E7B3-4A11-97F8-698C79E78443}" type="pres">
      <dgm:prSet presAssocID="{60184BF2-6EC5-4A52-AC44-44DFB10E66BD}" presName="space" presStyleCnt="0"/>
      <dgm:spPr/>
    </dgm:pt>
    <dgm:pt modelId="{77759E77-0203-4BB1-9B2D-028B5134EDBF}" type="pres">
      <dgm:prSet presAssocID="{74BDC5A4-8F76-4C12-957E-D4D8308D5A09}" presName="composite" presStyleCnt="0"/>
      <dgm:spPr/>
    </dgm:pt>
    <dgm:pt modelId="{E3D005BA-F073-4D3E-901E-3F11E35E9ED2}" type="pres">
      <dgm:prSet presAssocID="{74BDC5A4-8F76-4C12-957E-D4D8308D5A0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CD4896CD-3AA6-4C76-B991-5731D9EF9953}" type="pres">
      <dgm:prSet presAssocID="{74BDC5A4-8F76-4C12-957E-D4D8308D5A09}" presName="desTx" presStyleLbl="alignAccFollowNode1" presStyleIdx="2" presStyleCnt="5">
        <dgm:presLayoutVars>
          <dgm:bulletEnabled val="1"/>
        </dgm:presLayoutVars>
      </dgm:prSet>
      <dgm:spPr/>
    </dgm:pt>
    <dgm:pt modelId="{F2E8CBF3-7EAB-41E6-9A86-F121D71E2889}" type="pres">
      <dgm:prSet presAssocID="{BC63CA8A-455F-41E5-B42C-DDB3BB33B45E}" presName="space" presStyleCnt="0"/>
      <dgm:spPr/>
    </dgm:pt>
    <dgm:pt modelId="{1750E9BB-0D63-4683-B36D-9208BE52A856}" type="pres">
      <dgm:prSet presAssocID="{345ED5DF-E247-4BE4-8350-0C75409BAAE7}" presName="composite" presStyleCnt="0"/>
      <dgm:spPr/>
    </dgm:pt>
    <dgm:pt modelId="{7F109FEE-50B8-4136-BD0C-CE5316926822}" type="pres">
      <dgm:prSet presAssocID="{345ED5DF-E247-4BE4-8350-0C75409BAAE7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B7C1F94-782F-4E65-B56E-53D5C0EF3615}" type="pres">
      <dgm:prSet presAssocID="{345ED5DF-E247-4BE4-8350-0C75409BAAE7}" presName="desTx" presStyleLbl="alignAccFollowNode1" presStyleIdx="3" presStyleCnt="5">
        <dgm:presLayoutVars>
          <dgm:bulletEnabled val="1"/>
        </dgm:presLayoutVars>
      </dgm:prSet>
      <dgm:spPr/>
    </dgm:pt>
    <dgm:pt modelId="{8614B53C-8D80-49E6-9A89-89C152D655A6}" type="pres">
      <dgm:prSet presAssocID="{207697A8-CBCE-4257-A77C-0B0B58B69A89}" presName="space" presStyleCnt="0"/>
      <dgm:spPr/>
    </dgm:pt>
    <dgm:pt modelId="{302E58EA-485D-4536-BAA1-6B3F53C27568}" type="pres">
      <dgm:prSet presAssocID="{575EAF20-0275-4387-ABB6-993D7BDF91F5}" presName="composite" presStyleCnt="0"/>
      <dgm:spPr/>
    </dgm:pt>
    <dgm:pt modelId="{2F3ED66A-14CD-4342-B163-60B449E6DDC5}" type="pres">
      <dgm:prSet presAssocID="{575EAF20-0275-4387-ABB6-993D7BDF91F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02D1EAFF-FA75-4138-8F2E-EF9B025DF0C9}" type="pres">
      <dgm:prSet presAssocID="{575EAF20-0275-4387-ABB6-993D7BDF91F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97824517-81B6-43E4-BAE9-50B98CBAE3A6}" type="presOf" srcId="{8AF2A673-22A9-4CBD-ACF9-4FAEF9629E50}" destId="{32E53530-9B67-49EC-AD6E-8C8F231F3A3A}" srcOrd="0" destOrd="0" presId="urn:microsoft.com/office/officeart/2005/8/layout/hList1"/>
    <dgm:cxn modelId="{6DC9601B-7F93-464C-8062-4F29EEBE22C4}" srcId="{2DAD3BB2-AD38-4BF4-9862-D8075B9DF477}" destId="{575EAF20-0275-4387-ABB6-993D7BDF91F5}" srcOrd="4" destOrd="0" parTransId="{282DB6DF-9B5C-497A-82BA-9429E5A16DDC}" sibTransId="{DD3ADB28-8659-4883-A972-227B2064A84D}"/>
    <dgm:cxn modelId="{363A142A-12F0-4F9E-9D63-9F1ECF3696AC}" srcId="{575EAF20-0275-4387-ABB6-993D7BDF91F5}" destId="{5886EFFC-E280-478E-99FD-0F34F429DA84}" srcOrd="0" destOrd="0" parTransId="{5E2E838D-E0B6-41F1-BB55-02E4828CD235}" sibTransId="{1A9AA280-6F65-4755-8F83-B7880B6206C8}"/>
    <dgm:cxn modelId="{1FC7503C-94AC-43DC-8F60-5595EED51E35}" type="presOf" srcId="{F0190C46-7720-4CEA-9473-244F34F7E6B8}" destId="{2A41C53E-7C1F-4F8F-820C-0B7ABCA8568A}" srcOrd="0" destOrd="2" presId="urn:microsoft.com/office/officeart/2005/8/layout/hList1"/>
    <dgm:cxn modelId="{443F6F5B-AEBC-4003-AC1F-47D31971844F}" type="presOf" srcId="{77512FC0-4E03-4A8C-896C-D98210525098}" destId="{2A41C53E-7C1F-4F8F-820C-0B7ABCA8568A}" srcOrd="0" destOrd="0" presId="urn:microsoft.com/office/officeart/2005/8/layout/hList1"/>
    <dgm:cxn modelId="{461A2A61-B8E5-4BE0-870B-87BD13182CFB}" type="presOf" srcId="{74BDC5A4-8F76-4C12-957E-D4D8308D5A09}" destId="{E3D005BA-F073-4D3E-901E-3F11E35E9ED2}" srcOrd="0" destOrd="0" presId="urn:microsoft.com/office/officeart/2005/8/layout/hList1"/>
    <dgm:cxn modelId="{FFA42F44-27B8-4660-A59A-A1010E1635F0}" type="presOf" srcId="{2DAD3BB2-AD38-4BF4-9862-D8075B9DF477}" destId="{C32C756B-C3D4-423D-8733-EDA6698C0EF6}" srcOrd="0" destOrd="0" presId="urn:microsoft.com/office/officeart/2005/8/layout/hList1"/>
    <dgm:cxn modelId="{D40F4968-B615-4F48-BFF7-B4B6BF10324A}" srcId="{177C4747-B254-4D85-819A-03BD8FECC375}" destId="{FFC24C44-6848-48A2-975C-893FDE6E943D}" srcOrd="0" destOrd="0" parTransId="{D91DB377-00BA-4183-8CDE-1CCF0E3A39D6}" sibTransId="{F2A945BF-22CA-4341-BCF7-482BA1DA1354}"/>
    <dgm:cxn modelId="{2909934B-53D7-4AAF-A69D-93FA11185FDA}" type="presOf" srcId="{575EAF20-0275-4387-ABB6-993D7BDF91F5}" destId="{2F3ED66A-14CD-4342-B163-60B449E6DDC5}" srcOrd="0" destOrd="0" presId="urn:microsoft.com/office/officeart/2005/8/layout/hList1"/>
    <dgm:cxn modelId="{6C6A3C70-BE36-4F9A-846F-1FB85FC4C6B8}" type="presOf" srcId="{478A46DD-8677-4973-87E4-9839AF3F8791}" destId="{6B7C1F94-782F-4E65-B56E-53D5C0EF3615}" srcOrd="0" destOrd="0" presId="urn:microsoft.com/office/officeart/2005/8/layout/hList1"/>
    <dgm:cxn modelId="{796AF553-86F1-4507-B6F3-1466876E413F}" type="presOf" srcId="{9FF01957-D6EB-4F29-9277-41C08078FDFA}" destId="{02D1EAFF-FA75-4138-8F2E-EF9B025DF0C9}" srcOrd="0" destOrd="1" presId="urn:microsoft.com/office/officeart/2005/8/layout/hList1"/>
    <dgm:cxn modelId="{CA6CF877-854A-4350-8D99-149171FCF09F}" srcId="{2DAD3BB2-AD38-4BF4-9862-D8075B9DF477}" destId="{177C4747-B254-4D85-819A-03BD8FECC375}" srcOrd="1" destOrd="0" parTransId="{25CF777A-5226-44EF-84E0-8C0DAF25FB89}" sibTransId="{60184BF2-6EC5-4A52-AC44-44DFB10E66BD}"/>
    <dgm:cxn modelId="{5BCFA659-F1AC-443F-B232-6F2617CF0805}" type="presOf" srcId="{03BB3A23-EDF9-447C-85A6-8F7AB00F5594}" destId="{CD4896CD-3AA6-4C76-B991-5731D9EF9953}" srcOrd="0" destOrd="0" presId="urn:microsoft.com/office/officeart/2005/8/layout/hList1"/>
    <dgm:cxn modelId="{F3F1FF91-9AE5-4A28-BF73-2E6CFA76E2EF}" srcId="{575EAF20-0275-4387-ABB6-993D7BDF91F5}" destId="{9FF01957-D6EB-4F29-9277-41C08078FDFA}" srcOrd="1" destOrd="0" parTransId="{8DB7F114-5A02-4091-87F1-EF03511BD900}" sibTransId="{C9072497-0108-472B-AB58-49E04A83F1A0}"/>
    <dgm:cxn modelId="{50AB1392-9DED-4182-A9CC-209226D70A7C}" srcId="{8AF2A673-22A9-4CBD-ACF9-4FAEF9629E50}" destId="{3BFFB661-1C48-4AA5-9476-487853F3BA25}" srcOrd="1" destOrd="0" parTransId="{421C289B-DC51-46CC-9DA7-6846570A7C27}" sibTransId="{2B54AD83-6F97-4EAC-840D-295D116F2411}"/>
    <dgm:cxn modelId="{186B4297-91B7-4219-8759-25EC01F3C798}" srcId="{2DAD3BB2-AD38-4BF4-9862-D8075B9DF477}" destId="{74BDC5A4-8F76-4C12-957E-D4D8308D5A09}" srcOrd="2" destOrd="0" parTransId="{A2E1A48C-CE0D-4037-9CAE-2B8FD47D6486}" sibTransId="{BC63CA8A-455F-41E5-B42C-DDB3BB33B45E}"/>
    <dgm:cxn modelId="{C8714E9E-7BB4-44C1-B272-0B62AEE5D32E}" srcId="{8AF2A673-22A9-4CBD-ACF9-4FAEF9629E50}" destId="{F0190C46-7720-4CEA-9473-244F34F7E6B8}" srcOrd="2" destOrd="0" parTransId="{9BC771C8-6E34-4293-9A97-7FC4F41BBC18}" sibTransId="{80B667A3-0C4D-4656-8C36-BA9430F44AAB}"/>
    <dgm:cxn modelId="{33DF71AC-9E90-4EA8-B926-8702D33E020C}" srcId="{2DAD3BB2-AD38-4BF4-9862-D8075B9DF477}" destId="{8AF2A673-22A9-4CBD-ACF9-4FAEF9629E50}" srcOrd="0" destOrd="0" parTransId="{0DD4B48E-F3D0-4840-83D1-BCECF5572A6F}" sibTransId="{CB06C965-EA47-4CA9-A955-ECE9DA4FAF9B}"/>
    <dgm:cxn modelId="{384979B5-7E79-4699-84EA-2AC95AF1109D}" srcId="{2DAD3BB2-AD38-4BF4-9862-D8075B9DF477}" destId="{345ED5DF-E247-4BE4-8350-0C75409BAAE7}" srcOrd="3" destOrd="0" parTransId="{323AB7B0-0311-44CC-9CFB-79E472BDFDE0}" sibTransId="{207697A8-CBCE-4257-A77C-0B0B58B69A89}"/>
    <dgm:cxn modelId="{E43C45B6-BE83-41C3-82E0-DB152E9BBC48}" type="presOf" srcId="{3BFFB661-1C48-4AA5-9476-487853F3BA25}" destId="{2A41C53E-7C1F-4F8F-820C-0B7ABCA8568A}" srcOrd="0" destOrd="1" presId="urn:microsoft.com/office/officeart/2005/8/layout/hList1"/>
    <dgm:cxn modelId="{6B239FB8-0778-4310-8BEF-6F6BF594C724}" srcId="{345ED5DF-E247-4BE4-8350-0C75409BAAE7}" destId="{478A46DD-8677-4973-87E4-9839AF3F8791}" srcOrd="0" destOrd="0" parTransId="{9AC7907D-FF19-48E2-A0C3-4483497D06CC}" sibTransId="{062FE36E-E83F-479A-8C4E-7924621B2936}"/>
    <dgm:cxn modelId="{61EDC6CD-36D5-407D-B03C-A817E3FC919B}" srcId="{177C4747-B254-4D85-819A-03BD8FECC375}" destId="{EE67E03F-C2AA-4B1F-A0FE-E2DACD890D7D}" srcOrd="1" destOrd="0" parTransId="{5056E885-CF50-478D-BBE8-56FCA0A8444E}" sibTransId="{CDD3BCF3-9E03-4C9F-84B6-B596C3F45C52}"/>
    <dgm:cxn modelId="{315C5DD3-67C2-43C3-91D2-4DFB5B704D20}" type="presOf" srcId="{177C4747-B254-4D85-819A-03BD8FECC375}" destId="{E6EF83DA-A34A-4AA6-B0AC-260AAD210B3C}" srcOrd="0" destOrd="0" presId="urn:microsoft.com/office/officeart/2005/8/layout/hList1"/>
    <dgm:cxn modelId="{531AAED3-4FC7-431C-930C-47BD435F1A08}" srcId="{8AF2A673-22A9-4CBD-ACF9-4FAEF9629E50}" destId="{77512FC0-4E03-4A8C-896C-D98210525098}" srcOrd="0" destOrd="0" parTransId="{CEF4BDEC-F453-46C8-AF8E-6AB5204A6B73}" sibTransId="{23C22E5E-4630-4E59-B7CC-5ACE19DD3E1B}"/>
    <dgm:cxn modelId="{9C7B39DA-827E-49E2-A1CC-7C65C4436C2D}" srcId="{74BDC5A4-8F76-4C12-957E-D4D8308D5A09}" destId="{03BB3A23-EDF9-447C-85A6-8F7AB00F5594}" srcOrd="0" destOrd="0" parTransId="{7773F3E2-221F-498D-9DAB-84C672BFAC2A}" sibTransId="{AFA22983-2986-4EFA-879C-1969B7F0A266}"/>
    <dgm:cxn modelId="{EC715EEB-FBFD-452B-9B32-5C902D1A249A}" type="presOf" srcId="{EE67E03F-C2AA-4B1F-A0FE-E2DACD890D7D}" destId="{D1C918A1-A4CA-4566-A388-D44C94B06617}" srcOrd="0" destOrd="1" presId="urn:microsoft.com/office/officeart/2005/8/layout/hList1"/>
    <dgm:cxn modelId="{C5B305ED-D394-41A1-9EC0-7B90A3CF8A89}" type="presOf" srcId="{5886EFFC-E280-478E-99FD-0F34F429DA84}" destId="{02D1EAFF-FA75-4138-8F2E-EF9B025DF0C9}" srcOrd="0" destOrd="0" presId="urn:microsoft.com/office/officeart/2005/8/layout/hList1"/>
    <dgm:cxn modelId="{8BE7B3EE-19C3-43BF-A7B8-256890E12971}" type="presOf" srcId="{345ED5DF-E247-4BE4-8350-0C75409BAAE7}" destId="{7F109FEE-50B8-4136-BD0C-CE5316926822}" srcOrd="0" destOrd="0" presId="urn:microsoft.com/office/officeart/2005/8/layout/hList1"/>
    <dgm:cxn modelId="{26AF85F8-5808-452B-B9DB-FEC00DF17E39}" type="presOf" srcId="{FFC24C44-6848-48A2-975C-893FDE6E943D}" destId="{D1C918A1-A4CA-4566-A388-D44C94B06617}" srcOrd="0" destOrd="0" presId="urn:microsoft.com/office/officeart/2005/8/layout/hList1"/>
    <dgm:cxn modelId="{5A2250B9-9779-4DF1-95D6-66322F748B07}" type="presParOf" srcId="{C32C756B-C3D4-423D-8733-EDA6698C0EF6}" destId="{2B5BB96D-319F-4338-8FE0-AE372054A557}" srcOrd="0" destOrd="0" presId="urn:microsoft.com/office/officeart/2005/8/layout/hList1"/>
    <dgm:cxn modelId="{15E57C08-C5F6-49D5-AD2C-EFCC3190E830}" type="presParOf" srcId="{2B5BB96D-319F-4338-8FE0-AE372054A557}" destId="{32E53530-9B67-49EC-AD6E-8C8F231F3A3A}" srcOrd="0" destOrd="0" presId="urn:microsoft.com/office/officeart/2005/8/layout/hList1"/>
    <dgm:cxn modelId="{869C1423-0178-4009-B216-A3136256A85B}" type="presParOf" srcId="{2B5BB96D-319F-4338-8FE0-AE372054A557}" destId="{2A41C53E-7C1F-4F8F-820C-0B7ABCA8568A}" srcOrd="1" destOrd="0" presId="urn:microsoft.com/office/officeart/2005/8/layout/hList1"/>
    <dgm:cxn modelId="{FDEA0866-673B-474D-9909-0EA85C8FC1FC}" type="presParOf" srcId="{C32C756B-C3D4-423D-8733-EDA6698C0EF6}" destId="{B66857F8-F89C-49B6-BFF3-A0D4744235E1}" srcOrd="1" destOrd="0" presId="urn:microsoft.com/office/officeart/2005/8/layout/hList1"/>
    <dgm:cxn modelId="{5D54E4C3-490F-4E1F-80C5-DD05AAEC151C}" type="presParOf" srcId="{C32C756B-C3D4-423D-8733-EDA6698C0EF6}" destId="{AC4CDD50-FFF7-4BA5-9169-2A9B31AE0D88}" srcOrd="2" destOrd="0" presId="urn:microsoft.com/office/officeart/2005/8/layout/hList1"/>
    <dgm:cxn modelId="{F604A086-7A9A-4568-9BC1-CA211A28129A}" type="presParOf" srcId="{AC4CDD50-FFF7-4BA5-9169-2A9B31AE0D88}" destId="{E6EF83DA-A34A-4AA6-B0AC-260AAD210B3C}" srcOrd="0" destOrd="0" presId="urn:microsoft.com/office/officeart/2005/8/layout/hList1"/>
    <dgm:cxn modelId="{22402491-2084-4B59-9536-ED188D67972B}" type="presParOf" srcId="{AC4CDD50-FFF7-4BA5-9169-2A9B31AE0D88}" destId="{D1C918A1-A4CA-4566-A388-D44C94B06617}" srcOrd="1" destOrd="0" presId="urn:microsoft.com/office/officeart/2005/8/layout/hList1"/>
    <dgm:cxn modelId="{F18BC071-5CA0-4FB7-AE69-8018518C5F45}" type="presParOf" srcId="{C32C756B-C3D4-423D-8733-EDA6698C0EF6}" destId="{0D01A6BD-E7B3-4A11-97F8-698C79E78443}" srcOrd="3" destOrd="0" presId="urn:microsoft.com/office/officeart/2005/8/layout/hList1"/>
    <dgm:cxn modelId="{01402816-49D0-48D9-AB69-3211D7CA9C7D}" type="presParOf" srcId="{C32C756B-C3D4-423D-8733-EDA6698C0EF6}" destId="{77759E77-0203-4BB1-9B2D-028B5134EDBF}" srcOrd="4" destOrd="0" presId="urn:microsoft.com/office/officeart/2005/8/layout/hList1"/>
    <dgm:cxn modelId="{51FA51C4-1866-4046-B81F-19F3659B7CB0}" type="presParOf" srcId="{77759E77-0203-4BB1-9B2D-028B5134EDBF}" destId="{E3D005BA-F073-4D3E-901E-3F11E35E9ED2}" srcOrd="0" destOrd="0" presId="urn:microsoft.com/office/officeart/2005/8/layout/hList1"/>
    <dgm:cxn modelId="{E9EA7DD3-294E-4EF1-9293-495CA3B2D7EB}" type="presParOf" srcId="{77759E77-0203-4BB1-9B2D-028B5134EDBF}" destId="{CD4896CD-3AA6-4C76-B991-5731D9EF9953}" srcOrd="1" destOrd="0" presId="urn:microsoft.com/office/officeart/2005/8/layout/hList1"/>
    <dgm:cxn modelId="{1E5E4334-B70E-4319-8CD6-F6CA37A5C3AC}" type="presParOf" srcId="{C32C756B-C3D4-423D-8733-EDA6698C0EF6}" destId="{F2E8CBF3-7EAB-41E6-9A86-F121D71E2889}" srcOrd="5" destOrd="0" presId="urn:microsoft.com/office/officeart/2005/8/layout/hList1"/>
    <dgm:cxn modelId="{493243C0-9CD9-4B5C-BC89-1301EC3AD5A9}" type="presParOf" srcId="{C32C756B-C3D4-423D-8733-EDA6698C0EF6}" destId="{1750E9BB-0D63-4683-B36D-9208BE52A856}" srcOrd="6" destOrd="0" presId="urn:microsoft.com/office/officeart/2005/8/layout/hList1"/>
    <dgm:cxn modelId="{AABDB6E9-8E49-43FE-845A-F6B158399F1E}" type="presParOf" srcId="{1750E9BB-0D63-4683-B36D-9208BE52A856}" destId="{7F109FEE-50B8-4136-BD0C-CE5316926822}" srcOrd="0" destOrd="0" presId="urn:microsoft.com/office/officeart/2005/8/layout/hList1"/>
    <dgm:cxn modelId="{83F45396-0184-42A6-A958-FADE92BDE84D}" type="presParOf" srcId="{1750E9BB-0D63-4683-B36D-9208BE52A856}" destId="{6B7C1F94-782F-4E65-B56E-53D5C0EF3615}" srcOrd="1" destOrd="0" presId="urn:microsoft.com/office/officeart/2005/8/layout/hList1"/>
    <dgm:cxn modelId="{D6798BC7-392A-4E6D-9A09-466AEF3CA452}" type="presParOf" srcId="{C32C756B-C3D4-423D-8733-EDA6698C0EF6}" destId="{8614B53C-8D80-49E6-9A89-89C152D655A6}" srcOrd="7" destOrd="0" presId="urn:microsoft.com/office/officeart/2005/8/layout/hList1"/>
    <dgm:cxn modelId="{05EC6321-D760-4D75-8370-5D58B8A0EE15}" type="presParOf" srcId="{C32C756B-C3D4-423D-8733-EDA6698C0EF6}" destId="{302E58EA-485D-4536-BAA1-6B3F53C27568}" srcOrd="8" destOrd="0" presId="urn:microsoft.com/office/officeart/2005/8/layout/hList1"/>
    <dgm:cxn modelId="{037709A4-17D6-49ED-B3B2-5903C1A8992A}" type="presParOf" srcId="{302E58EA-485D-4536-BAA1-6B3F53C27568}" destId="{2F3ED66A-14CD-4342-B163-60B449E6DDC5}" srcOrd="0" destOrd="0" presId="urn:microsoft.com/office/officeart/2005/8/layout/hList1"/>
    <dgm:cxn modelId="{2D4DD77B-8E1D-44FB-8A7E-2E3920D4C8C7}" type="presParOf" srcId="{302E58EA-485D-4536-BAA1-6B3F53C27568}" destId="{02D1EAFF-FA75-4138-8F2E-EF9B025DF0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0E64DE-2B5A-43DB-87CB-EA0549DB05E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7876F97-DD39-41B6-9E0B-B69D926BFACA}">
      <dgm:prSet custT="1"/>
      <dgm:spPr/>
      <dgm:t>
        <a:bodyPr/>
        <a:lstStyle/>
        <a:p>
          <a:r>
            <a:rPr lang="cs-CZ" sz="2000"/>
            <a:t>ŽÁDOST O VYDÁNÍ ÚZEMNÍHO ROZHODNUTÍ</a:t>
          </a:r>
          <a:endParaRPr lang="cs-CZ" sz="2000" dirty="0"/>
        </a:p>
      </dgm:t>
    </dgm:pt>
    <dgm:pt modelId="{7BA606D0-9E5A-4123-BBAE-FCC0798DBC9C}" type="parTrans" cxnId="{72D390D6-DC94-4F30-9872-5D6BD976C2AF}">
      <dgm:prSet/>
      <dgm:spPr/>
      <dgm:t>
        <a:bodyPr/>
        <a:lstStyle/>
        <a:p>
          <a:endParaRPr lang="cs-CZ"/>
        </a:p>
      </dgm:t>
    </dgm:pt>
    <dgm:pt modelId="{29FB9468-DC42-4AE2-B182-139CBB84E0C0}" type="sibTrans" cxnId="{72D390D6-DC94-4F30-9872-5D6BD976C2AF}">
      <dgm:prSet/>
      <dgm:spPr/>
      <dgm:t>
        <a:bodyPr/>
        <a:lstStyle/>
        <a:p>
          <a:endParaRPr lang="cs-CZ"/>
        </a:p>
      </dgm:t>
    </dgm:pt>
    <dgm:pt modelId="{9DA78FD2-7850-4716-9615-A562F87F8BD9}">
      <dgm:prSet custT="1"/>
      <dgm:spPr/>
      <dgm:t>
        <a:bodyPr/>
        <a:lstStyle/>
        <a:p>
          <a:r>
            <a:rPr lang="cs-CZ" sz="2000"/>
            <a:t>ZAHÁJENÍ ŘÍZENÍ </a:t>
          </a:r>
          <a:endParaRPr lang="cs-CZ" sz="2000" dirty="0"/>
        </a:p>
      </dgm:t>
    </dgm:pt>
    <dgm:pt modelId="{23C752E7-835E-4E83-972B-349D91A11926}" type="parTrans" cxnId="{1C6AD971-2CDC-4288-844F-B0B2906A8E5C}">
      <dgm:prSet/>
      <dgm:spPr/>
      <dgm:t>
        <a:bodyPr/>
        <a:lstStyle/>
        <a:p>
          <a:endParaRPr lang="cs-CZ"/>
        </a:p>
      </dgm:t>
    </dgm:pt>
    <dgm:pt modelId="{41F30E3F-A014-4A03-88B7-439D394CC2DE}" type="sibTrans" cxnId="{1C6AD971-2CDC-4288-844F-B0B2906A8E5C}">
      <dgm:prSet/>
      <dgm:spPr/>
      <dgm:t>
        <a:bodyPr/>
        <a:lstStyle/>
        <a:p>
          <a:endParaRPr lang="cs-CZ"/>
        </a:p>
      </dgm:t>
    </dgm:pt>
    <dgm:pt modelId="{07F6A99C-9073-4589-AD22-49ECF9EC2A61}">
      <dgm:prSet/>
      <dgm:spPr/>
      <dgm:t>
        <a:bodyPr/>
        <a:lstStyle/>
        <a:p>
          <a:r>
            <a:rPr lang="cs-CZ" dirty="0"/>
            <a:t>Neveřejná forma řízení s výjimkami</a:t>
          </a:r>
        </a:p>
      </dgm:t>
    </dgm:pt>
    <dgm:pt modelId="{48C89691-5430-4B27-B884-7F7B3D770B23}" type="parTrans" cxnId="{86955D73-B2BD-4F37-BDD9-9F022430B438}">
      <dgm:prSet/>
      <dgm:spPr/>
      <dgm:t>
        <a:bodyPr/>
        <a:lstStyle/>
        <a:p>
          <a:endParaRPr lang="cs-CZ"/>
        </a:p>
      </dgm:t>
    </dgm:pt>
    <dgm:pt modelId="{F6B2390D-9963-4363-BDD4-7440E2F7AA5B}" type="sibTrans" cxnId="{86955D73-B2BD-4F37-BDD9-9F022430B438}">
      <dgm:prSet/>
      <dgm:spPr/>
      <dgm:t>
        <a:bodyPr/>
        <a:lstStyle/>
        <a:p>
          <a:endParaRPr lang="cs-CZ"/>
        </a:p>
      </dgm:t>
    </dgm:pt>
    <dgm:pt modelId="{C09AE9CC-5917-4ABE-8759-4A67FDE327D9}">
      <dgm:prSet/>
      <dgm:spPr/>
      <dgm:t>
        <a:bodyPr/>
        <a:lstStyle/>
        <a:p>
          <a:r>
            <a:rPr lang="cs-CZ" dirty="0"/>
            <a:t>Ústní jednání, není-li od něj upuštěno</a:t>
          </a:r>
        </a:p>
      </dgm:t>
    </dgm:pt>
    <dgm:pt modelId="{3F101FB8-2107-4505-9186-541185E05F93}" type="parTrans" cxnId="{66EDAAC3-B695-4F68-8802-648C5443EAD4}">
      <dgm:prSet/>
      <dgm:spPr/>
      <dgm:t>
        <a:bodyPr/>
        <a:lstStyle/>
        <a:p>
          <a:endParaRPr lang="cs-CZ"/>
        </a:p>
      </dgm:t>
    </dgm:pt>
    <dgm:pt modelId="{D2CD46F0-2229-43BC-9BAF-FB912D7E26FE}" type="sibTrans" cxnId="{66EDAAC3-B695-4F68-8802-648C5443EAD4}">
      <dgm:prSet/>
      <dgm:spPr/>
      <dgm:t>
        <a:bodyPr/>
        <a:lstStyle/>
        <a:p>
          <a:endParaRPr lang="cs-CZ"/>
        </a:p>
      </dgm:t>
    </dgm:pt>
    <dgm:pt modelId="{AD84085E-C771-4546-8BBA-9F6904932A1C}">
      <dgm:prSet/>
      <dgm:spPr/>
      <dgm:t>
        <a:bodyPr/>
        <a:lstStyle/>
        <a:p>
          <a:r>
            <a:rPr lang="cs-CZ" dirty="0"/>
            <a:t>Specifika</a:t>
          </a:r>
        </a:p>
      </dgm:t>
    </dgm:pt>
    <dgm:pt modelId="{65B19B71-8420-4C21-9CB0-5773D035F0A9}" type="parTrans" cxnId="{C01E1215-58D1-49CD-A790-879D3984ABD8}">
      <dgm:prSet/>
      <dgm:spPr/>
      <dgm:t>
        <a:bodyPr/>
        <a:lstStyle/>
        <a:p>
          <a:endParaRPr lang="cs-CZ"/>
        </a:p>
      </dgm:t>
    </dgm:pt>
    <dgm:pt modelId="{AF763929-6E3F-44FE-9D6D-0FCD9460F9C0}" type="sibTrans" cxnId="{C01E1215-58D1-49CD-A790-879D3984ABD8}">
      <dgm:prSet/>
      <dgm:spPr/>
      <dgm:t>
        <a:bodyPr/>
        <a:lstStyle/>
        <a:p>
          <a:endParaRPr lang="cs-CZ"/>
        </a:p>
      </dgm:t>
    </dgm:pt>
    <dgm:pt modelId="{A9ED0331-46C2-4FEA-8614-C7E2B8854F01}">
      <dgm:prSet custT="1"/>
      <dgm:spPr/>
      <dgm:t>
        <a:bodyPr/>
        <a:lstStyle/>
        <a:p>
          <a:r>
            <a:rPr lang="cs-CZ" sz="2000" dirty="0"/>
            <a:t>UPLATNĚNÍ ZÁVAZNÝCH STANOVISEK, NÁMITEK A PŘIPOMÍNEK</a:t>
          </a:r>
        </a:p>
      </dgm:t>
    </dgm:pt>
    <dgm:pt modelId="{10C9711A-9C54-4E5E-B9F4-68D40173DF5C}" type="parTrans" cxnId="{6B81244E-B02A-44AB-80BE-5E27055B98D2}">
      <dgm:prSet/>
      <dgm:spPr/>
      <dgm:t>
        <a:bodyPr/>
        <a:lstStyle/>
        <a:p>
          <a:endParaRPr lang="cs-CZ"/>
        </a:p>
      </dgm:t>
    </dgm:pt>
    <dgm:pt modelId="{3C976DD6-2A66-4DE5-9594-2399B4443C20}" type="sibTrans" cxnId="{6B81244E-B02A-44AB-80BE-5E27055B98D2}">
      <dgm:prSet/>
      <dgm:spPr/>
      <dgm:t>
        <a:bodyPr/>
        <a:lstStyle/>
        <a:p>
          <a:endParaRPr lang="cs-CZ"/>
        </a:p>
      </dgm:t>
    </dgm:pt>
    <dgm:pt modelId="{B771FE3C-FFCE-4B1E-805E-38E50AE1B48F}">
      <dgm:prSet custT="1"/>
      <dgm:spPr/>
      <dgm:t>
        <a:bodyPr/>
        <a:lstStyle/>
        <a:p>
          <a:r>
            <a:rPr lang="cs-CZ" sz="2000" dirty="0">
              <a:hlinkClick xmlns:r="http://schemas.openxmlformats.org/officeDocument/2006/relationships" r:id="rId1" action="ppaction://hlinksldjump"/>
            </a:rPr>
            <a:t>POSUZOVÁNÍ ZÁMĚRU</a:t>
          </a:r>
          <a:endParaRPr lang="cs-CZ" sz="2000" dirty="0"/>
        </a:p>
      </dgm:t>
    </dgm:pt>
    <dgm:pt modelId="{51AE837B-DB0D-4361-A71B-A38D9B76E18E}" type="parTrans" cxnId="{26DF681E-A0E2-496A-A455-FA98F0DECA05}">
      <dgm:prSet/>
      <dgm:spPr/>
      <dgm:t>
        <a:bodyPr/>
        <a:lstStyle/>
        <a:p>
          <a:endParaRPr lang="cs-CZ"/>
        </a:p>
      </dgm:t>
    </dgm:pt>
    <dgm:pt modelId="{F76B9E89-85D7-46C8-8028-DDAB6780B814}" type="sibTrans" cxnId="{26DF681E-A0E2-496A-A455-FA98F0DECA05}">
      <dgm:prSet/>
      <dgm:spPr/>
      <dgm:t>
        <a:bodyPr/>
        <a:lstStyle/>
        <a:p>
          <a:endParaRPr lang="cs-CZ"/>
        </a:p>
      </dgm:t>
    </dgm:pt>
    <dgm:pt modelId="{D80879F1-F510-4065-A036-3FA7DE92BC37}">
      <dgm:prSet custT="1"/>
      <dgm:spPr/>
      <dgm:t>
        <a:bodyPr/>
        <a:lstStyle/>
        <a:p>
          <a:r>
            <a:rPr lang="cs-CZ" sz="2000" dirty="0">
              <a:hlinkClick xmlns:r="http://schemas.openxmlformats.org/officeDocument/2006/relationships" r:id="rId2" action="ppaction://hlinksldjump"/>
            </a:rPr>
            <a:t>VYDÁNÍ ROZHODNUTÍ</a:t>
          </a:r>
          <a:endParaRPr lang="cs-CZ" sz="2000" dirty="0"/>
        </a:p>
      </dgm:t>
    </dgm:pt>
    <dgm:pt modelId="{93CEA289-B20C-4821-9196-9E1F195FDC90}" type="parTrans" cxnId="{F067D686-F8C8-4160-B330-69FE733DA830}">
      <dgm:prSet/>
      <dgm:spPr/>
      <dgm:t>
        <a:bodyPr/>
        <a:lstStyle/>
        <a:p>
          <a:endParaRPr lang="cs-CZ"/>
        </a:p>
      </dgm:t>
    </dgm:pt>
    <dgm:pt modelId="{14B2B71E-A3B4-4182-ADFD-D3C303A69858}" type="sibTrans" cxnId="{F067D686-F8C8-4160-B330-69FE733DA830}">
      <dgm:prSet/>
      <dgm:spPr/>
      <dgm:t>
        <a:bodyPr/>
        <a:lstStyle/>
        <a:p>
          <a:endParaRPr lang="cs-CZ"/>
        </a:p>
      </dgm:t>
    </dgm:pt>
    <dgm:pt modelId="{C7A53555-B2C5-4C24-A3E0-7E5F45C49B99}">
      <dgm:prSet/>
      <dgm:spPr/>
      <dgm:t>
        <a:bodyPr/>
        <a:lstStyle/>
        <a:p>
          <a:r>
            <a:rPr lang="cs-CZ"/>
            <a:t>Bez zbytečného odkladu</a:t>
          </a:r>
        </a:p>
      </dgm:t>
    </dgm:pt>
    <dgm:pt modelId="{116D027A-1A99-4E07-8496-ED6AB05D3DFE}" type="parTrans" cxnId="{AD943D42-7244-4C4C-9628-1E8CDD3A0117}">
      <dgm:prSet/>
      <dgm:spPr/>
      <dgm:t>
        <a:bodyPr/>
        <a:lstStyle/>
        <a:p>
          <a:endParaRPr lang="cs-CZ"/>
        </a:p>
      </dgm:t>
    </dgm:pt>
    <dgm:pt modelId="{E0133E55-E638-4119-862C-094BAFAEAB3E}" type="sibTrans" cxnId="{AD943D42-7244-4C4C-9628-1E8CDD3A0117}">
      <dgm:prSet/>
      <dgm:spPr/>
      <dgm:t>
        <a:bodyPr/>
        <a:lstStyle/>
        <a:p>
          <a:endParaRPr lang="cs-CZ"/>
        </a:p>
      </dgm:t>
    </dgm:pt>
    <dgm:pt modelId="{D320D965-F53A-47CB-94F4-05F7CEABA559}">
      <dgm:prSet/>
      <dgm:spPr/>
      <dgm:t>
        <a:bodyPr/>
        <a:lstStyle/>
        <a:p>
          <a:r>
            <a:rPr lang="cs-CZ"/>
            <a:t>Ve lhůtě do 60 dnů</a:t>
          </a:r>
        </a:p>
      </dgm:t>
    </dgm:pt>
    <dgm:pt modelId="{9E4848DD-E893-414D-A00D-B53AC98012D8}" type="parTrans" cxnId="{861BF33C-10B6-40CF-8C0B-F3B946758B45}">
      <dgm:prSet/>
      <dgm:spPr/>
      <dgm:t>
        <a:bodyPr/>
        <a:lstStyle/>
        <a:p>
          <a:endParaRPr lang="cs-CZ"/>
        </a:p>
      </dgm:t>
    </dgm:pt>
    <dgm:pt modelId="{2A8CF387-BE9E-40C8-9E96-30B408401DA0}" type="sibTrans" cxnId="{861BF33C-10B6-40CF-8C0B-F3B946758B45}">
      <dgm:prSet/>
      <dgm:spPr/>
      <dgm:t>
        <a:bodyPr/>
        <a:lstStyle/>
        <a:p>
          <a:endParaRPr lang="cs-CZ"/>
        </a:p>
      </dgm:t>
    </dgm:pt>
    <dgm:pt modelId="{6C0068C2-5D01-4404-86D1-89AC9662EC17}">
      <dgm:prSet/>
      <dgm:spPr/>
      <dgm:t>
        <a:bodyPr/>
        <a:lstStyle/>
        <a:p>
          <a:r>
            <a:rPr lang="cs-CZ"/>
            <a:t>Ve lhůtě do 90 dnů</a:t>
          </a:r>
        </a:p>
      </dgm:t>
    </dgm:pt>
    <dgm:pt modelId="{4CBFFCD3-FFE5-4916-971B-8A53C88DBFC7}" type="parTrans" cxnId="{ACC70451-8BB5-4844-9819-48432839781D}">
      <dgm:prSet/>
      <dgm:spPr/>
      <dgm:t>
        <a:bodyPr/>
        <a:lstStyle/>
        <a:p>
          <a:endParaRPr lang="cs-CZ"/>
        </a:p>
      </dgm:t>
    </dgm:pt>
    <dgm:pt modelId="{B554E07B-890F-443B-B52C-401CB5DA67D7}" type="sibTrans" cxnId="{ACC70451-8BB5-4844-9819-48432839781D}">
      <dgm:prSet/>
      <dgm:spPr/>
      <dgm:t>
        <a:bodyPr/>
        <a:lstStyle/>
        <a:p>
          <a:endParaRPr lang="cs-CZ"/>
        </a:p>
      </dgm:t>
    </dgm:pt>
    <dgm:pt modelId="{BE366BB5-C9C5-4F0C-8BA4-EDCE809E9A41}">
      <dgm:prSet/>
      <dgm:spPr/>
      <dgm:t>
        <a:bodyPr/>
        <a:lstStyle/>
        <a:p>
          <a:r>
            <a:rPr lang="cs-CZ" dirty="0"/>
            <a:t>Vypořádání námitek dle § 89 odst. 6 </a:t>
          </a:r>
          <a:r>
            <a:rPr lang="cs-CZ" dirty="0" err="1"/>
            <a:t>StZ</a:t>
          </a:r>
          <a:r>
            <a:rPr lang="cs-CZ" dirty="0"/>
            <a:t> </a:t>
          </a:r>
        </a:p>
      </dgm:t>
    </dgm:pt>
    <dgm:pt modelId="{F7DB4EDB-4C2E-4E72-9B6B-DF61E5DA0368}" type="parTrans" cxnId="{5156CBC9-3795-46EC-9174-A0CAB943CD12}">
      <dgm:prSet/>
      <dgm:spPr/>
    </dgm:pt>
    <dgm:pt modelId="{AC3809F5-C55F-45A1-8B25-08D3DFFD16B4}" type="sibTrans" cxnId="{5156CBC9-3795-46EC-9174-A0CAB943CD12}">
      <dgm:prSet/>
      <dgm:spPr/>
    </dgm:pt>
    <dgm:pt modelId="{2E76C434-0860-4199-9694-3ACCBCE66B59}">
      <dgm:prSet/>
      <dgm:spPr/>
      <dgm:t>
        <a:bodyPr/>
        <a:lstStyle/>
        <a:p>
          <a:r>
            <a:rPr lang="cs-CZ" dirty="0"/>
            <a:t>Kritéria dle § 90 </a:t>
          </a:r>
          <a:r>
            <a:rPr lang="cs-CZ" dirty="0" err="1"/>
            <a:t>StZ</a:t>
          </a:r>
          <a:endParaRPr lang="cs-CZ" dirty="0"/>
        </a:p>
      </dgm:t>
    </dgm:pt>
    <dgm:pt modelId="{97C0B7B6-374D-4B64-A291-DFD7C9155F85}" type="parTrans" cxnId="{8EEFB46C-8C46-40B2-B16B-30EF50887118}">
      <dgm:prSet/>
      <dgm:spPr/>
    </dgm:pt>
    <dgm:pt modelId="{251FDF6E-794D-4634-A4D3-297C598AEA98}" type="sibTrans" cxnId="{8EEFB46C-8C46-40B2-B16B-30EF50887118}">
      <dgm:prSet/>
      <dgm:spPr/>
    </dgm:pt>
    <dgm:pt modelId="{BE734C3D-F00D-44C9-A0F8-345CF6F5CD5C}" type="pres">
      <dgm:prSet presAssocID="{4F0E64DE-2B5A-43DB-87CB-EA0549DB05EC}" presName="Name0" presStyleCnt="0">
        <dgm:presLayoutVars>
          <dgm:dir/>
          <dgm:animLvl val="lvl"/>
          <dgm:resizeHandles val="exact"/>
        </dgm:presLayoutVars>
      </dgm:prSet>
      <dgm:spPr/>
    </dgm:pt>
    <dgm:pt modelId="{CDE0F19B-E1D7-47B0-95C8-FD014E11AC50}" type="pres">
      <dgm:prSet presAssocID="{D80879F1-F510-4065-A036-3FA7DE92BC37}" presName="boxAndChildren" presStyleCnt="0"/>
      <dgm:spPr/>
    </dgm:pt>
    <dgm:pt modelId="{BED153A2-D509-4A41-A5A9-37483F72360B}" type="pres">
      <dgm:prSet presAssocID="{D80879F1-F510-4065-A036-3FA7DE92BC37}" presName="parentTextBox" presStyleLbl="node1" presStyleIdx="0" presStyleCnt="5"/>
      <dgm:spPr/>
    </dgm:pt>
    <dgm:pt modelId="{05BC9233-7929-431D-85DF-6D78B2B7B34E}" type="pres">
      <dgm:prSet presAssocID="{D80879F1-F510-4065-A036-3FA7DE92BC37}" presName="entireBox" presStyleLbl="node1" presStyleIdx="0" presStyleCnt="5"/>
      <dgm:spPr/>
    </dgm:pt>
    <dgm:pt modelId="{DD396067-822D-488F-9FE2-6C65684778EC}" type="pres">
      <dgm:prSet presAssocID="{D80879F1-F510-4065-A036-3FA7DE92BC37}" presName="descendantBox" presStyleCnt="0"/>
      <dgm:spPr/>
    </dgm:pt>
    <dgm:pt modelId="{733CFD0A-8DBB-4D50-97AD-5DE196E624B1}" type="pres">
      <dgm:prSet presAssocID="{C7A53555-B2C5-4C24-A3E0-7E5F45C49B99}" presName="childTextBox" presStyleLbl="fgAccFollowNode1" presStyleIdx="0" presStyleCnt="8">
        <dgm:presLayoutVars>
          <dgm:bulletEnabled val="1"/>
        </dgm:presLayoutVars>
      </dgm:prSet>
      <dgm:spPr/>
    </dgm:pt>
    <dgm:pt modelId="{3DF37991-BC2B-4D58-9163-9CD94CEBCB9A}" type="pres">
      <dgm:prSet presAssocID="{D320D965-F53A-47CB-94F4-05F7CEABA559}" presName="childTextBox" presStyleLbl="fgAccFollowNode1" presStyleIdx="1" presStyleCnt="8">
        <dgm:presLayoutVars>
          <dgm:bulletEnabled val="1"/>
        </dgm:presLayoutVars>
      </dgm:prSet>
      <dgm:spPr/>
    </dgm:pt>
    <dgm:pt modelId="{DF8C14FE-0288-4E40-AFA6-F4B1BF9ABA6E}" type="pres">
      <dgm:prSet presAssocID="{6C0068C2-5D01-4404-86D1-89AC9662EC17}" presName="childTextBox" presStyleLbl="fgAccFollowNode1" presStyleIdx="2" presStyleCnt="8">
        <dgm:presLayoutVars>
          <dgm:bulletEnabled val="1"/>
        </dgm:presLayoutVars>
      </dgm:prSet>
      <dgm:spPr/>
    </dgm:pt>
    <dgm:pt modelId="{65EF0296-0C0D-4795-A38C-D9F7299D3BBB}" type="pres">
      <dgm:prSet presAssocID="{F76B9E89-85D7-46C8-8028-DDAB6780B814}" presName="sp" presStyleCnt="0"/>
      <dgm:spPr/>
    </dgm:pt>
    <dgm:pt modelId="{322C2626-67FA-4A10-B448-A5DE8B0138EA}" type="pres">
      <dgm:prSet presAssocID="{B771FE3C-FFCE-4B1E-805E-38E50AE1B48F}" presName="arrowAndChildren" presStyleCnt="0"/>
      <dgm:spPr/>
    </dgm:pt>
    <dgm:pt modelId="{5EF15929-D998-43C8-8AE1-6FC926D589D3}" type="pres">
      <dgm:prSet presAssocID="{B771FE3C-FFCE-4B1E-805E-38E50AE1B48F}" presName="parentTextArrow" presStyleLbl="node1" presStyleIdx="0" presStyleCnt="5"/>
      <dgm:spPr/>
    </dgm:pt>
    <dgm:pt modelId="{829CAFF0-FE1C-409A-A518-342CF24EF6B5}" type="pres">
      <dgm:prSet presAssocID="{B771FE3C-FFCE-4B1E-805E-38E50AE1B48F}" presName="arrow" presStyleLbl="node1" presStyleIdx="1" presStyleCnt="5"/>
      <dgm:spPr/>
    </dgm:pt>
    <dgm:pt modelId="{D28C36EF-020A-4AE2-8196-5D70482423A1}" type="pres">
      <dgm:prSet presAssocID="{B771FE3C-FFCE-4B1E-805E-38E50AE1B48F}" presName="descendantArrow" presStyleCnt="0"/>
      <dgm:spPr/>
    </dgm:pt>
    <dgm:pt modelId="{105EE5F9-06B5-4476-96CD-EBA94ACCAA64}" type="pres">
      <dgm:prSet presAssocID="{2E76C434-0860-4199-9694-3ACCBCE66B59}" presName="childTextArrow" presStyleLbl="fgAccFollowNode1" presStyleIdx="3" presStyleCnt="8">
        <dgm:presLayoutVars>
          <dgm:bulletEnabled val="1"/>
        </dgm:presLayoutVars>
      </dgm:prSet>
      <dgm:spPr/>
    </dgm:pt>
    <dgm:pt modelId="{81648B6B-19E9-4F3A-AB02-CCD4B3DB5853}" type="pres">
      <dgm:prSet presAssocID="{3C976DD6-2A66-4DE5-9594-2399B4443C20}" presName="sp" presStyleCnt="0"/>
      <dgm:spPr/>
    </dgm:pt>
    <dgm:pt modelId="{A7AC87B7-0A65-44E1-9A73-87F1D1B9027B}" type="pres">
      <dgm:prSet presAssocID="{A9ED0331-46C2-4FEA-8614-C7E2B8854F01}" presName="arrowAndChildren" presStyleCnt="0"/>
      <dgm:spPr/>
    </dgm:pt>
    <dgm:pt modelId="{5A0D156D-9DE3-45AE-9983-7B4494E919EB}" type="pres">
      <dgm:prSet presAssocID="{A9ED0331-46C2-4FEA-8614-C7E2B8854F01}" presName="parentTextArrow" presStyleLbl="node1" presStyleIdx="1" presStyleCnt="5" custLinFactNeighborX="0" custLinFactNeighborY="3278"/>
      <dgm:spPr/>
    </dgm:pt>
    <dgm:pt modelId="{9B1FBA42-944F-4266-AB53-992CB54A0592}" type="pres">
      <dgm:prSet presAssocID="{A9ED0331-46C2-4FEA-8614-C7E2B8854F01}" presName="arrow" presStyleLbl="node1" presStyleIdx="2" presStyleCnt="5"/>
      <dgm:spPr/>
    </dgm:pt>
    <dgm:pt modelId="{F3BCAFF3-FA18-407D-9255-CB4BAD850942}" type="pres">
      <dgm:prSet presAssocID="{A9ED0331-46C2-4FEA-8614-C7E2B8854F01}" presName="descendantArrow" presStyleCnt="0"/>
      <dgm:spPr/>
    </dgm:pt>
    <dgm:pt modelId="{D495A2BA-94EA-4132-B69F-CF87869F1C5D}" type="pres">
      <dgm:prSet presAssocID="{BE366BB5-C9C5-4F0C-8BA4-EDCE809E9A41}" presName="childTextArrow" presStyleLbl="fgAccFollowNode1" presStyleIdx="4" presStyleCnt="8">
        <dgm:presLayoutVars>
          <dgm:bulletEnabled val="1"/>
        </dgm:presLayoutVars>
      </dgm:prSet>
      <dgm:spPr/>
    </dgm:pt>
    <dgm:pt modelId="{985111FF-2CAF-4B57-8F94-5A3A770CFC4F}" type="pres">
      <dgm:prSet presAssocID="{41F30E3F-A014-4A03-88B7-439D394CC2DE}" presName="sp" presStyleCnt="0"/>
      <dgm:spPr/>
    </dgm:pt>
    <dgm:pt modelId="{5B4090F8-D505-4E7B-A442-A070861F3581}" type="pres">
      <dgm:prSet presAssocID="{9DA78FD2-7850-4716-9615-A562F87F8BD9}" presName="arrowAndChildren" presStyleCnt="0"/>
      <dgm:spPr/>
    </dgm:pt>
    <dgm:pt modelId="{F774CFF2-5372-4549-8964-D067AD2F149A}" type="pres">
      <dgm:prSet presAssocID="{9DA78FD2-7850-4716-9615-A562F87F8BD9}" presName="parentTextArrow" presStyleLbl="node1" presStyleIdx="2" presStyleCnt="5"/>
      <dgm:spPr/>
    </dgm:pt>
    <dgm:pt modelId="{18D088B5-BD93-43F1-B035-CBAB66038866}" type="pres">
      <dgm:prSet presAssocID="{9DA78FD2-7850-4716-9615-A562F87F8BD9}" presName="arrow" presStyleLbl="node1" presStyleIdx="3" presStyleCnt="5"/>
      <dgm:spPr/>
    </dgm:pt>
    <dgm:pt modelId="{4D49D10D-F921-42F7-B9FE-4F104A1A7A57}" type="pres">
      <dgm:prSet presAssocID="{9DA78FD2-7850-4716-9615-A562F87F8BD9}" presName="descendantArrow" presStyleCnt="0"/>
      <dgm:spPr/>
    </dgm:pt>
    <dgm:pt modelId="{F514E928-6C81-4325-8FAB-047453D293CA}" type="pres">
      <dgm:prSet presAssocID="{07F6A99C-9073-4589-AD22-49ECF9EC2A61}" presName="childTextArrow" presStyleLbl="fgAccFollowNode1" presStyleIdx="5" presStyleCnt="8">
        <dgm:presLayoutVars>
          <dgm:bulletEnabled val="1"/>
        </dgm:presLayoutVars>
      </dgm:prSet>
      <dgm:spPr/>
    </dgm:pt>
    <dgm:pt modelId="{39F38A9E-1CF9-4ABA-9023-E17D6F1DEC8D}" type="pres">
      <dgm:prSet presAssocID="{C09AE9CC-5917-4ABE-8759-4A67FDE327D9}" presName="childTextArrow" presStyleLbl="fgAccFollowNode1" presStyleIdx="6" presStyleCnt="8">
        <dgm:presLayoutVars>
          <dgm:bulletEnabled val="1"/>
        </dgm:presLayoutVars>
      </dgm:prSet>
      <dgm:spPr/>
    </dgm:pt>
    <dgm:pt modelId="{CF63579A-A115-44CE-90AF-7BF442D8A37F}" type="pres">
      <dgm:prSet presAssocID="{AD84085E-C771-4546-8BBA-9F6904932A1C}" presName="childTextArrow" presStyleLbl="fgAccFollowNode1" presStyleIdx="7" presStyleCnt="8">
        <dgm:presLayoutVars>
          <dgm:bulletEnabled val="1"/>
        </dgm:presLayoutVars>
      </dgm:prSet>
      <dgm:spPr/>
    </dgm:pt>
    <dgm:pt modelId="{A9D20497-C51C-4078-9F8F-E49A035C6A3B}" type="pres">
      <dgm:prSet presAssocID="{29FB9468-DC42-4AE2-B182-139CBB84E0C0}" presName="sp" presStyleCnt="0"/>
      <dgm:spPr/>
    </dgm:pt>
    <dgm:pt modelId="{CEDCB73B-D251-45A2-BD98-D89C5840368D}" type="pres">
      <dgm:prSet presAssocID="{B7876F97-DD39-41B6-9E0B-B69D926BFACA}" presName="arrowAndChildren" presStyleCnt="0"/>
      <dgm:spPr/>
    </dgm:pt>
    <dgm:pt modelId="{3B69F223-76BA-44D5-AA36-8D4E8CE65455}" type="pres">
      <dgm:prSet presAssocID="{B7876F97-DD39-41B6-9E0B-B69D926BFACA}" presName="parentTextArrow" presStyleLbl="node1" presStyleIdx="4" presStyleCnt="5"/>
      <dgm:spPr/>
    </dgm:pt>
  </dgm:ptLst>
  <dgm:cxnLst>
    <dgm:cxn modelId="{C7D48508-C234-4AB6-9714-344DC038777C}" type="presOf" srcId="{BE366BB5-C9C5-4F0C-8BA4-EDCE809E9A41}" destId="{D495A2BA-94EA-4132-B69F-CF87869F1C5D}" srcOrd="0" destOrd="0" presId="urn:microsoft.com/office/officeart/2005/8/layout/process4"/>
    <dgm:cxn modelId="{C01E1215-58D1-49CD-A790-879D3984ABD8}" srcId="{9DA78FD2-7850-4716-9615-A562F87F8BD9}" destId="{AD84085E-C771-4546-8BBA-9F6904932A1C}" srcOrd="2" destOrd="0" parTransId="{65B19B71-8420-4C21-9CB0-5773D035F0A9}" sibTransId="{AF763929-6E3F-44FE-9D6D-0FCD9460F9C0}"/>
    <dgm:cxn modelId="{26DF681E-A0E2-496A-A455-FA98F0DECA05}" srcId="{4F0E64DE-2B5A-43DB-87CB-EA0549DB05EC}" destId="{B771FE3C-FFCE-4B1E-805E-38E50AE1B48F}" srcOrd="3" destOrd="0" parTransId="{51AE837B-DB0D-4361-A71B-A38D9B76E18E}" sibTransId="{F76B9E89-85D7-46C8-8028-DDAB6780B814}"/>
    <dgm:cxn modelId="{443F1C24-0751-4914-BB80-2E6E59CC521E}" type="presOf" srcId="{D320D965-F53A-47CB-94F4-05F7CEABA559}" destId="{3DF37991-BC2B-4D58-9163-9CD94CEBCB9A}" srcOrd="0" destOrd="0" presId="urn:microsoft.com/office/officeart/2005/8/layout/process4"/>
    <dgm:cxn modelId="{B5AA9326-C331-4250-B4D2-FCEF0F2390E0}" type="presOf" srcId="{D80879F1-F510-4065-A036-3FA7DE92BC37}" destId="{05BC9233-7929-431D-85DF-6D78B2B7B34E}" srcOrd="1" destOrd="0" presId="urn:microsoft.com/office/officeart/2005/8/layout/process4"/>
    <dgm:cxn modelId="{C4C36234-A9D6-434F-8CBC-8A1B615153F9}" type="presOf" srcId="{A9ED0331-46C2-4FEA-8614-C7E2B8854F01}" destId="{5A0D156D-9DE3-45AE-9983-7B4494E919EB}" srcOrd="0" destOrd="0" presId="urn:microsoft.com/office/officeart/2005/8/layout/process4"/>
    <dgm:cxn modelId="{0D92A538-FE1A-4FB8-B19F-78E33E7DA547}" type="presOf" srcId="{B771FE3C-FFCE-4B1E-805E-38E50AE1B48F}" destId="{5EF15929-D998-43C8-8AE1-6FC926D589D3}" srcOrd="0" destOrd="0" presId="urn:microsoft.com/office/officeart/2005/8/layout/process4"/>
    <dgm:cxn modelId="{861BF33C-10B6-40CF-8C0B-F3B946758B45}" srcId="{D80879F1-F510-4065-A036-3FA7DE92BC37}" destId="{D320D965-F53A-47CB-94F4-05F7CEABA559}" srcOrd="1" destOrd="0" parTransId="{9E4848DD-E893-414D-A00D-B53AC98012D8}" sibTransId="{2A8CF387-BE9E-40C8-9E96-30B408401DA0}"/>
    <dgm:cxn modelId="{4399465E-CEBA-4213-92BB-3C5C4F26B323}" type="presOf" srcId="{9DA78FD2-7850-4716-9615-A562F87F8BD9}" destId="{F774CFF2-5372-4549-8964-D067AD2F149A}" srcOrd="0" destOrd="0" presId="urn:microsoft.com/office/officeart/2005/8/layout/process4"/>
    <dgm:cxn modelId="{AD943D42-7244-4C4C-9628-1E8CDD3A0117}" srcId="{D80879F1-F510-4065-A036-3FA7DE92BC37}" destId="{C7A53555-B2C5-4C24-A3E0-7E5F45C49B99}" srcOrd="0" destOrd="0" parTransId="{116D027A-1A99-4E07-8496-ED6AB05D3DFE}" sibTransId="{E0133E55-E638-4119-862C-094BAFAEAB3E}"/>
    <dgm:cxn modelId="{8EEFB46C-8C46-40B2-B16B-30EF50887118}" srcId="{B771FE3C-FFCE-4B1E-805E-38E50AE1B48F}" destId="{2E76C434-0860-4199-9694-3ACCBCE66B59}" srcOrd="0" destOrd="0" parTransId="{97C0B7B6-374D-4B64-A291-DFD7C9155F85}" sibTransId="{251FDF6E-794D-4634-A4D3-297C598AEA98}"/>
    <dgm:cxn modelId="{6B81244E-B02A-44AB-80BE-5E27055B98D2}" srcId="{4F0E64DE-2B5A-43DB-87CB-EA0549DB05EC}" destId="{A9ED0331-46C2-4FEA-8614-C7E2B8854F01}" srcOrd="2" destOrd="0" parTransId="{10C9711A-9C54-4E5E-B9F4-68D40173DF5C}" sibTransId="{3C976DD6-2A66-4DE5-9594-2399B4443C20}"/>
    <dgm:cxn modelId="{ACC70451-8BB5-4844-9819-48432839781D}" srcId="{D80879F1-F510-4065-A036-3FA7DE92BC37}" destId="{6C0068C2-5D01-4404-86D1-89AC9662EC17}" srcOrd="2" destOrd="0" parTransId="{4CBFFCD3-FFE5-4916-971B-8A53C88DBFC7}" sibTransId="{B554E07B-890F-443B-B52C-401CB5DA67D7}"/>
    <dgm:cxn modelId="{02164251-D331-418F-8BEE-C6870DAB59AB}" type="presOf" srcId="{9DA78FD2-7850-4716-9615-A562F87F8BD9}" destId="{18D088B5-BD93-43F1-B035-CBAB66038866}" srcOrd="1" destOrd="0" presId="urn:microsoft.com/office/officeart/2005/8/layout/process4"/>
    <dgm:cxn modelId="{1C6AD971-2CDC-4288-844F-B0B2906A8E5C}" srcId="{4F0E64DE-2B5A-43DB-87CB-EA0549DB05EC}" destId="{9DA78FD2-7850-4716-9615-A562F87F8BD9}" srcOrd="1" destOrd="0" parTransId="{23C752E7-835E-4E83-972B-349D91A11926}" sibTransId="{41F30E3F-A014-4A03-88B7-439D394CC2DE}"/>
    <dgm:cxn modelId="{86955D73-B2BD-4F37-BDD9-9F022430B438}" srcId="{9DA78FD2-7850-4716-9615-A562F87F8BD9}" destId="{07F6A99C-9073-4589-AD22-49ECF9EC2A61}" srcOrd="0" destOrd="0" parTransId="{48C89691-5430-4B27-B884-7F7B3D770B23}" sibTransId="{F6B2390D-9963-4363-BDD4-7440E2F7AA5B}"/>
    <dgm:cxn modelId="{F067D686-F8C8-4160-B330-69FE733DA830}" srcId="{4F0E64DE-2B5A-43DB-87CB-EA0549DB05EC}" destId="{D80879F1-F510-4065-A036-3FA7DE92BC37}" srcOrd="4" destOrd="0" parTransId="{93CEA289-B20C-4821-9196-9E1F195FDC90}" sibTransId="{14B2B71E-A3B4-4182-ADFD-D3C303A69858}"/>
    <dgm:cxn modelId="{2039A987-8D02-4CAF-B9DF-CD8BC3D99CE3}" type="presOf" srcId="{6C0068C2-5D01-4404-86D1-89AC9662EC17}" destId="{DF8C14FE-0288-4E40-AFA6-F4B1BF9ABA6E}" srcOrd="0" destOrd="0" presId="urn:microsoft.com/office/officeart/2005/8/layout/process4"/>
    <dgm:cxn modelId="{EC8DE29C-1410-4D1C-A5C6-DF58836B5C7C}" type="presOf" srcId="{C7A53555-B2C5-4C24-A3E0-7E5F45C49B99}" destId="{733CFD0A-8DBB-4D50-97AD-5DE196E624B1}" srcOrd="0" destOrd="0" presId="urn:microsoft.com/office/officeart/2005/8/layout/process4"/>
    <dgm:cxn modelId="{9570E5AC-EB73-46E1-85C3-878893305E9E}" type="presOf" srcId="{A9ED0331-46C2-4FEA-8614-C7E2B8854F01}" destId="{9B1FBA42-944F-4266-AB53-992CB54A0592}" srcOrd="1" destOrd="0" presId="urn:microsoft.com/office/officeart/2005/8/layout/process4"/>
    <dgm:cxn modelId="{C5BFC1B2-C8B2-44AA-8D23-BAE5AB9BB584}" type="presOf" srcId="{B771FE3C-FFCE-4B1E-805E-38E50AE1B48F}" destId="{829CAFF0-FE1C-409A-A518-342CF24EF6B5}" srcOrd="1" destOrd="0" presId="urn:microsoft.com/office/officeart/2005/8/layout/process4"/>
    <dgm:cxn modelId="{15E84EB7-FA04-4E18-B58C-B328CB842D3A}" type="presOf" srcId="{D80879F1-F510-4065-A036-3FA7DE92BC37}" destId="{BED153A2-D509-4A41-A5A9-37483F72360B}" srcOrd="0" destOrd="0" presId="urn:microsoft.com/office/officeart/2005/8/layout/process4"/>
    <dgm:cxn modelId="{9C1785BF-5F1B-4A5D-92D3-6B94FEA00B39}" type="presOf" srcId="{AD84085E-C771-4546-8BBA-9F6904932A1C}" destId="{CF63579A-A115-44CE-90AF-7BF442D8A37F}" srcOrd="0" destOrd="0" presId="urn:microsoft.com/office/officeart/2005/8/layout/process4"/>
    <dgm:cxn modelId="{66EDAAC3-B695-4F68-8802-648C5443EAD4}" srcId="{9DA78FD2-7850-4716-9615-A562F87F8BD9}" destId="{C09AE9CC-5917-4ABE-8759-4A67FDE327D9}" srcOrd="1" destOrd="0" parTransId="{3F101FB8-2107-4505-9186-541185E05F93}" sibTransId="{D2CD46F0-2229-43BC-9BAF-FB912D7E26FE}"/>
    <dgm:cxn modelId="{6F92BCC3-422B-4E86-9D5A-E4C4FC9ED45C}" type="presOf" srcId="{2E76C434-0860-4199-9694-3ACCBCE66B59}" destId="{105EE5F9-06B5-4476-96CD-EBA94ACCAA64}" srcOrd="0" destOrd="0" presId="urn:microsoft.com/office/officeart/2005/8/layout/process4"/>
    <dgm:cxn modelId="{0A14CCC7-E500-45B1-A264-EBC61BD1039F}" type="presOf" srcId="{B7876F97-DD39-41B6-9E0B-B69D926BFACA}" destId="{3B69F223-76BA-44D5-AA36-8D4E8CE65455}" srcOrd="0" destOrd="0" presId="urn:microsoft.com/office/officeart/2005/8/layout/process4"/>
    <dgm:cxn modelId="{5156CBC9-3795-46EC-9174-A0CAB943CD12}" srcId="{A9ED0331-46C2-4FEA-8614-C7E2B8854F01}" destId="{BE366BB5-C9C5-4F0C-8BA4-EDCE809E9A41}" srcOrd="0" destOrd="0" parTransId="{F7DB4EDB-4C2E-4E72-9B6B-DF61E5DA0368}" sibTransId="{AC3809F5-C55F-45A1-8B25-08D3DFFD16B4}"/>
    <dgm:cxn modelId="{C97B4CCB-78A7-487C-9652-3AEA23D5767F}" type="presOf" srcId="{07F6A99C-9073-4589-AD22-49ECF9EC2A61}" destId="{F514E928-6C81-4325-8FAB-047453D293CA}" srcOrd="0" destOrd="0" presId="urn:microsoft.com/office/officeart/2005/8/layout/process4"/>
    <dgm:cxn modelId="{72D390D6-DC94-4F30-9872-5D6BD976C2AF}" srcId="{4F0E64DE-2B5A-43DB-87CB-EA0549DB05EC}" destId="{B7876F97-DD39-41B6-9E0B-B69D926BFACA}" srcOrd="0" destOrd="0" parTransId="{7BA606D0-9E5A-4123-BBAE-FCC0798DBC9C}" sibTransId="{29FB9468-DC42-4AE2-B182-139CBB84E0C0}"/>
    <dgm:cxn modelId="{449FC5E0-B141-4FD5-B011-53CAFF2403C4}" type="presOf" srcId="{C09AE9CC-5917-4ABE-8759-4A67FDE327D9}" destId="{39F38A9E-1CF9-4ABA-9023-E17D6F1DEC8D}" srcOrd="0" destOrd="0" presId="urn:microsoft.com/office/officeart/2005/8/layout/process4"/>
    <dgm:cxn modelId="{32D970F1-CEB1-482B-A1B9-27063D5DC5FF}" type="presOf" srcId="{4F0E64DE-2B5A-43DB-87CB-EA0549DB05EC}" destId="{BE734C3D-F00D-44C9-A0F8-345CF6F5CD5C}" srcOrd="0" destOrd="0" presId="urn:microsoft.com/office/officeart/2005/8/layout/process4"/>
    <dgm:cxn modelId="{5EBD3996-72F0-484E-A916-53C182465A96}" type="presParOf" srcId="{BE734C3D-F00D-44C9-A0F8-345CF6F5CD5C}" destId="{CDE0F19B-E1D7-47B0-95C8-FD014E11AC50}" srcOrd="0" destOrd="0" presId="urn:microsoft.com/office/officeart/2005/8/layout/process4"/>
    <dgm:cxn modelId="{35E469E6-BA18-4BFF-A660-E70CF1EBAEBF}" type="presParOf" srcId="{CDE0F19B-E1D7-47B0-95C8-FD014E11AC50}" destId="{BED153A2-D509-4A41-A5A9-37483F72360B}" srcOrd="0" destOrd="0" presId="urn:microsoft.com/office/officeart/2005/8/layout/process4"/>
    <dgm:cxn modelId="{0CC31FC9-642B-45D4-A795-2034AAD1C808}" type="presParOf" srcId="{CDE0F19B-E1D7-47B0-95C8-FD014E11AC50}" destId="{05BC9233-7929-431D-85DF-6D78B2B7B34E}" srcOrd="1" destOrd="0" presId="urn:microsoft.com/office/officeart/2005/8/layout/process4"/>
    <dgm:cxn modelId="{A7A5BDAD-34DA-49A9-89DD-26B3191BEB27}" type="presParOf" srcId="{CDE0F19B-E1D7-47B0-95C8-FD014E11AC50}" destId="{DD396067-822D-488F-9FE2-6C65684778EC}" srcOrd="2" destOrd="0" presId="urn:microsoft.com/office/officeart/2005/8/layout/process4"/>
    <dgm:cxn modelId="{53A89CD6-E359-4B67-97A6-820307AA4450}" type="presParOf" srcId="{DD396067-822D-488F-9FE2-6C65684778EC}" destId="{733CFD0A-8DBB-4D50-97AD-5DE196E624B1}" srcOrd="0" destOrd="0" presId="urn:microsoft.com/office/officeart/2005/8/layout/process4"/>
    <dgm:cxn modelId="{D212EAB4-9FA7-4738-ADA0-5B72F6D998B5}" type="presParOf" srcId="{DD396067-822D-488F-9FE2-6C65684778EC}" destId="{3DF37991-BC2B-4D58-9163-9CD94CEBCB9A}" srcOrd="1" destOrd="0" presId="urn:microsoft.com/office/officeart/2005/8/layout/process4"/>
    <dgm:cxn modelId="{723C8BAF-3BD9-4930-901C-42B1BB56371C}" type="presParOf" srcId="{DD396067-822D-488F-9FE2-6C65684778EC}" destId="{DF8C14FE-0288-4E40-AFA6-F4B1BF9ABA6E}" srcOrd="2" destOrd="0" presId="urn:microsoft.com/office/officeart/2005/8/layout/process4"/>
    <dgm:cxn modelId="{171887F2-7E37-4931-BEEF-7FCBDCEB0140}" type="presParOf" srcId="{BE734C3D-F00D-44C9-A0F8-345CF6F5CD5C}" destId="{65EF0296-0C0D-4795-A38C-D9F7299D3BBB}" srcOrd="1" destOrd="0" presId="urn:microsoft.com/office/officeart/2005/8/layout/process4"/>
    <dgm:cxn modelId="{BD06F782-631D-4B42-8843-5D4E20EB405D}" type="presParOf" srcId="{BE734C3D-F00D-44C9-A0F8-345CF6F5CD5C}" destId="{322C2626-67FA-4A10-B448-A5DE8B0138EA}" srcOrd="2" destOrd="0" presId="urn:microsoft.com/office/officeart/2005/8/layout/process4"/>
    <dgm:cxn modelId="{283690CB-1C09-436B-B94E-B67E7498B6D6}" type="presParOf" srcId="{322C2626-67FA-4A10-B448-A5DE8B0138EA}" destId="{5EF15929-D998-43C8-8AE1-6FC926D589D3}" srcOrd="0" destOrd="0" presId="urn:microsoft.com/office/officeart/2005/8/layout/process4"/>
    <dgm:cxn modelId="{9CD70108-AF39-4460-860D-7EA1F0F57E8F}" type="presParOf" srcId="{322C2626-67FA-4A10-B448-A5DE8B0138EA}" destId="{829CAFF0-FE1C-409A-A518-342CF24EF6B5}" srcOrd="1" destOrd="0" presId="urn:microsoft.com/office/officeart/2005/8/layout/process4"/>
    <dgm:cxn modelId="{61A9059C-8619-4B13-B58A-BF260517CAC4}" type="presParOf" srcId="{322C2626-67FA-4A10-B448-A5DE8B0138EA}" destId="{D28C36EF-020A-4AE2-8196-5D70482423A1}" srcOrd="2" destOrd="0" presId="urn:microsoft.com/office/officeart/2005/8/layout/process4"/>
    <dgm:cxn modelId="{AFACE08B-2BC6-4581-B593-93A323656EA1}" type="presParOf" srcId="{D28C36EF-020A-4AE2-8196-5D70482423A1}" destId="{105EE5F9-06B5-4476-96CD-EBA94ACCAA64}" srcOrd="0" destOrd="0" presId="urn:microsoft.com/office/officeart/2005/8/layout/process4"/>
    <dgm:cxn modelId="{E9595B32-1349-475F-970D-5A3E79A58990}" type="presParOf" srcId="{BE734C3D-F00D-44C9-A0F8-345CF6F5CD5C}" destId="{81648B6B-19E9-4F3A-AB02-CCD4B3DB5853}" srcOrd="3" destOrd="0" presId="urn:microsoft.com/office/officeart/2005/8/layout/process4"/>
    <dgm:cxn modelId="{37323686-C8E4-4980-9F2B-2C7B065BFA2D}" type="presParOf" srcId="{BE734C3D-F00D-44C9-A0F8-345CF6F5CD5C}" destId="{A7AC87B7-0A65-44E1-9A73-87F1D1B9027B}" srcOrd="4" destOrd="0" presId="urn:microsoft.com/office/officeart/2005/8/layout/process4"/>
    <dgm:cxn modelId="{E6C0AC79-BCBF-4413-B0CE-7469C8BA5916}" type="presParOf" srcId="{A7AC87B7-0A65-44E1-9A73-87F1D1B9027B}" destId="{5A0D156D-9DE3-45AE-9983-7B4494E919EB}" srcOrd="0" destOrd="0" presId="urn:microsoft.com/office/officeart/2005/8/layout/process4"/>
    <dgm:cxn modelId="{385CE0C6-2ED6-46B1-B9A5-B75232871A55}" type="presParOf" srcId="{A7AC87B7-0A65-44E1-9A73-87F1D1B9027B}" destId="{9B1FBA42-944F-4266-AB53-992CB54A0592}" srcOrd="1" destOrd="0" presId="urn:microsoft.com/office/officeart/2005/8/layout/process4"/>
    <dgm:cxn modelId="{CD8141AD-C091-46B1-83C8-D797A125E4C6}" type="presParOf" srcId="{A7AC87B7-0A65-44E1-9A73-87F1D1B9027B}" destId="{F3BCAFF3-FA18-407D-9255-CB4BAD850942}" srcOrd="2" destOrd="0" presId="urn:microsoft.com/office/officeart/2005/8/layout/process4"/>
    <dgm:cxn modelId="{4D377527-5BF8-449F-9467-F0C43CDD91F6}" type="presParOf" srcId="{F3BCAFF3-FA18-407D-9255-CB4BAD850942}" destId="{D495A2BA-94EA-4132-B69F-CF87869F1C5D}" srcOrd="0" destOrd="0" presId="urn:microsoft.com/office/officeart/2005/8/layout/process4"/>
    <dgm:cxn modelId="{0A12BA69-8B4B-4C84-B173-8DCF1901E42A}" type="presParOf" srcId="{BE734C3D-F00D-44C9-A0F8-345CF6F5CD5C}" destId="{985111FF-2CAF-4B57-8F94-5A3A770CFC4F}" srcOrd="5" destOrd="0" presId="urn:microsoft.com/office/officeart/2005/8/layout/process4"/>
    <dgm:cxn modelId="{D87BB999-2E68-481F-A595-881E77404E9C}" type="presParOf" srcId="{BE734C3D-F00D-44C9-A0F8-345CF6F5CD5C}" destId="{5B4090F8-D505-4E7B-A442-A070861F3581}" srcOrd="6" destOrd="0" presId="urn:microsoft.com/office/officeart/2005/8/layout/process4"/>
    <dgm:cxn modelId="{E5164CCF-3AE9-4484-BE24-B5059B9E42AF}" type="presParOf" srcId="{5B4090F8-D505-4E7B-A442-A070861F3581}" destId="{F774CFF2-5372-4549-8964-D067AD2F149A}" srcOrd="0" destOrd="0" presId="urn:microsoft.com/office/officeart/2005/8/layout/process4"/>
    <dgm:cxn modelId="{78C4CBCB-D3D2-44BB-9E73-95E17D0FA13B}" type="presParOf" srcId="{5B4090F8-D505-4E7B-A442-A070861F3581}" destId="{18D088B5-BD93-43F1-B035-CBAB66038866}" srcOrd="1" destOrd="0" presId="urn:microsoft.com/office/officeart/2005/8/layout/process4"/>
    <dgm:cxn modelId="{2FE7A66C-2EB2-4572-BD63-5D3FF3ACB678}" type="presParOf" srcId="{5B4090F8-D505-4E7B-A442-A070861F3581}" destId="{4D49D10D-F921-42F7-B9FE-4F104A1A7A57}" srcOrd="2" destOrd="0" presId="urn:microsoft.com/office/officeart/2005/8/layout/process4"/>
    <dgm:cxn modelId="{7535E772-5002-4285-81B8-46173BAE303A}" type="presParOf" srcId="{4D49D10D-F921-42F7-B9FE-4F104A1A7A57}" destId="{F514E928-6C81-4325-8FAB-047453D293CA}" srcOrd="0" destOrd="0" presId="urn:microsoft.com/office/officeart/2005/8/layout/process4"/>
    <dgm:cxn modelId="{198BE0FB-EC9D-406F-983B-2C25E4FA11B9}" type="presParOf" srcId="{4D49D10D-F921-42F7-B9FE-4F104A1A7A57}" destId="{39F38A9E-1CF9-4ABA-9023-E17D6F1DEC8D}" srcOrd="1" destOrd="0" presId="urn:microsoft.com/office/officeart/2005/8/layout/process4"/>
    <dgm:cxn modelId="{10FB2870-3034-41EA-90C7-BD7C9D30B781}" type="presParOf" srcId="{4D49D10D-F921-42F7-B9FE-4F104A1A7A57}" destId="{CF63579A-A115-44CE-90AF-7BF442D8A37F}" srcOrd="2" destOrd="0" presId="urn:microsoft.com/office/officeart/2005/8/layout/process4"/>
    <dgm:cxn modelId="{6335B4F7-0EAE-40D7-B623-862CD23AA473}" type="presParOf" srcId="{BE734C3D-F00D-44C9-A0F8-345CF6F5CD5C}" destId="{A9D20497-C51C-4078-9F8F-E49A035C6A3B}" srcOrd="7" destOrd="0" presId="urn:microsoft.com/office/officeart/2005/8/layout/process4"/>
    <dgm:cxn modelId="{3C8F0190-DE65-4E99-9128-5DA22791F154}" type="presParOf" srcId="{BE734C3D-F00D-44C9-A0F8-345CF6F5CD5C}" destId="{CEDCB73B-D251-45A2-BD98-D89C5840368D}" srcOrd="8" destOrd="0" presId="urn:microsoft.com/office/officeart/2005/8/layout/process4"/>
    <dgm:cxn modelId="{1A4B908A-D518-4923-8B57-7AB163068B45}" type="presParOf" srcId="{CEDCB73B-D251-45A2-BD98-D89C5840368D}" destId="{3B69F223-76BA-44D5-AA36-8D4E8CE6545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F0E64DE-2B5A-43DB-87CB-EA0549DB05EC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B7876F97-DD39-41B6-9E0B-B69D926BFACA}">
      <dgm:prSet/>
      <dgm:spPr/>
      <dgm:t>
        <a:bodyPr/>
        <a:lstStyle/>
        <a:p>
          <a:r>
            <a:rPr lang="cs-CZ"/>
            <a:t>ŽÁDOST O VYDÁNÍ ÚZEMNÍHO ROZHODNUTÍ</a:t>
          </a:r>
        </a:p>
      </dgm:t>
    </dgm:pt>
    <dgm:pt modelId="{7BA606D0-9E5A-4123-BBAE-FCC0798DBC9C}" type="parTrans" cxnId="{72D390D6-DC94-4F30-9872-5D6BD976C2AF}">
      <dgm:prSet/>
      <dgm:spPr/>
      <dgm:t>
        <a:bodyPr/>
        <a:lstStyle/>
        <a:p>
          <a:endParaRPr lang="cs-CZ"/>
        </a:p>
      </dgm:t>
    </dgm:pt>
    <dgm:pt modelId="{29FB9468-DC42-4AE2-B182-139CBB84E0C0}" type="sibTrans" cxnId="{72D390D6-DC94-4F30-9872-5D6BD976C2AF}">
      <dgm:prSet/>
      <dgm:spPr/>
      <dgm:t>
        <a:bodyPr/>
        <a:lstStyle/>
        <a:p>
          <a:endParaRPr lang="cs-CZ"/>
        </a:p>
      </dgm:t>
    </dgm:pt>
    <dgm:pt modelId="{9DA78FD2-7850-4716-9615-A562F87F8BD9}">
      <dgm:prSet/>
      <dgm:spPr/>
      <dgm:t>
        <a:bodyPr/>
        <a:lstStyle/>
        <a:p>
          <a:r>
            <a:rPr lang="cs-CZ" dirty="0"/>
            <a:t>POSOUZENÍ ŽÁDOSTI z hlediska náležitostí a podmínek</a:t>
          </a:r>
        </a:p>
      </dgm:t>
    </dgm:pt>
    <dgm:pt modelId="{23C752E7-835E-4E83-972B-349D91A11926}" type="parTrans" cxnId="{1C6AD971-2CDC-4288-844F-B0B2906A8E5C}">
      <dgm:prSet/>
      <dgm:spPr/>
      <dgm:t>
        <a:bodyPr/>
        <a:lstStyle/>
        <a:p>
          <a:endParaRPr lang="cs-CZ"/>
        </a:p>
      </dgm:t>
    </dgm:pt>
    <dgm:pt modelId="{41F30E3F-A014-4A03-88B7-439D394CC2DE}" type="sibTrans" cxnId="{1C6AD971-2CDC-4288-844F-B0B2906A8E5C}">
      <dgm:prSet/>
      <dgm:spPr/>
      <dgm:t>
        <a:bodyPr/>
        <a:lstStyle/>
        <a:p>
          <a:endParaRPr lang="cs-CZ"/>
        </a:p>
      </dgm:t>
    </dgm:pt>
    <dgm:pt modelId="{07F6A99C-9073-4589-AD22-49ECF9EC2A61}">
      <dgm:prSet/>
      <dgm:spPr/>
      <dgm:t>
        <a:bodyPr/>
        <a:lstStyle/>
        <a:p>
          <a:r>
            <a:rPr lang="cs-CZ" dirty="0"/>
            <a:t>Písemná forma řízení</a:t>
          </a:r>
        </a:p>
      </dgm:t>
    </dgm:pt>
    <dgm:pt modelId="{48C89691-5430-4B27-B884-7F7B3D770B23}" type="parTrans" cxnId="{86955D73-B2BD-4F37-BDD9-9F022430B438}">
      <dgm:prSet/>
      <dgm:spPr/>
      <dgm:t>
        <a:bodyPr/>
        <a:lstStyle/>
        <a:p>
          <a:endParaRPr lang="cs-CZ"/>
        </a:p>
      </dgm:t>
    </dgm:pt>
    <dgm:pt modelId="{F6B2390D-9963-4363-BDD4-7440E2F7AA5B}" type="sibTrans" cxnId="{86955D73-B2BD-4F37-BDD9-9F022430B438}">
      <dgm:prSet/>
      <dgm:spPr/>
      <dgm:t>
        <a:bodyPr/>
        <a:lstStyle/>
        <a:p>
          <a:endParaRPr lang="cs-CZ"/>
        </a:p>
      </dgm:t>
    </dgm:pt>
    <dgm:pt modelId="{C09AE9CC-5917-4ABE-8759-4A67FDE327D9}">
      <dgm:prSet/>
      <dgm:spPr/>
      <dgm:t>
        <a:bodyPr/>
        <a:lstStyle/>
        <a:p>
          <a:r>
            <a:rPr lang="cs-CZ" dirty="0"/>
            <a:t>Odstranění nedostatků na místě nebo ve lhůtě</a:t>
          </a:r>
        </a:p>
      </dgm:t>
    </dgm:pt>
    <dgm:pt modelId="{3F101FB8-2107-4505-9186-541185E05F93}" type="parTrans" cxnId="{66EDAAC3-B695-4F68-8802-648C5443EAD4}">
      <dgm:prSet/>
      <dgm:spPr/>
      <dgm:t>
        <a:bodyPr/>
        <a:lstStyle/>
        <a:p>
          <a:endParaRPr lang="cs-CZ"/>
        </a:p>
      </dgm:t>
    </dgm:pt>
    <dgm:pt modelId="{D2CD46F0-2229-43BC-9BAF-FB912D7E26FE}" type="sibTrans" cxnId="{66EDAAC3-B695-4F68-8802-648C5443EAD4}">
      <dgm:prSet/>
      <dgm:spPr/>
      <dgm:t>
        <a:bodyPr/>
        <a:lstStyle/>
        <a:p>
          <a:endParaRPr lang="cs-CZ"/>
        </a:p>
      </dgm:t>
    </dgm:pt>
    <dgm:pt modelId="{B771FE3C-FFCE-4B1E-805E-38E50AE1B48F}">
      <dgm:prSet/>
      <dgm:spPr/>
      <dgm:t>
        <a:bodyPr/>
        <a:lstStyle/>
        <a:p>
          <a:r>
            <a:rPr lang="cs-CZ" dirty="0"/>
            <a:t>POSOUZENÍ ZÁMĚRU A </a:t>
          </a:r>
          <a:r>
            <a:rPr lang="cs-CZ" dirty="0">
              <a:hlinkClick xmlns:r="http://schemas.openxmlformats.org/officeDocument/2006/relationships" r:id="rId1"/>
            </a:rPr>
            <a:t>NÁVRH VÝROKU ROZHODNUTÍ</a:t>
          </a:r>
          <a:endParaRPr lang="cs-CZ" dirty="0"/>
        </a:p>
      </dgm:t>
    </dgm:pt>
    <dgm:pt modelId="{51AE837B-DB0D-4361-A71B-A38D9B76E18E}" type="parTrans" cxnId="{26DF681E-A0E2-496A-A455-FA98F0DECA05}">
      <dgm:prSet/>
      <dgm:spPr/>
      <dgm:t>
        <a:bodyPr/>
        <a:lstStyle/>
        <a:p>
          <a:endParaRPr lang="cs-CZ"/>
        </a:p>
      </dgm:t>
    </dgm:pt>
    <dgm:pt modelId="{F76B9E89-85D7-46C8-8028-DDAB6780B814}" type="sibTrans" cxnId="{26DF681E-A0E2-496A-A455-FA98F0DECA05}">
      <dgm:prSet/>
      <dgm:spPr/>
      <dgm:t>
        <a:bodyPr/>
        <a:lstStyle/>
        <a:p>
          <a:endParaRPr lang="cs-CZ"/>
        </a:p>
      </dgm:t>
    </dgm:pt>
    <dgm:pt modelId="{D80879F1-F510-4065-A036-3FA7DE92BC37}">
      <dgm:prSet/>
      <dgm:spPr/>
      <dgm:t>
        <a:bodyPr/>
        <a:lstStyle/>
        <a:p>
          <a:r>
            <a:rPr lang="cs-CZ"/>
            <a:t>ROZHODNUTÍ</a:t>
          </a:r>
        </a:p>
      </dgm:t>
    </dgm:pt>
    <dgm:pt modelId="{93CEA289-B20C-4821-9196-9E1F195FDC90}" type="parTrans" cxnId="{F067D686-F8C8-4160-B330-69FE733DA830}">
      <dgm:prSet/>
      <dgm:spPr/>
      <dgm:t>
        <a:bodyPr/>
        <a:lstStyle/>
        <a:p>
          <a:endParaRPr lang="cs-CZ"/>
        </a:p>
      </dgm:t>
    </dgm:pt>
    <dgm:pt modelId="{14B2B71E-A3B4-4182-ADFD-D3C303A69858}" type="sibTrans" cxnId="{F067D686-F8C8-4160-B330-69FE733DA830}">
      <dgm:prSet/>
      <dgm:spPr/>
      <dgm:t>
        <a:bodyPr/>
        <a:lstStyle/>
        <a:p>
          <a:endParaRPr lang="cs-CZ"/>
        </a:p>
      </dgm:t>
    </dgm:pt>
    <dgm:pt modelId="{C7A53555-B2C5-4C24-A3E0-7E5F45C49B99}">
      <dgm:prSet/>
      <dgm:spPr/>
      <dgm:t>
        <a:bodyPr/>
        <a:lstStyle/>
        <a:p>
          <a:r>
            <a:rPr lang="cs-CZ" dirty="0"/>
            <a:t>Nelze se odvolat</a:t>
          </a:r>
        </a:p>
      </dgm:t>
    </dgm:pt>
    <dgm:pt modelId="{116D027A-1A99-4E07-8496-ED6AB05D3DFE}" type="parTrans" cxnId="{AD943D42-7244-4C4C-9628-1E8CDD3A0117}">
      <dgm:prSet/>
      <dgm:spPr/>
      <dgm:t>
        <a:bodyPr/>
        <a:lstStyle/>
        <a:p>
          <a:endParaRPr lang="cs-CZ"/>
        </a:p>
      </dgm:t>
    </dgm:pt>
    <dgm:pt modelId="{E0133E55-E638-4119-862C-094BAFAEAB3E}" type="sibTrans" cxnId="{AD943D42-7244-4C4C-9628-1E8CDD3A0117}">
      <dgm:prSet/>
      <dgm:spPr/>
      <dgm:t>
        <a:bodyPr/>
        <a:lstStyle/>
        <a:p>
          <a:endParaRPr lang="cs-CZ"/>
        </a:p>
      </dgm:t>
    </dgm:pt>
    <dgm:pt modelId="{D320D965-F53A-47CB-94F4-05F7CEABA559}">
      <dgm:prSet/>
      <dgm:spPr/>
      <dgm:t>
        <a:bodyPr/>
        <a:lstStyle/>
        <a:p>
          <a:r>
            <a:rPr lang="cs-CZ" dirty="0"/>
            <a:t>Právní moc den po uplynutí lhůty pro vyvěšení</a:t>
          </a:r>
        </a:p>
      </dgm:t>
    </dgm:pt>
    <dgm:pt modelId="{9E4848DD-E893-414D-A00D-B53AC98012D8}" type="parTrans" cxnId="{861BF33C-10B6-40CF-8C0B-F3B946758B45}">
      <dgm:prSet/>
      <dgm:spPr/>
      <dgm:t>
        <a:bodyPr/>
        <a:lstStyle/>
        <a:p>
          <a:endParaRPr lang="cs-CZ"/>
        </a:p>
      </dgm:t>
    </dgm:pt>
    <dgm:pt modelId="{2A8CF387-BE9E-40C8-9E96-30B408401DA0}" type="sibTrans" cxnId="{861BF33C-10B6-40CF-8C0B-F3B946758B45}">
      <dgm:prSet/>
      <dgm:spPr/>
      <dgm:t>
        <a:bodyPr/>
        <a:lstStyle/>
        <a:p>
          <a:endParaRPr lang="cs-CZ"/>
        </a:p>
      </dgm:t>
    </dgm:pt>
    <dgm:pt modelId="{7837BCE4-1354-4C61-BDC6-1FB22E28105C}">
      <dgm:prSet/>
      <dgm:spPr/>
      <dgm:t>
        <a:bodyPr/>
        <a:lstStyle/>
        <a:p>
          <a:r>
            <a:rPr lang="cs-CZ" dirty="0"/>
            <a:t>Náležitosti (podkladové správní akty, souhlas přímo dotčených osob)</a:t>
          </a:r>
        </a:p>
      </dgm:t>
    </dgm:pt>
    <dgm:pt modelId="{588C1B9F-38C0-4AEE-BF5A-9618C12BBA9B}" type="parTrans" cxnId="{3031C158-3B4B-4092-AB95-4B092876D79D}">
      <dgm:prSet/>
      <dgm:spPr/>
      <dgm:t>
        <a:bodyPr/>
        <a:lstStyle/>
        <a:p>
          <a:endParaRPr lang="cs-CZ"/>
        </a:p>
      </dgm:t>
    </dgm:pt>
    <dgm:pt modelId="{75150F4D-0530-47F9-9240-A6A02578DDF0}" type="sibTrans" cxnId="{3031C158-3B4B-4092-AB95-4B092876D79D}">
      <dgm:prSet/>
      <dgm:spPr/>
      <dgm:t>
        <a:bodyPr/>
        <a:lstStyle/>
        <a:p>
          <a:endParaRPr lang="cs-CZ"/>
        </a:p>
      </dgm:t>
    </dgm:pt>
    <dgm:pt modelId="{0DB222A1-C776-4E9A-8832-9C568E467B4A}">
      <dgm:prSet/>
      <dgm:spPr/>
      <dgm:t>
        <a:bodyPr/>
        <a:lstStyle/>
        <a:p>
          <a:r>
            <a:rPr lang="cs-CZ" dirty="0"/>
            <a:t>Zveřejnění po dobu 15 dní</a:t>
          </a:r>
        </a:p>
      </dgm:t>
    </dgm:pt>
    <dgm:pt modelId="{C33A4BCE-2F01-4BD4-9A51-44C271A02F15}" type="parTrans" cxnId="{ED145EAF-ACFA-4EF6-9AF2-7F58739EDD33}">
      <dgm:prSet/>
      <dgm:spPr/>
      <dgm:t>
        <a:bodyPr/>
        <a:lstStyle/>
        <a:p>
          <a:endParaRPr lang="cs-CZ"/>
        </a:p>
      </dgm:t>
    </dgm:pt>
    <dgm:pt modelId="{8A9BA673-4418-4D6F-8D4D-33F2FF3767D0}" type="sibTrans" cxnId="{ED145EAF-ACFA-4EF6-9AF2-7F58739EDD33}">
      <dgm:prSet/>
      <dgm:spPr/>
      <dgm:t>
        <a:bodyPr/>
        <a:lstStyle/>
        <a:p>
          <a:endParaRPr lang="cs-CZ"/>
        </a:p>
      </dgm:t>
    </dgm:pt>
    <dgm:pt modelId="{4665CDE7-2E66-4E46-AE9F-F60D1B177D4E}">
      <dgm:prSet/>
      <dgm:spPr/>
      <dgm:t>
        <a:bodyPr/>
        <a:lstStyle/>
        <a:p>
          <a:r>
            <a:rPr lang="cs-CZ"/>
            <a:t>NÁMITKY ÚČASTNÍKŮ ŘÍZENÍ A VÝHRADY DOTČENÝCH ORGÁNŮ</a:t>
          </a:r>
        </a:p>
      </dgm:t>
    </dgm:pt>
    <dgm:pt modelId="{233EFE1C-8316-416B-93C5-F8158AC9D358}" type="parTrans" cxnId="{BCC073AF-96DB-468B-9705-B579AFF1F1E0}">
      <dgm:prSet/>
      <dgm:spPr/>
      <dgm:t>
        <a:bodyPr/>
        <a:lstStyle/>
        <a:p>
          <a:endParaRPr lang="cs-CZ"/>
        </a:p>
      </dgm:t>
    </dgm:pt>
    <dgm:pt modelId="{C29B0D0C-750E-44EA-8117-D8C4413604ED}" type="sibTrans" cxnId="{BCC073AF-96DB-468B-9705-B579AFF1F1E0}">
      <dgm:prSet/>
      <dgm:spPr/>
      <dgm:t>
        <a:bodyPr/>
        <a:lstStyle/>
        <a:p>
          <a:endParaRPr lang="cs-CZ"/>
        </a:p>
      </dgm:t>
    </dgm:pt>
    <dgm:pt modelId="{4C83DA70-9ECE-4DB0-9C9C-3EBD17DE236C}">
      <dgm:prSet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/>
            <a:t>Podmínky (zastavěné území nebo zastavitelná plocha, není vyžadováno stanovisko EIA)</a:t>
          </a:r>
        </a:p>
      </dgm:t>
    </dgm:pt>
    <dgm:pt modelId="{169EE903-6E39-41FD-80A1-776117EBDDAF}" type="parTrans" cxnId="{33C51B4B-F604-4ABC-BB8A-88B3C603859B}">
      <dgm:prSet/>
      <dgm:spPr/>
      <dgm:t>
        <a:bodyPr/>
        <a:lstStyle/>
        <a:p>
          <a:endParaRPr lang="cs-CZ"/>
        </a:p>
      </dgm:t>
    </dgm:pt>
    <dgm:pt modelId="{CD8AEE33-A918-4825-BD18-27E9A09989EB}" type="sibTrans" cxnId="{33C51B4B-F604-4ABC-BB8A-88B3C603859B}">
      <dgm:prSet/>
      <dgm:spPr/>
      <dgm:t>
        <a:bodyPr/>
        <a:lstStyle/>
        <a:p>
          <a:endParaRPr lang="cs-CZ"/>
        </a:p>
      </dgm:t>
    </dgm:pt>
    <dgm:pt modelId="{BB33E844-26D8-42D1-8083-8A70F0405F82}">
      <dgm:prSet/>
      <dgm:spPr/>
      <dgm:t>
        <a:bodyPr/>
        <a:lstStyle/>
        <a:p>
          <a:r>
            <a:rPr lang="cs-CZ" dirty="0"/>
            <a:t>Neuplatnění = vydání rozhodnutí</a:t>
          </a:r>
        </a:p>
      </dgm:t>
    </dgm:pt>
    <dgm:pt modelId="{2A4BEE7A-36EF-4ABB-AAA5-48647773ED87}" type="parTrans" cxnId="{DEF68973-8493-49BC-B9D7-72A0F546622E}">
      <dgm:prSet/>
      <dgm:spPr/>
      <dgm:t>
        <a:bodyPr/>
        <a:lstStyle/>
        <a:p>
          <a:endParaRPr lang="cs-CZ"/>
        </a:p>
      </dgm:t>
    </dgm:pt>
    <dgm:pt modelId="{BA828363-3E04-4175-898A-711A957F4412}" type="sibTrans" cxnId="{DEF68973-8493-49BC-B9D7-72A0F546622E}">
      <dgm:prSet/>
      <dgm:spPr/>
      <dgm:t>
        <a:bodyPr/>
        <a:lstStyle/>
        <a:p>
          <a:endParaRPr lang="cs-CZ"/>
        </a:p>
      </dgm:t>
    </dgm:pt>
    <dgm:pt modelId="{EBFAC25E-1116-4B29-9DB8-3280CC1176B3}">
      <dgm:prSet/>
      <dgm:spPr/>
      <dgm:t>
        <a:bodyPr/>
        <a:lstStyle/>
        <a:p>
          <a:r>
            <a:rPr lang="cs-CZ" dirty="0"/>
            <a:t>Uplatnění = usnesení o provedení územního řízení</a:t>
          </a:r>
        </a:p>
      </dgm:t>
    </dgm:pt>
    <dgm:pt modelId="{72627A63-71F6-4695-8893-5FD6075E47B4}" type="parTrans" cxnId="{89C1B2C3-E22D-4BB8-927F-C8510DF7108A}">
      <dgm:prSet/>
      <dgm:spPr/>
      <dgm:t>
        <a:bodyPr/>
        <a:lstStyle/>
        <a:p>
          <a:endParaRPr lang="cs-CZ"/>
        </a:p>
      </dgm:t>
    </dgm:pt>
    <dgm:pt modelId="{5FD5211B-5BDC-4D36-98B9-B1E05E78CAFE}" type="sibTrans" cxnId="{89C1B2C3-E22D-4BB8-927F-C8510DF7108A}">
      <dgm:prSet/>
      <dgm:spPr/>
      <dgm:t>
        <a:bodyPr/>
        <a:lstStyle/>
        <a:p>
          <a:endParaRPr lang="cs-CZ"/>
        </a:p>
      </dgm:t>
    </dgm:pt>
    <dgm:pt modelId="{2F273C6D-53EC-4574-AE4C-36E134E2569B}" type="pres">
      <dgm:prSet presAssocID="{4F0E64DE-2B5A-43DB-87CB-EA0549DB05EC}" presName="Name0" presStyleCnt="0">
        <dgm:presLayoutVars>
          <dgm:dir/>
          <dgm:animLvl val="lvl"/>
          <dgm:resizeHandles val="exact"/>
        </dgm:presLayoutVars>
      </dgm:prSet>
      <dgm:spPr/>
    </dgm:pt>
    <dgm:pt modelId="{BA5A6C1E-2CA4-47CD-82F3-28C468B504E2}" type="pres">
      <dgm:prSet presAssocID="{D80879F1-F510-4065-A036-3FA7DE92BC37}" presName="boxAndChildren" presStyleCnt="0"/>
      <dgm:spPr/>
    </dgm:pt>
    <dgm:pt modelId="{E8209318-652D-4479-9BD7-0CD2AC7BC7D2}" type="pres">
      <dgm:prSet presAssocID="{D80879F1-F510-4065-A036-3FA7DE92BC37}" presName="parentTextBox" presStyleLbl="node1" presStyleIdx="0" presStyleCnt="5"/>
      <dgm:spPr/>
    </dgm:pt>
    <dgm:pt modelId="{EB9B03A6-9D04-46E7-BB66-5918B381E007}" type="pres">
      <dgm:prSet presAssocID="{D80879F1-F510-4065-A036-3FA7DE92BC37}" presName="entireBox" presStyleLbl="node1" presStyleIdx="0" presStyleCnt="5"/>
      <dgm:spPr/>
    </dgm:pt>
    <dgm:pt modelId="{06D94298-6258-4022-8868-8CFE56C8E27D}" type="pres">
      <dgm:prSet presAssocID="{D80879F1-F510-4065-A036-3FA7DE92BC37}" presName="descendantBox" presStyleCnt="0"/>
      <dgm:spPr/>
    </dgm:pt>
    <dgm:pt modelId="{E285D25A-4112-4FE7-A400-D13451C6EEEE}" type="pres">
      <dgm:prSet presAssocID="{C7A53555-B2C5-4C24-A3E0-7E5F45C49B99}" presName="childTextBox" presStyleLbl="fgAccFollowNode1" presStyleIdx="0" presStyleCnt="9">
        <dgm:presLayoutVars>
          <dgm:bulletEnabled val="1"/>
        </dgm:presLayoutVars>
      </dgm:prSet>
      <dgm:spPr/>
    </dgm:pt>
    <dgm:pt modelId="{E0888F5A-1E98-4A0D-8B1F-391EF5FEEE08}" type="pres">
      <dgm:prSet presAssocID="{D320D965-F53A-47CB-94F4-05F7CEABA559}" presName="childTextBox" presStyleLbl="fgAccFollowNode1" presStyleIdx="1" presStyleCnt="9">
        <dgm:presLayoutVars>
          <dgm:bulletEnabled val="1"/>
        </dgm:presLayoutVars>
      </dgm:prSet>
      <dgm:spPr/>
    </dgm:pt>
    <dgm:pt modelId="{FC9DF1AC-283C-4437-A6E2-4B564E71F257}" type="pres">
      <dgm:prSet presAssocID="{C29B0D0C-750E-44EA-8117-D8C4413604ED}" presName="sp" presStyleCnt="0"/>
      <dgm:spPr/>
    </dgm:pt>
    <dgm:pt modelId="{F2D72F33-B01C-42BA-BF3A-8503FBEC6E1B}" type="pres">
      <dgm:prSet presAssocID="{4665CDE7-2E66-4E46-AE9F-F60D1B177D4E}" presName="arrowAndChildren" presStyleCnt="0"/>
      <dgm:spPr/>
    </dgm:pt>
    <dgm:pt modelId="{D93B8611-E547-49A6-B605-6C020A962092}" type="pres">
      <dgm:prSet presAssocID="{4665CDE7-2E66-4E46-AE9F-F60D1B177D4E}" presName="parentTextArrow" presStyleLbl="node1" presStyleIdx="0" presStyleCnt="5"/>
      <dgm:spPr/>
    </dgm:pt>
    <dgm:pt modelId="{1BEB38A8-8AA6-4F58-8C19-241942AE90CE}" type="pres">
      <dgm:prSet presAssocID="{4665CDE7-2E66-4E46-AE9F-F60D1B177D4E}" presName="arrow" presStyleLbl="node1" presStyleIdx="1" presStyleCnt="5"/>
      <dgm:spPr/>
    </dgm:pt>
    <dgm:pt modelId="{CAC0293A-C29E-4F55-9599-F2996314CA37}" type="pres">
      <dgm:prSet presAssocID="{4665CDE7-2E66-4E46-AE9F-F60D1B177D4E}" presName="descendantArrow" presStyleCnt="0"/>
      <dgm:spPr/>
    </dgm:pt>
    <dgm:pt modelId="{9DBD82B5-C8D8-4E66-92E0-338B8C5F0AF9}" type="pres">
      <dgm:prSet presAssocID="{BB33E844-26D8-42D1-8083-8A70F0405F82}" presName="childTextArrow" presStyleLbl="fgAccFollowNode1" presStyleIdx="2" presStyleCnt="9">
        <dgm:presLayoutVars>
          <dgm:bulletEnabled val="1"/>
        </dgm:presLayoutVars>
      </dgm:prSet>
      <dgm:spPr/>
    </dgm:pt>
    <dgm:pt modelId="{38A839B5-A614-4B1D-8731-9CC9528D7D0B}" type="pres">
      <dgm:prSet presAssocID="{EBFAC25E-1116-4B29-9DB8-3280CC1176B3}" presName="childTextArrow" presStyleLbl="fgAccFollowNode1" presStyleIdx="3" presStyleCnt="9">
        <dgm:presLayoutVars>
          <dgm:bulletEnabled val="1"/>
        </dgm:presLayoutVars>
      </dgm:prSet>
      <dgm:spPr/>
    </dgm:pt>
    <dgm:pt modelId="{3E76E3B1-CE63-4F7C-B80F-4B703AD21AA3}" type="pres">
      <dgm:prSet presAssocID="{F76B9E89-85D7-46C8-8028-DDAB6780B814}" presName="sp" presStyleCnt="0"/>
      <dgm:spPr/>
    </dgm:pt>
    <dgm:pt modelId="{0DCABB60-DCF6-45ED-BFBF-BF4C08B27BBC}" type="pres">
      <dgm:prSet presAssocID="{B771FE3C-FFCE-4B1E-805E-38E50AE1B48F}" presName="arrowAndChildren" presStyleCnt="0"/>
      <dgm:spPr/>
    </dgm:pt>
    <dgm:pt modelId="{CA02498A-63AA-4D86-A352-4903DA7E6B7C}" type="pres">
      <dgm:prSet presAssocID="{B771FE3C-FFCE-4B1E-805E-38E50AE1B48F}" presName="parentTextArrow" presStyleLbl="node1" presStyleIdx="1" presStyleCnt="5"/>
      <dgm:spPr/>
    </dgm:pt>
    <dgm:pt modelId="{EEE75932-7F7E-4CC6-B1D9-0D4E8B3C3E25}" type="pres">
      <dgm:prSet presAssocID="{B771FE3C-FFCE-4B1E-805E-38E50AE1B48F}" presName="arrow" presStyleLbl="node1" presStyleIdx="2" presStyleCnt="5"/>
      <dgm:spPr/>
    </dgm:pt>
    <dgm:pt modelId="{3DD16A1B-6DDB-4D5C-B49F-F821F9E7AA58}" type="pres">
      <dgm:prSet presAssocID="{B771FE3C-FFCE-4B1E-805E-38E50AE1B48F}" presName="descendantArrow" presStyleCnt="0"/>
      <dgm:spPr/>
    </dgm:pt>
    <dgm:pt modelId="{FE8D7C77-75DE-440E-BE40-6502C2A32899}" type="pres">
      <dgm:prSet presAssocID="{0DB222A1-C776-4E9A-8832-9C568E467B4A}" presName="childTextArrow" presStyleLbl="fgAccFollowNode1" presStyleIdx="4" presStyleCnt="9">
        <dgm:presLayoutVars>
          <dgm:bulletEnabled val="1"/>
        </dgm:presLayoutVars>
      </dgm:prSet>
      <dgm:spPr/>
    </dgm:pt>
    <dgm:pt modelId="{4655ECAB-A9F7-424D-921B-47A40D493DB0}" type="pres">
      <dgm:prSet presAssocID="{41F30E3F-A014-4A03-88B7-439D394CC2DE}" presName="sp" presStyleCnt="0"/>
      <dgm:spPr/>
    </dgm:pt>
    <dgm:pt modelId="{6AEE7ADF-3AE6-4645-B8B5-032EDA4DC6A1}" type="pres">
      <dgm:prSet presAssocID="{9DA78FD2-7850-4716-9615-A562F87F8BD9}" presName="arrowAndChildren" presStyleCnt="0"/>
      <dgm:spPr/>
    </dgm:pt>
    <dgm:pt modelId="{599A3E38-795E-4331-97AF-FA7794093AE9}" type="pres">
      <dgm:prSet presAssocID="{9DA78FD2-7850-4716-9615-A562F87F8BD9}" presName="parentTextArrow" presStyleLbl="node1" presStyleIdx="2" presStyleCnt="5"/>
      <dgm:spPr/>
    </dgm:pt>
    <dgm:pt modelId="{94911692-95A2-4291-98B6-BAA667048F9A}" type="pres">
      <dgm:prSet presAssocID="{9DA78FD2-7850-4716-9615-A562F87F8BD9}" presName="arrow" presStyleLbl="node1" presStyleIdx="3" presStyleCnt="5"/>
      <dgm:spPr/>
    </dgm:pt>
    <dgm:pt modelId="{5560FBFC-E787-45B9-A4E7-2276A00E89AA}" type="pres">
      <dgm:prSet presAssocID="{9DA78FD2-7850-4716-9615-A562F87F8BD9}" presName="descendantArrow" presStyleCnt="0"/>
      <dgm:spPr/>
    </dgm:pt>
    <dgm:pt modelId="{4F08F2C4-5FD2-45F9-A1BB-2ABAABE12E2B}" type="pres">
      <dgm:prSet presAssocID="{07F6A99C-9073-4589-AD22-49ECF9EC2A61}" presName="childTextArrow" presStyleLbl="fgAccFollowNode1" presStyleIdx="5" presStyleCnt="9">
        <dgm:presLayoutVars>
          <dgm:bulletEnabled val="1"/>
        </dgm:presLayoutVars>
      </dgm:prSet>
      <dgm:spPr/>
    </dgm:pt>
    <dgm:pt modelId="{23B9EB79-0875-4FB6-B11B-D3F770D7BD50}" type="pres">
      <dgm:prSet presAssocID="{C09AE9CC-5917-4ABE-8759-4A67FDE327D9}" presName="childTextArrow" presStyleLbl="fgAccFollowNode1" presStyleIdx="6" presStyleCnt="9">
        <dgm:presLayoutVars>
          <dgm:bulletEnabled val="1"/>
        </dgm:presLayoutVars>
      </dgm:prSet>
      <dgm:spPr/>
    </dgm:pt>
    <dgm:pt modelId="{12FF160E-49E7-436E-9782-1632A5FF6E03}" type="pres">
      <dgm:prSet presAssocID="{29FB9468-DC42-4AE2-B182-139CBB84E0C0}" presName="sp" presStyleCnt="0"/>
      <dgm:spPr/>
    </dgm:pt>
    <dgm:pt modelId="{D656D05C-B67F-4D7F-8587-992EB384FFB2}" type="pres">
      <dgm:prSet presAssocID="{B7876F97-DD39-41B6-9E0B-B69D926BFACA}" presName="arrowAndChildren" presStyleCnt="0"/>
      <dgm:spPr/>
    </dgm:pt>
    <dgm:pt modelId="{0D9637DA-4CC1-408D-A34E-0B3CE702C39B}" type="pres">
      <dgm:prSet presAssocID="{B7876F97-DD39-41B6-9E0B-B69D926BFACA}" presName="parentTextArrow" presStyleLbl="node1" presStyleIdx="3" presStyleCnt="5"/>
      <dgm:spPr/>
    </dgm:pt>
    <dgm:pt modelId="{F1A7FD47-F7DC-4664-B937-EC3E51A09AD8}" type="pres">
      <dgm:prSet presAssocID="{B7876F97-DD39-41B6-9E0B-B69D926BFACA}" presName="arrow" presStyleLbl="node1" presStyleIdx="4" presStyleCnt="5"/>
      <dgm:spPr/>
    </dgm:pt>
    <dgm:pt modelId="{6C1FFD6A-8D8A-405A-904F-F3466BDFBC17}" type="pres">
      <dgm:prSet presAssocID="{B7876F97-DD39-41B6-9E0B-B69D926BFACA}" presName="descendantArrow" presStyleCnt="0"/>
      <dgm:spPr/>
    </dgm:pt>
    <dgm:pt modelId="{9B60E30C-3FD2-4B20-ABBB-3A42FDFF37F9}" type="pres">
      <dgm:prSet presAssocID="{7837BCE4-1354-4C61-BDC6-1FB22E28105C}" presName="childTextArrow" presStyleLbl="fgAccFollowNode1" presStyleIdx="7" presStyleCnt="9">
        <dgm:presLayoutVars>
          <dgm:bulletEnabled val="1"/>
        </dgm:presLayoutVars>
      </dgm:prSet>
      <dgm:spPr/>
    </dgm:pt>
    <dgm:pt modelId="{836F26FA-1051-4197-905B-D8971995D4E6}" type="pres">
      <dgm:prSet presAssocID="{4C83DA70-9ECE-4DB0-9C9C-3EBD17DE236C}" presName="childTextArrow" presStyleLbl="fgAccFollowNode1" presStyleIdx="8" presStyleCnt="9">
        <dgm:presLayoutVars>
          <dgm:bulletEnabled val="1"/>
        </dgm:presLayoutVars>
      </dgm:prSet>
      <dgm:spPr/>
    </dgm:pt>
  </dgm:ptLst>
  <dgm:cxnLst>
    <dgm:cxn modelId="{B8616005-1A04-44E3-9AF0-47087181DAF0}" type="presOf" srcId="{D320D965-F53A-47CB-94F4-05F7CEABA559}" destId="{E0888F5A-1E98-4A0D-8B1F-391EF5FEEE08}" srcOrd="0" destOrd="0" presId="urn:microsoft.com/office/officeart/2005/8/layout/process4"/>
    <dgm:cxn modelId="{51556C06-C64A-454E-8F94-5960E5941187}" type="presOf" srcId="{C7A53555-B2C5-4C24-A3E0-7E5F45C49B99}" destId="{E285D25A-4112-4FE7-A400-D13451C6EEEE}" srcOrd="0" destOrd="0" presId="urn:microsoft.com/office/officeart/2005/8/layout/process4"/>
    <dgm:cxn modelId="{0AA6BE11-59EE-4C1D-B126-A2BBD7B4C3CF}" type="presOf" srcId="{BB33E844-26D8-42D1-8083-8A70F0405F82}" destId="{9DBD82B5-C8D8-4E66-92E0-338B8C5F0AF9}" srcOrd="0" destOrd="0" presId="urn:microsoft.com/office/officeart/2005/8/layout/process4"/>
    <dgm:cxn modelId="{26DF681E-A0E2-496A-A455-FA98F0DECA05}" srcId="{4F0E64DE-2B5A-43DB-87CB-EA0549DB05EC}" destId="{B771FE3C-FFCE-4B1E-805E-38E50AE1B48F}" srcOrd="2" destOrd="0" parTransId="{51AE837B-DB0D-4361-A71B-A38D9B76E18E}" sibTransId="{F76B9E89-85D7-46C8-8028-DDAB6780B814}"/>
    <dgm:cxn modelId="{D37F581E-A70B-4B7F-993E-7B6A96DACF00}" type="presOf" srcId="{9DA78FD2-7850-4716-9615-A562F87F8BD9}" destId="{599A3E38-795E-4331-97AF-FA7794093AE9}" srcOrd="0" destOrd="0" presId="urn:microsoft.com/office/officeart/2005/8/layout/process4"/>
    <dgm:cxn modelId="{246B442C-1F15-4056-AE79-CE062B5D15AB}" type="presOf" srcId="{B7876F97-DD39-41B6-9E0B-B69D926BFACA}" destId="{F1A7FD47-F7DC-4664-B937-EC3E51A09AD8}" srcOrd="1" destOrd="0" presId="urn:microsoft.com/office/officeart/2005/8/layout/process4"/>
    <dgm:cxn modelId="{F1B55933-611D-41DF-98DE-9F49715655CE}" type="presOf" srcId="{07F6A99C-9073-4589-AD22-49ECF9EC2A61}" destId="{4F08F2C4-5FD2-45F9-A1BB-2ABAABE12E2B}" srcOrd="0" destOrd="0" presId="urn:microsoft.com/office/officeart/2005/8/layout/process4"/>
    <dgm:cxn modelId="{861BF33C-10B6-40CF-8C0B-F3B946758B45}" srcId="{D80879F1-F510-4065-A036-3FA7DE92BC37}" destId="{D320D965-F53A-47CB-94F4-05F7CEABA559}" srcOrd="1" destOrd="0" parTransId="{9E4848DD-E893-414D-A00D-B53AC98012D8}" sibTransId="{2A8CF387-BE9E-40C8-9E96-30B408401DA0}"/>
    <dgm:cxn modelId="{AD943D42-7244-4C4C-9628-1E8CDD3A0117}" srcId="{D80879F1-F510-4065-A036-3FA7DE92BC37}" destId="{C7A53555-B2C5-4C24-A3E0-7E5F45C49B99}" srcOrd="0" destOrd="0" parTransId="{116D027A-1A99-4E07-8496-ED6AB05D3DFE}" sibTransId="{E0133E55-E638-4119-862C-094BAFAEAB3E}"/>
    <dgm:cxn modelId="{33C51B4B-F604-4ABC-BB8A-88B3C603859B}" srcId="{B7876F97-DD39-41B6-9E0B-B69D926BFACA}" destId="{4C83DA70-9ECE-4DB0-9C9C-3EBD17DE236C}" srcOrd="1" destOrd="0" parTransId="{169EE903-6E39-41FD-80A1-776117EBDDAF}" sibTransId="{CD8AEE33-A918-4825-BD18-27E9A09989EB}"/>
    <dgm:cxn modelId="{B2B04F4D-A9A6-4C9D-B4CB-3BB5EF2E6B5B}" type="presOf" srcId="{4F0E64DE-2B5A-43DB-87CB-EA0549DB05EC}" destId="{2F273C6D-53EC-4574-AE4C-36E134E2569B}" srcOrd="0" destOrd="0" presId="urn:microsoft.com/office/officeart/2005/8/layout/process4"/>
    <dgm:cxn modelId="{1C6AD971-2CDC-4288-844F-B0B2906A8E5C}" srcId="{4F0E64DE-2B5A-43DB-87CB-EA0549DB05EC}" destId="{9DA78FD2-7850-4716-9615-A562F87F8BD9}" srcOrd="1" destOrd="0" parTransId="{23C752E7-835E-4E83-972B-349D91A11926}" sibTransId="{41F30E3F-A014-4A03-88B7-439D394CC2DE}"/>
    <dgm:cxn modelId="{86955D73-B2BD-4F37-BDD9-9F022430B438}" srcId="{9DA78FD2-7850-4716-9615-A562F87F8BD9}" destId="{07F6A99C-9073-4589-AD22-49ECF9EC2A61}" srcOrd="0" destOrd="0" parTransId="{48C89691-5430-4B27-B884-7F7B3D770B23}" sibTransId="{F6B2390D-9963-4363-BDD4-7440E2F7AA5B}"/>
    <dgm:cxn modelId="{DEF68973-8493-49BC-B9D7-72A0F546622E}" srcId="{4665CDE7-2E66-4E46-AE9F-F60D1B177D4E}" destId="{BB33E844-26D8-42D1-8083-8A70F0405F82}" srcOrd="0" destOrd="0" parTransId="{2A4BEE7A-36EF-4ABB-AAA5-48647773ED87}" sibTransId="{BA828363-3E04-4175-898A-711A957F4412}"/>
    <dgm:cxn modelId="{2FF90E74-13E8-4473-A3FA-676E41C83025}" type="presOf" srcId="{4665CDE7-2E66-4E46-AE9F-F60D1B177D4E}" destId="{1BEB38A8-8AA6-4F58-8C19-241942AE90CE}" srcOrd="1" destOrd="0" presId="urn:microsoft.com/office/officeart/2005/8/layout/process4"/>
    <dgm:cxn modelId="{0E13C854-3583-4FB8-95E4-7AEE6AFC44A1}" type="presOf" srcId="{D80879F1-F510-4065-A036-3FA7DE92BC37}" destId="{EB9B03A6-9D04-46E7-BB66-5918B381E007}" srcOrd="1" destOrd="0" presId="urn:microsoft.com/office/officeart/2005/8/layout/process4"/>
    <dgm:cxn modelId="{3031C158-3B4B-4092-AB95-4B092876D79D}" srcId="{B7876F97-DD39-41B6-9E0B-B69D926BFACA}" destId="{7837BCE4-1354-4C61-BDC6-1FB22E28105C}" srcOrd="0" destOrd="0" parTransId="{588C1B9F-38C0-4AEE-BF5A-9618C12BBA9B}" sibTransId="{75150F4D-0530-47F9-9240-A6A02578DDF0}"/>
    <dgm:cxn modelId="{F067D686-F8C8-4160-B330-69FE733DA830}" srcId="{4F0E64DE-2B5A-43DB-87CB-EA0549DB05EC}" destId="{D80879F1-F510-4065-A036-3FA7DE92BC37}" srcOrd="4" destOrd="0" parTransId="{93CEA289-B20C-4821-9196-9E1F195FDC90}" sibTransId="{14B2B71E-A3B4-4182-ADFD-D3C303A69858}"/>
    <dgm:cxn modelId="{5F1E8988-80AF-499D-8683-FEC538D9783B}" type="presOf" srcId="{7837BCE4-1354-4C61-BDC6-1FB22E28105C}" destId="{9B60E30C-3FD2-4B20-ABBB-3A42FDFF37F9}" srcOrd="0" destOrd="0" presId="urn:microsoft.com/office/officeart/2005/8/layout/process4"/>
    <dgm:cxn modelId="{1BB1508A-D93E-44AB-BC8B-9364E96E8B27}" type="presOf" srcId="{B7876F97-DD39-41B6-9E0B-B69D926BFACA}" destId="{0D9637DA-4CC1-408D-A34E-0B3CE702C39B}" srcOrd="0" destOrd="0" presId="urn:microsoft.com/office/officeart/2005/8/layout/process4"/>
    <dgm:cxn modelId="{B412888E-A9FF-43F6-B1E9-73BB97BD976D}" type="presOf" srcId="{EBFAC25E-1116-4B29-9DB8-3280CC1176B3}" destId="{38A839B5-A614-4B1D-8731-9CC9528D7D0B}" srcOrd="0" destOrd="0" presId="urn:microsoft.com/office/officeart/2005/8/layout/process4"/>
    <dgm:cxn modelId="{08B0BE9B-1F1B-4D47-944A-69E2CA9537C7}" type="presOf" srcId="{D80879F1-F510-4065-A036-3FA7DE92BC37}" destId="{E8209318-652D-4479-9BD7-0CD2AC7BC7D2}" srcOrd="0" destOrd="0" presId="urn:microsoft.com/office/officeart/2005/8/layout/process4"/>
    <dgm:cxn modelId="{ED145EAF-ACFA-4EF6-9AF2-7F58739EDD33}" srcId="{B771FE3C-FFCE-4B1E-805E-38E50AE1B48F}" destId="{0DB222A1-C776-4E9A-8832-9C568E467B4A}" srcOrd="0" destOrd="0" parTransId="{C33A4BCE-2F01-4BD4-9A51-44C271A02F15}" sibTransId="{8A9BA673-4418-4D6F-8D4D-33F2FF3767D0}"/>
    <dgm:cxn modelId="{BCC073AF-96DB-468B-9705-B579AFF1F1E0}" srcId="{4F0E64DE-2B5A-43DB-87CB-EA0549DB05EC}" destId="{4665CDE7-2E66-4E46-AE9F-F60D1B177D4E}" srcOrd="3" destOrd="0" parTransId="{233EFE1C-8316-416B-93C5-F8158AC9D358}" sibTransId="{C29B0D0C-750E-44EA-8117-D8C4413604ED}"/>
    <dgm:cxn modelId="{A1223DB7-99B9-4C9E-817E-6E2C76AE7EFF}" type="presOf" srcId="{C09AE9CC-5917-4ABE-8759-4A67FDE327D9}" destId="{23B9EB79-0875-4FB6-B11B-D3F770D7BD50}" srcOrd="0" destOrd="0" presId="urn:microsoft.com/office/officeart/2005/8/layout/process4"/>
    <dgm:cxn modelId="{66EDAAC3-B695-4F68-8802-648C5443EAD4}" srcId="{9DA78FD2-7850-4716-9615-A562F87F8BD9}" destId="{C09AE9CC-5917-4ABE-8759-4A67FDE327D9}" srcOrd="1" destOrd="0" parTransId="{3F101FB8-2107-4505-9186-541185E05F93}" sibTransId="{D2CD46F0-2229-43BC-9BAF-FB912D7E26FE}"/>
    <dgm:cxn modelId="{89C1B2C3-E22D-4BB8-927F-C8510DF7108A}" srcId="{4665CDE7-2E66-4E46-AE9F-F60D1B177D4E}" destId="{EBFAC25E-1116-4B29-9DB8-3280CC1176B3}" srcOrd="1" destOrd="0" parTransId="{72627A63-71F6-4695-8893-5FD6075E47B4}" sibTransId="{5FD5211B-5BDC-4D36-98B9-B1E05E78CAFE}"/>
    <dgm:cxn modelId="{6C39ECC9-9016-4F2D-9298-1942673AF018}" type="presOf" srcId="{4665CDE7-2E66-4E46-AE9F-F60D1B177D4E}" destId="{D93B8611-E547-49A6-B605-6C020A962092}" srcOrd="0" destOrd="0" presId="urn:microsoft.com/office/officeart/2005/8/layout/process4"/>
    <dgm:cxn modelId="{BD3505CD-ED73-4EF4-88D6-3C3F076FD1B7}" type="presOf" srcId="{0DB222A1-C776-4E9A-8832-9C568E467B4A}" destId="{FE8D7C77-75DE-440E-BE40-6502C2A32899}" srcOrd="0" destOrd="0" presId="urn:microsoft.com/office/officeart/2005/8/layout/process4"/>
    <dgm:cxn modelId="{396AF8D3-1FCA-42D4-BB1F-9E9B2E0DC548}" type="presOf" srcId="{4C83DA70-9ECE-4DB0-9C9C-3EBD17DE236C}" destId="{836F26FA-1051-4197-905B-D8971995D4E6}" srcOrd="0" destOrd="0" presId="urn:microsoft.com/office/officeart/2005/8/layout/process4"/>
    <dgm:cxn modelId="{72D390D6-DC94-4F30-9872-5D6BD976C2AF}" srcId="{4F0E64DE-2B5A-43DB-87CB-EA0549DB05EC}" destId="{B7876F97-DD39-41B6-9E0B-B69D926BFACA}" srcOrd="0" destOrd="0" parTransId="{7BA606D0-9E5A-4123-BBAE-FCC0798DBC9C}" sibTransId="{29FB9468-DC42-4AE2-B182-139CBB84E0C0}"/>
    <dgm:cxn modelId="{CCFBB8DB-4B84-4A52-BB5C-5736E2C60E27}" type="presOf" srcId="{B771FE3C-FFCE-4B1E-805E-38E50AE1B48F}" destId="{CA02498A-63AA-4D86-A352-4903DA7E6B7C}" srcOrd="0" destOrd="0" presId="urn:microsoft.com/office/officeart/2005/8/layout/process4"/>
    <dgm:cxn modelId="{FBC251DC-2090-4C67-BD35-48C59C83BBBE}" type="presOf" srcId="{B771FE3C-FFCE-4B1E-805E-38E50AE1B48F}" destId="{EEE75932-7F7E-4CC6-B1D9-0D4E8B3C3E25}" srcOrd="1" destOrd="0" presId="urn:microsoft.com/office/officeart/2005/8/layout/process4"/>
    <dgm:cxn modelId="{DC81C7F7-733D-4602-9300-0DB0CAD56308}" type="presOf" srcId="{9DA78FD2-7850-4716-9615-A562F87F8BD9}" destId="{94911692-95A2-4291-98B6-BAA667048F9A}" srcOrd="1" destOrd="0" presId="urn:microsoft.com/office/officeart/2005/8/layout/process4"/>
    <dgm:cxn modelId="{11EE8ACE-C87F-498C-A90E-AF5A38F5559C}" type="presParOf" srcId="{2F273C6D-53EC-4574-AE4C-36E134E2569B}" destId="{BA5A6C1E-2CA4-47CD-82F3-28C468B504E2}" srcOrd="0" destOrd="0" presId="urn:microsoft.com/office/officeart/2005/8/layout/process4"/>
    <dgm:cxn modelId="{41F9A6DA-89A1-458B-A4E8-3DFB609412BF}" type="presParOf" srcId="{BA5A6C1E-2CA4-47CD-82F3-28C468B504E2}" destId="{E8209318-652D-4479-9BD7-0CD2AC7BC7D2}" srcOrd="0" destOrd="0" presId="urn:microsoft.com/office/officeart/2005/8/layout/process4"/>
    <dgm:cxn modelId="{660FF55D-895E-4616-868E-E95C21B3FE5E}" type="presParOf" srcId="{BA5A6C1E-2CA4-47CD-82F3-28C468B504E2}" destId="{EB9B03A6-9D04-46E7-BB66-5918B381E007}" srcOrd="1" destOrd="0" presId="urn:microsoft.com/office/officeart/2005/8/layout/process4"/>
    <dgm:cxn modelId="{8918E099-A871-40DB-9F29-75E2645860D0}" type="presParOf" srcId="{BA5A6C1E-2CA4-47CD-82F3-28C468B504E2}" destId="{06D94298-6258-4022-8868-8CFE56C8E27D}" srcOrd="2" destOrd="0" presId="urn:microsoft.com/office/officeart/2005/8/layout/process4"/>
    <dgm:cxn modelId="{EA28CD67-18E2-462B-9234-1AE0DFF362B7}" type="presParOf" srcId="{06D94298-6258-4022-8868-8CFE56C8E27D}" destId="{E285D25A-4112-4FE7-A400-D13451C6EEEE}" srcOrd="0" destOrd="0" presId="urn:microsoft.com/office/officeart/2005/8/layout/process4"/>
    <dgm:cxn modelId="{CA5C0E08-F823-4FFA-B348-F31C065B6797}" type="presParOf" srcId="{06D94298-6258-4022-8868-8CFE56C8E27D}" destId="{E0888F5A-1E98-4A0D-8B1F-391EF5FEEE08}" srcOrd="1" destOrd="0" presId="urn:microsoft.com/office/officeart/2005/8/layout/process4"/>
    <dgm:cxn modelId="{A636FCEA-DACF-4D06-B0ED-16D69464D8E4}" type="presParOf" srcId="{2F273C6D-53EC-4574-AE4C-36E134E2569B}" destId="{FC9DF1AC-283C-4437-A6E2-4B564E71F257}" srcOrd="1" destOrd="0" presId="urn:microsoft.com/office/officeart/2005/8/layout/process4"/>
    <dgm:cxn modelId="{7C359E74-44F1-4BB6-A8EC-1B78D561FEA4}" type="presParOf" srcId="{2F273C6D-53EC-4574-AE4C-36E134E2569B}" destId="{F2D72F33-B01C-42BA-BF3A-8503FBEC6E1B}" srcOrd="2" destOrd="0" presId="urn:microsoft.com/office/officeart/2005/8/layout/process4"/>
    <dgm:cxn modelId="{702A1B03-3220-49A1-B364-4DB4B0840302}" type="presParOf" srcId="{F2D72F33-B01C-42BA-BF3A-8503FBEC6E1B}" destId="{D93B8611-E547-49A6-B605-6C020A962092}" srcOrd="0" destOrd="0" presId="urn:microsoft.com/office/officeart/2005/8/layout/process4"/>
    <dgm:cxn modelId="{82236465-D788-4275-8BBA-B81D16401801}" type="presParOf" srcId="{F2D72F33-B01C-42BA-BF3A-8503FBEC6E1B}" destId="{1BEB38A8-8AA6-4F58-8C19-241942AE90CE}" srcOrd="1" destOrd="0" presId="urn:microsoft.com/office/officeart/2005/8/layout/process4"/>
    <dgm:cxn modelId="{4633EA95-C67D-4136-BC3F-7D5BC82CC68C}" type="presParOf" srcId="{F2D72F33-B01C-42BA-BF3A-8503FBEC6E1B}" destId="{CAC0293A-C29E-4F55-9599-F2996314CA37}" srcOrd="2" destOrd="0" presId="urn:microsoft.com/office/officeart/2005/8/layout/process4"/>
    <dgm:cxn modelId="{4CA8E3A4-3F53-4BF3-8B9E-8242A454DDD3}" type="presParOf" srcId="{CAC0293A-C29E-4F55-9599-F2996314CA37}" destId="{9DBD82B5-C8D8-4E66-92E0-338B8C5F0AF9}" srcOrd="0" destOrd="0" presId="urn:microsoft.com/office/officeart/2005/8/layout/process4"/>
    <dgm:cxn modelId="{2A20B4C1-F70D-4986-A1DF-A920806A4B17}" type="presParOf" srcId="{CAC0293A-C29E-4F55-9599-F2996314CA37}" destId="{38A839B5-A614-4B1D-8731-9CC9528D7D0B}" srcOrd="1" destOrd="0" presId="urn:microsoft.com/office/officeart/2005/8/layout/process4"/>
    <dgm:cxn modelId="{99C49783-340F-4B5D-9299-4CE8547695F0}" type="presParOf" srcId="{2F273C6D-53EC-4574-AE4C-36E134E2569B}" destId="{3E76E3B1-CE63-4F7C-B80F-4B703AD21AA3}" srcOrd="3" destOrd="0" presId="urn:microsoft.com/office/officeart/2005/8/layout/process4"/>
    <dgm:cxn modelId="{0356EB4E-CB58-4A9E-A3F9-B7FF6111C71D}" type="presParOf" srcId="{2F273C6D-53EC-4574-AE4C-36E134E2569B}" destId="{0DCABB60-DCF6-45ED-BFBF-BF4C08B27BBC}" srcOrd="4" destOrd="0" presId="urn:microsoft.com/office/officeart/2005/8/layout/process4"/>
    <dgm:cxn modelId="{C6C81239-094E-49C9-A2B2-D5371866D02A}" type="presParOf" srcId="{0DCABB60-DCF6-45ED-BFBF-BF4C08B27BBC}" destId="{CA02498A-63AA-4D86-A352-4903DA7E6B7C}" srcOrd="0" destOrd="0" presId="urn:microsoft.com/office/officeart/2005/8/layout/process4"/>
    <dgm:cxn modelId="{71DB63DD-0D2C-458A-AF83-D0C2CA5E9C8F}" type="presParOf" srcId="{0DCABB60-DCF6-45ED-BFBF-BF4C08B27BBC}" destId="{EEE75932-7F7E-4CC6-B1D9-0D4E8B3C3E25}" srcOrd="1" destOrd="0" presId="urn:microsoft.com/office/officeart/2005/8/layout/process4"/>
    <dgm:cxn modelId="{9C44ACC2-8619-40BB-8966-106DE5EA96C2}" type="presParOf" srcId="{0DCABB60-DCF6-45ED-BFBF-BF4C08B27BBC}" destId="{3DD16A1B-6DDB-4D5C-B49F-F821F9E7AA58}" srcOrd="2" destOrd="0" presId="urn:microsoft.com/office/officeart/2005/8/layout/process4"/>
    <dgm:cxn modelId="{FC268E97-9A16-44D5-8B6D-B9F1172262F3}" type="presParOf" srcId="{3DD16A1B-6DDB-4D5C-B49F-F821F9E7AA58}" destId="{FE8D7C77-75DE-440E-BE40-6502C2A32899}" srcOrd="0" destOrd="0" presId="urn:microsoft.com/office/officeart/2005/8/layout/process4"/>
    <dgm:cxn modelId="{1048F8E5-E62A-462A-9C3B-2F6EC9AD5544}" type="presParOf" srcId="{2F273C6D-53EC-4574-AE4C-36E134E2569B}" destId="{4655ECAB-A9F7-424D-921B-47A40D493DB0}" srcOrd="5" destOrd="0" presId="urn:microsoft.com/office/officeart/2005/8/layout/process4"/>
    <dgm:cxn modelId="{0842D429-2B10-4A74-89BA-EAA031E34196}" type="presParOf" srcId="{2F273C6D-53EC-4574-AE4C-36E134E2569B}" destId="{6AEE7ADF-3AE6-4645-B8B5-032EDA4DC6A1}" srcOrd="6" destOrd="0" presId="urn:microsoft.com/office/officeart/2005/8/layout/process4"/>
    <dgm:cxn modelId="{CE4CBDA6-C2E1-426D-A83B-99F45FC65351}" type="presParOf" srcId="{6AEE7ADF-3AE6-4645-B8B5-032EDA4DC6A1}" destId="{599A3E38-795E-4331-97AF-FA7794093AE9}" srcOrd="0" destOrd="0" presId="urn:microsoft.com/office/officeart/2005/8/layout/process4"/>
    <dgm:cxn modelId="{D1ABC568-FA64-4C4C-8162-BF374E209E03}" type="presParOf" srcId="{6AEE7ADF-3AE6-4645-B8B5-032EDA4DC6A1}" destId="{94911692-95A2-4291-98B6-BAA667048F9A}" srcOrd="1" destOrd="0" presId="urn:microsoft.com/office/officeart/2005/8/layout/process4"/>
    <dgm:cxn modelId="{B8380E71-B94D-49D6-A0D0-71D8B37788E8}" type="presParOf" srcId="{6AEE7ADF-3AE6-4645-B8B5-032EDA4DC6A1}" destId="{5560FBFC-E787-45B9-A4E7-2276A00E89AA}" srcOrd="2" destOrd="0" presId="urn:microsoft.com/office/officeart/2005/8/layout/process4"/>
    <dgm:cxn modelId="{1F8AAD4A-EFFF-4B2F-BBBF-0C7127720D68}" type="presParOf" srcId="{5560FBFC-E787-45B9-A4E7-2276A00E89AA}" destId="{4F08F2C4-5FD2-45F9-A1BB-2ABAABE12E2B}" srcOrd="0" destOrd="0" presId="urn:microsoft.com/office/officeart/2005/8/layout/process4"/>
    <dgm:cxn modelId="{363D9EFC-9F26-4A16-9619-A18CEAABE48E}" type="presParOf" srcId="{5560FBFC-E787-45B9-A4E7-2276A00E89AA}" destId="{23B9EB79-0875-4FB6-B11B-D3F770D7BD50}" srcOrd="1" destOrd="0" presId="urn:microsoft.com/office/officeart/2005/8/layout/process4"/>
    <dgm:cxn modelId="{5EB81541-8C2A-498F-ABF5-2362B4D02BCE}" type="presParOf" srcId="{2F273C6D-53EC-4574-AE4C-36E134E2569B}" destId="{12FF160E-49E7-436E-9782-1632A5FF6E03}" srcOrd="7" destOrd="0" presId="urn:microsoft.com/office/officeart/2005/8/layout/process4"/>
    <dgm:cxn modelId="{6BC870B2-A210-41AA-B44C-B11B330270E6}" type="presParOf" srcId="{2F273C6D-53EC-4574-AE4C-36E134E2569B}" destId="{D656D05C-B67F-4D7F-8587-992EB384FFB2}" srcOrd="8" destOrd="0" presId="urn:microsoft.com/office/officeart/2005/8/layout/process4"/>
    <dgm:cxn modelId="{E237E3C0-27EC-4960-8198-AFD8C41C11AB}" type="presParOf" srcId="{D656D05C-B67F-4D7F-8587-992EB384FFB2}" destId="{0D9637DA-4CC1-408D-A34E-0B3CE702C39B}" srcOrd="0" destOrd="0" presId="urn:microsoft.com/office/officeart/2005/8/layout/process4"/>
    <dgm:cxn modelId="{0E2E32CC-244F-4B83-AFDD-BE48F9DEA377}" type="presParOf" srcId="{D656D05C-B67F-4D7F-8587-992EB384FFB2}" destId="{F1A7FD47-F7DC-4664-B937-EC3E51A09AD8}" srcOrd="1" destOrd="0" presId="urn:microsoft.com/office/officeart/2005/8/layout/process4"/>
    <dgm:cxn modelId="{35745024-D744-4A3F-9638-878036B0D1A7}" type="presParOf" srcId="{D656D05C-B67F-4D7F-8587-992EB384FFB2}" destId="{6C1FFD6A-8D8A-405A-904F-F3466BDFBC17}" srcOrd="2" destOrd="0" presId="urn:microsoft.com/office/officeart/2005/8/layout/process4"/>
    <dgm:cxn modelId="{837B0A45-91D4-408A-97BB-3814CF834727}" type="presParOf" srcId="{6C1FFD6A-8D8A-405A-904F-F3466BDFBC17}" destId="{9B60E30C-3FD2-4B20-ABBB-3A42FDFF37F9}" srcOrd="0" destOrd="0" presId="urn:microsoft.com/office/officeart/2005/8/layout/process4"/>
    <dgm:cxn modelId="{C18C08D8-5E9E-44E8-9361-4006712A2889}" type="presParOf" srcId="{6C1FFD6A-8D8A-405A-904F-F3466BDFBC17}" destId="{836F26FA-1051-4197-905B-D8971995D4E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0F5615-01B1-4A50-B85D-FB17884155A3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D02E27F0-3A39-47B5-93C1-06207C1BCAC2}">
      <dgm:prSet/>
      <dgm:spPr/>
      <dgm:t>
        <a:bodyPr/>
        <a:lstStyle/>
        <a:p>
          <a:r>
            <a:rPr lang="cs-CZ" dirty="0"/>
            <a:t>Stavební řízení a stavební povolení </a:t>
          </a:r>
        </a:p>
      </dgm:t>
    </dgm:pt>
    <dgm:pt modelId="{99BE0522-B945-4DC5-8E4E-A18AA05F8A80}" type="parTrans" cxnId="{5F5AE05C-CB4B-49DF-A02D-079C4C8F1573}">
      <dgm:prSet/>
      <dgm:spPr/>
      <dgm:t>
        <a:bodyPr/>
        <a:lstStyle/>
        <a:p>
          <a:endParaRPr lang="cs-CZ"/>
        </a:p>
      </dgm:t>
    </dgm:pt>
    <dgm:pt modelId="{7DD10C9A-FD19-4DEE-9C8A-40F2A82C367E}" type="sibTrans" cxnId="{5F5AE05C-CB4B-49DF-A02D-079C4C8F1573}">
      <dgm:prSet/>
      <dgm:spPr/>
      <dgm:t>
        <a:bodyPr/>
        <a:lstStyle/>
        <a:p>
          <a:endParaRPr lang="cs-CZ"/>
        </a:p>
      </dgm:t>
    </dgm:pt>
    <dgm:pt modelId="{AC5939BD-2D01-4E38-9453-E991531917CB}">
      <dgm:prSet/>
      <dgm:spPr/>
      <dgm:t>
        <a:bodyPr/>
        <a:lstStyle/>
        <a:p>
          <a:r>
            <a:rPr lang="cs-CZ" dirty="0"/>
            <a:t>U staveb všeho druhu bez zřetele na jejich stavebně technické provedení, účel a dobu trvání, nestanoví-li tento zákon nebo zvláštní právní předpis jinak.</a:t>
          </a:r>
        </a:p>
      </dgm:t>
    </dgm:pt>
    <dgm:pt modelId="{00FEE913-FF02-40C2-A478-CBD84135ADC7}" type="parTrans" cxnId="{317B6206-327F-4E60-A1BE-D1014540992B}">
      <dgm:prSet/>
      <dgm:spPr/>
      <dgm:t>
        <a:bodyPr/>
        <a:lstStyle/>
        <a:p>
          <a:endParaRPr lang="cs-CZ"/>
        </a:p>
      </dgm:t>
    </dgm:pt>
    <dgm:pt modelId="{DB1B2D07-9DE0-4D0C-9223-6104E2166743}" type="sibTrans" cxnId="{317B6206-327F-4E60-A1BE-D1014540992B}">
      <dgm:prSet/>
      <dgm:spPr/>
      <dgm:t>
        <a:bodyPr/>
        <a:lstStyle/>
        <a:p>
          <a:endParaRPr lang="cs-CZ"/>
        </a:p>
      </dgm:t>
    </dgm:pt>
    <dgm:pt modelId="{4D2C5C11-6E64-4D8B-86CB-50199A01C5A0}">
      <dgm:prSet/>
      <dgm:spPr/>
      <dgm:t>
        <a:bodyPr/>
        <a:lstStyle/>
        <a:p>
          <a:r>
            <a:rPr lang="cs-CZ" dirty="0"/>
            <a:t>Změny ohlašovaných staveb, jejichž provedení by mělo za následek překročení jejich parametrů.</a:t>
          </a:r>
        </a:p>
      </dgm:t>
    </dgm:pt>
    <dgm:pt modelId="{85542114-BA35-486B-8941-E01E52D3E8CD}" type="parTrans" cxnId="{8AE76004-6A2A-4A61-87F7-F9E57035006B}">
      <dgm:prSet/>
      <dgm:spPr/>
      <dgm:t>
        <a:bodyPr/>
        <a:lstStyle/>
        <a:p>
          <a:endParaRPr lang="cs-CZ"/>
        </a:p>
      </dgm:t>
    </dgm:pt>
    <dgm:pt modelId="{196BCD6E-88AC-4BB0-9ABC-A9EC3B2CFD3B}" type="sibTrans" cxnId="{8AE76004-6A2A-4A61-87F7-F9E57035006B}">
      <dgm:prSet/>
      <dgm:spPr/>
      <dgm:t>
        <a:bodyPr/>
        <a:lstStyle/>
        <a:p>
          <a:endParaRPr lang="cs-CZ"/>
        </a:p>
      </dgm:t>
    </dgm:pt>
    <dgm:pt modelId="{2D3FE4E5-A23B-4389-AD23-5BE9E639F71C}">
      <dgm:prSet/>
      <dgm:spPr/>
      <dgm:t>
        <a:bodyPr/>
        <a:lstStyle/>
        <a:p>
          <a:r>
            <a:rPr lang="cs-CZ" dirty="0"/>
            <a:t>Ohlášení stavby a souhlas s provedením ohlášeného stavebního záměru</a:t>
          </a:r>
        </a:p>
      </dgm:t>
    </dgm:pt>
    <dgm:pt modelId="{6EC8588B-C059-453D-8B1C-86BD4E4AAEEE}" type="parTrans" cxnId="{1E6717F2-5126-4704-B20A-46C8BDEC0210}">
      <dgm:prSet/>
      <dgm:spPr/>
      <dgm:t>
        <a:bodyPr/>
        <a:lstStyle/>
        <a:p>
          <a:endParaRPr lang="cs-CZ"/>
        </a:p>
      </dgm:t>
    </dgm:pt>
    <dgm:pt modelId="{52672504-0379-46B2-9BED-1943E7E85B90}" type="sibTrans" cxnId="{1E6717F2-5126-4704-B20A-46C8BDEC0210}">
      <dgm:prSet/>
      <dgm:spPr/>
      <dgm:t>
        <a:bodyPr/>
        <a:lstStyle/>
        <a:p>
          <a:endParaRPr lang="cs-CZ"/>
        </a:p>
      </dgm:t>
    </dgm:pt>
    <dgm:pt modelId="{E7676A6D-54E0-4FA7-884B-CF3F547D0703}">
      <dgm:prSet/>
      <dgm:spPr/>
      <dgm:t>
        <a:bodyPr/>
        <a:lstStyle/>
        <a:p>
          <a:r>
            <a:rPr lang="cs-CZ" dirty="0"/>
            <a:t>Jednoduché stavby, terénní úpravy a udržovací práce, u kterých postačí ohlášení (§ 104 </a:t>
          </a:r>
          <a:r>
            <a:rPr lang="cs-CZ" dirty="0" err="1"/>
            <a:t>StZ</a:t>
          </a:r>
          <a:r>
            <a:rPr lang="cs-CZ" dirty="0"/>
            <a:t>)</a:t>
          </a:r>
        </a:p>
      </dgm:t>
    </dgm:pt>
    <dgm:pt modelId="{5A8DCE9E-BA13-47DE-ADBA-9597DA07B7D6}" type="parTrans" cxnId="{6064337E-870B-40FE-9061-E1890DE47F68}">
      <dgm:prSet/>
      <dgm:spPr/>
      <dgm:t>
        <a:bodyPr/>
        <a:lstStyle/>
        <a:p>
          <a:endParaRPr lang="cs-CZ"/>
        </a:p>
      </dgm:t>
    </dgm:pt>
    <dgm:pt modelId="{C4B603B0-7996-4803-83BC-3B699BA5273B}" type="sibTrans" cxnId="{6064337E-870B-40FE-9061-E1890DE47F68}">
      <dgm:prSet/>
      <dgm:spPr/>
      <dgm:t>
        <a:bodyPr/>
        <a:lstStyle/>
        <a:p>
          <a:endParaRPr lang="cs-CZ"/>
        </a:p>
      </dgm:t>
    </dgm:pt>
    <dgm:pt modelId="{6D706C1F-30A2-4DFA-8483-29355A9DADFC}">
      <dgm:prSet/>
      <dgm:spPr/>
      <dgm:t>
        <a:bodyPr/>
        <a:lstStyle/>
        <a:p>
          <a:r>
            <a:rPr lang="cs-CZ"/>
            <a:t>Změny stavebních záměrů nevyžadujících stavební povolení ani ohlášení, , jejichž provedení by mělo za následek překročení jejich parametrů.</a:t>
          </a:r>
        </a:p>
      </dgm:t>
    </dgm:pt>
    <dgm:pt modelId="{A937AEA0-D28B-44B0-896C-E85A81FF18FC}" type="parTrans" cxnId="{7C91AF99-1CCD-46CC-9496-EDB0BECF441F}">
      <dgm:prSet/>
      <dgm:spPr/>
      <dgm:t>
        <a:bodyPr/>
        <a:lstStyle/>
        <a:p>
          <a:endParaRPr lang="cs-CZ"/>
        </a:p>
      </dgm:t>
    </dgm:pt>
    <dgm:pt modelId="{9F1BF571-664C-4D3D-ACE4-772705E4253E}" type="sibTrans" cxnId="{7C91AF99-1CCD-46CC-9496-EDB0BECF441F}">
      <dgm:prSet/>
      <dgm:spPr/>
      <dgm:t>
        <a:bodyPr/>
        <a:lstStyle/>
        <a:p>
          <a:endParaRPr lang="cs-CZ"/>
        </a:p>
      </dgm:t>
    </dgm:pt>
    <dgm:pt modelId="{8D9993F2-F047-4B3C-AD6C-EEE65523821C}">
      <dgm:prSet/>
      <dgm:spPr/>
      <dgm:t>
        <a:bodyPr/>
        <a:lstStyle/>
        <a:p>
          <a:r>
            <a:rPr lang="cs-CZ" dirty="0"/>
            <a:t>„NIC“</a:t>
          </a:r>
        </a:p>
      </dgm:t>
    </dgm:pt>
    <dgm:pt modelId="{97B95648-5514-482E-A9B2-A9858E6771BE}" type="parTrans" cxnId="{AA61549D-DD60-4511-AB66-75A9813474B5}">
      <dgm:prSet/>
      <dgm:spPr/>
      <dgm:t>
        <a:bodyPr/>
        <a:lstStyle/>
        <a:p>
          <a:endParaRPr lang="cs-CZ"/>
        </a:p>
      </dgm:t>
    </dgm:pt>
    <dgm:pt modelId="{AD47F28C-DE4D-47DB-99E9-46F3E5229E5E}" type="sibTrans" cxnId="{AA61549D-DD60-4511-AB66-75A9813474B5}">
      <dgm:prSet/>
      <dgm:spPr/>
      <dgm:t>
        <a:bodyPr/>
        <a:lstStyle/>
        <a:p>
          <a:endParaRPr lang="cs-CZ"/>
        </a:p>
      </dgm:t>
    </dgm:pt>
    <dgm:pt modelId="{D662A507-AB92-4997-9D2F-E0F65EB974DB}">
      <dgm:prSet/>
      <dgm:spPr/>
      <dgm:t>
        <a:bodyPr/>
        <a:lstStyle/>
        <a:p>
          <a:r>
            <a:rPr lang="cs-CZ"/>
            <a:t>Stavby</a:t>
          </a:r>
          <a:r>
            <a:rPr lang="cs-CZ" dirty="0"/>
            <a:t>, terénní úpravy, zařízení a udržovací práce nevyžadující stavební povolení ani ohlášení dle § 103 </a:t>
          </a:r>
          <a:r>
            <a:rPr lang="cs-CZ" dirty="0" err="1"/>
            <a:t>StZ</a:t>
          </a:r>
          <a:endParaRPr lang="cs-CZ" dirty="0"/>
        </a:p>
      </dgm:t>
    </dgm:pt>
    <dgm:pt modelId="{CA2790E4-5C50-419B-8DB3-8AA1B0028D8C}" type="parTrans" cxnId="{4A8ABFCF-AF15-4B0A-B435-9F8AC71B52B2}">
      <dgm:prSet/>
      <dgm:spPr/>
      <dgm:t>
        <a:bodyPr/>
        <a:lstStyle/>
        <a:p>
          <a:endParaRPr lang="cs-CZ"/>
        </a:p>
      </dgm:t>
    </dgm:pt>
    <dgm:pt modelId="{693C598C-C777-432F-85C9-9EE344710B40}" type="sibTrans" cxnId="{4A8ABFCF-AF15-4B0A-B435-9F8AC71B52B2}">
      <dgm:prSet/>
      <dgm:spPr/>
      <dgm:t>
        <a:bodyPr/>
        <a:lstStyle/>
        <a:p>
          <a:endParaRPr lang="cs-CZ"/>
        </a:p>
      </dgm:t>
    </dgm:pt>
    <dgm:pt modelId="{DB465006-6CF8-433F-87AD-2AD22D1404CF}">
      <dgm:prSet/>
      <dgm:spPr/>
      <dgm:t>
        <a:bodyPr/>
        <a:lstStyle/>
        <a:p>
          <a:r>
            <a:rPr lang="cs-CZ" dirty="0"/>
            <a:t>Společný souhlas na základě společného oznámení záměru</a:t>
          </a:r>
        </a:p>
      </dgm:t>
    </dgm:pt>
    <dgm:pt modelId="{3240F4BA-FCBE-48E1-A023-5B11FEAF4354}" type="parTrans" cxnId="{7A6A53AD-666A-4281-A936-6D76C3C50B8F}">
      <dgm:prSet/>
      <dgm:spPr/>
      <dgm:t>
        <a:bodyPr/>
        <a:lstStyle/>
        <a:p>
          <a:endParaRPr lang="cs-CZ"/>
        </a:p>
      </dgm:t>
    </dgm:pt>
    <dgm:pt modelId="{8BDFD786-4683-46D2-ADD1-71A54EDF3E0A}" type="sibTrans" cxnId="{7A6A53AD-666A-4281-A936-6D76C3C50B8F}">
      <dgm:prSet/>
      <dgm:spPr/>
      <dgm:t>
        <a:bodyPr/>
        <a:lstStyle/>
        <a:p>
          <a:endParaRPr lang="cs-CZ"/>
        </a:p>
      </dgm:t>
    </dgm:pt>
    <dgm:pt modelId="{1432F89F-4891-49B5-8EE3-307A189B25A2}">
      <dgm:prSet/>
      <dgm:spPr/>
      <dgm:t>
        <a:bodyPr/>
        <a:lstStyle/>
        <a:p>
          <a:r>
            <a:rPr lang="cs-CZ" dirty="0"/>
            <a:t>Na základně žádosti ve stavebním řízení</a:t>
          </a:r>
        </a:p>
      </dgm:t>
    </dgm:pt>
    <dgm:pt modelId="{637815FF-1F9F-40BD-B36E-3AB2CF98B53E}" type="parTrans" cxnId="{3FA5BE35-4A0C-4866-99F2-E3A2A5DCC937}">
      <dgm:prSet/>
      <dgm:spPr/>
      <dgm:t>
        <a:bodyPr/>
        <a:lstStyle/>
        <a:p>
          <a:endParaRPr lang="cs-CZ"/>
        </a:p>
      </dgm:t>
    </dgm:pt>
    <dgm:pt modelId="{A0475D50-79F7-4A90-8FF3-16AD4CA94947}" type="sibTrans" cxnId="{3FA5BE35-4A0C-4866-99F2-E3A2A5DCC937}">
      <dgm:prSet/>
      <dgm:spPr/>
      <dgm:t>
        <a:bodyPr/>
        <a:lstStyle/>
        <a:p>
          <a:endParaRPr lang="cs-CZ"/>
        </a:p>
      </dgm:t>
    </dgm:pt>
    <dgm:pt modelId="{790FC20A-6627-4F75-935B-0A5E2B029423}">
      <dgm:prSet/>
      <dgm:spPr/>
      <dgm:t>
        <a:bodyPr/>
        <a:lstStyle/>
        <a:p>
          <a:r>
            <a:rPr lang="cs-CZ" dirty="0"/>
            <a:t>Lze nahradit oznámením s certifikátem </a:t>
          </a:r>
          <a:r>
            <a:rPr lang="cs-CZ" dirty="0" err="1"/>
            <a:t>autoriz</a:t>
          </a:r>
          <a:r>
            <a:rPr lang="cs-CZ" dirty="0"/>
            <a:t>. inspektora (§ 117).</a:t>
          </a:r>
        </a:p>
      </dgm:t>
    </dgm:pt>
    <dgm:pt modelId="{B64EC626-3DFE-4820-B66C-8C6AA24341C7}" type="parTrans" cxnId="{A5256252-579B-4DB7-B1B5-99449125BE28}">
      <dgm:prSet/>
      <dgm:spPr/>
      <dgm:t>
        <a:bodyPr/>
        <a:lstStyle/>
        <a:p>
          <a:endParaRPr lang="cs-CZ"/>
        </a:p>
      </dgm:t>
    </dgm:pt>
    <dgm:pt modelId="{3ACB549F-ACF4-486D-AC12-C6D612320EDD}" type="sibTrans" cxnId="{A5256252-579B-4DB7-B1B5-99449125BE28}">
      <dgm:prSet/>
      <dgm:spPr/>
      <dgm:t>
        <a:bodyPr/>
        <a:lstStyle/>
        <a:p>
          <a:endParaRPr lang="cs-CZ"/>
        </a:p>
      </dgm:t>
    </dgm:pt>
    <dgm:pt modelId="{3BE5BA69-6EF2-4759-B63E-5BC0EB357D54}">
      <dgm:prSet/>
      <dgm:spPr/>
      <dgm:t>
        <a:bodyPr/>
        <a:lstStyle/>
        <a:p>
          <a:r>
            <a:rPr lang="cs-CZ" dirty="0"/>
            <a:t>Společné postupy</a:t>
          </a:r>
        </a:p>
      </dgm:t>
    </dgm:pt>
    <dgm:pt modelId="{57E3D617-7956-4783-9F73-D264D95EABB2}" type="sibTrans" cxnId="{B9B92521-6BAB-4CBC-A5FC-6097DB10A63B}">
      <dgm:prSet/>
      <dgm:spPr/>
      <dgm:t>
        <a:bodyPr/>
        <a:lstStyle/>
        <a:p>
          <a:endParaRPr lang="cs-CZ"/>
        </a:p>
      </dgm:t>
    </dgm:pt>
    <dgm:pt modelId="{EC412F24-6793-4E62-85A6-23D3304042B5}" type="parTrans" cxnId="{B9B92521-6BAB-4CBC-A5FC-6097DB10A63B}">
      <dgm:prSet/>
      <dgm:spPr/>
      <dgm:t>
        <a:bodyPr/>
        <a:lstStyle/>
        <a:p>
          <a:endParaRPr lang="cs-CZ"/>
        </a:p>
      </dgm:t>
    </dgm:pt>
    <dgm:pt modelId="{6284354D-4050-47DC-84E1-A5DADE19DAD3}">
      <dgm:prSet/>
      <dgm:spPr/>
      <dgm:t>
        <a:bodyPr/>
        <a:lstStyle/>
        <a:p>
          <a:r>
            <a:rPr lang="cs-CZ" dirty="0"/>
            <a:t>U staveb v působnosti obecného stavebního úřadu, staveb vymezených v § 15 odst. 1 písm. b) až d), staveb vymezených v § 16 odst. 2 písm. d) lze vydat</a:t>
          </a:r>
        </a:p>
      </dgm:t>
    </dgm:pt>
    <dgm:pt modelId="{A63D8613-2D52-47FE-8613-ACD77E17E33F}" type="sibTrans" cxnId="{CF2CF883-06AD-4D24-8E15-0B7D6AC81BEC}">
      <dgm:prSet/>
      <dgm:spPr/>
      <dgm:t>
        <a:bodyPr/>
        <a:lstStyle/>
        <a:p>
          <a:endParaRPr lang="cs-CZ"/>
        </a:p>
      </dgm:t>
    </dgm:pt>
    <dgm:pt modelId="{114FC705-C2CD-444C-9010-E8E850415336}" type="parTrans" cxnId="{CF2CF883-06AD-4D24-8E15-0B7D6AC81BEC}">
      <dgm:prSet/>
      <dgm:spPr/>
      <dgm:t>
        <a:bodyPr/>
        <a:lstStyle/>
        <a:p>
          <a:endParaRPr lang="cs-CZ"/>
        </a:p>
      </dgm:t>
    </dgm:pt>
    <dgm:pt modelId="{5A1D04DA-2524-4436-ADBE-65FAA2061DB7}">
      <dgm:prSet/>
      <dgm:spPr/>
      <dgm:t>
        <a:bodyPr/>
        <a:lstStyle/>
        <a:p>
          <a:endParaRPr lang="cs-CZ" dirty="0"/>
        </a:p>
      </dgm:t>
    </dgm:pt>
    <dgm:pt modelId="{2CFF5B4C-0F0C-4812-B548-D5B545B2C873}" type="sibTrans" cxnId="{A085A5D2-7A72-49B0-9E35-54304CBF1317}">
      <dgm:prSet/>
      <dgm:spPr/>
      <dgm:t>
        <a:bodyPr/>
        <a:lstStyle/>
        <a:p>
          <a:endParaRPr lang="cs-CZ"/>
        </a:p>
      </dgm:t>
    </dgm:pt>
    <dgm:pt modelId="{04463530-55F5-4C0D-9B22-72F65A32A44B}" type="parTrans" cxnId="{A085A5D2-7A72-49B0-9E35-54304CBF1317}">
      <dgm:prSet/>
      <dgm:spPr/>
      <dgm:t>
        <a:bodyPr/>
        <a:lstStyle/>
        <a:p>
          <a:endParaRPr lang="cs-CZ"/>
        </a:p>
      </dgm:t>
    </dgm:pt>
    <dgm:pt modelId="{EA786FC6-93F5-4DAE-B8D5-FFA5DED5F587}">
      <dgm:prSet/>
      <dgm:spPr/>
      <dgm:t>
        <a:bodyPr/>
        <a:lstStyle/>
        <a:p>
          <a:r>
            <a:rPr lang="cs-CZ" dirty="0"/>
            <a:t>Společné povolení ve společném územním a stavebním řízení</a:t>
          </a:r>
        </a:p>
      </dgm:t>
    </dgm:pt>
    <dgm:pt modelId="{7845A5CB-C15F-4BAD-9C9C-C3556389DCBB}" type="sibTrans" cxnId="{FC1E2B88-A327-4E67-AF05-019DE146A48E}">
      <dgm:prSet/>
      <dgm:spPr/>
      <dgm:t>
        <a:bodyPr/>
        <a:lstStyle/>
        <a:p>
          <a:endParaRPr lang="cs-CZ"/>
        </a:p>
      </dgm:t>
    </dgm:pt>
    <dgm:pt modelId="{55BE67D1-DC03-4504-8181-3E61A19BE3B0}" type="parTrans" cxnId="{FC1E2B88-A327-4E67-AF05-019DE146A48E}">
      <dgm:prSet/>
      <dgm:spPr/>
      <dgm:t>
        <a:bodyPr/>
        <a:lstStyle/>
        <a:p>
          <a:endParaRPr lang="cs-CZ"/>
        </a:p>
      </dgm:t>
    </dgm:pt>
    <dgm:pt modelId="{3F781596-BD37-4639-B66B-565324329EC7}" type="pres">
      <dgm:prSet presAssocID="{DA0F5615-01B1-4A50-B85D-FB17884155A3}" presName="Name0" presStyleCnt="0">
        <dgm:presLayoutVars>
          <dgm:dir/>
          <dgm:animLvl val="lvl"/>
          <dgm:resizeHandles val="exact"/>
        </dgm:presLayoutVars>
      </dgm:prSet>
      <dgm:spPr/>
    </dgm:pt>
    <dgm:pt modelId="{46926D5D-CC4A-4EA3-8C91-C7EB40D03223}" type="pres">
      <dgm:prSet presAssocID="{3BE5BA69-6EF2-4759-B63E-5BC0EB357D54}" presName="composite" presStyleCnt="0"/>
      <dgm:spPr/>
    </dgm:pt>
    <dgm:pt modelId="{3EDF7F04-2FA7-4C1E-9953-AD20437A116B}" type="pres">
      <dgm:prSet presAssocID="{3BE5BA69-6EF2-4759-B63E-5BC0EB357D5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3C4236C-54ED-48D0-B9FD-6C886035F425}" type="pres">
      <dgm:prSet presAssocID="{3BE5BA69-6EF2-4759-B63E-5BC0EB357D54}" presName="desTx" presStyleLbl="alignAccFollowNode1" presStyleIdx="0" presStyleCnt="4">
        <dgm:presLayoutVars>
          <dgm:bulletEnabled val="1"/>
        </dgm:presLayoutVars>
      </dgm:prSet>
      <dgm:spPr/>
    </dgm:pt>
    <dgm:pt modelId="{17ED13AB-9180-4224-A874-B9DE21B3274E}" type="pres">
      <dgm:prSet presAssocID="{57E3D617-7956-4783-9F73-D264D95EABB2}" presName="space" presStyleCnt="0"/>
      <dgm:spPr/>
    </dgm:pt>
    <dgm:pt modelId="{C7BFD30C-4D26-4636-B377-2EA39D24F7D1}" type="pres">
      <dgm:prSet presAssocID="{D02E27F0-3A39-47B5-93C1-06207C1BCAC2}" presName="composite" presStyleCnt="0"/>
      <dgm:spPr/>
    </dgm:pt>
    <dgm:pt modelId="{70C88884-FF54-4E11-8C46-77AE7F30025A}" type="pres">
      <dgm:prSet presAssocID="{D02E27F0-3A39-47B5-93C1-06207C1BCAC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9479C50-7BA0-4F47-96D3-C9E28DF403B5}" type="pres">
      <dgm:prSet presAssocID="{D02E27F0-3A39-47B5-93C1-06207C1BCAC2}" presName="desTx" presStyleLbl="alignAccFollowNode1" presStyleIdx="1" presStyleCnt="4">
        <dgm:presLayoutVars>
          <dgm:bulletEnabled val="1"/>
        </dgm:presLayoutVars>
      </dgm:prSet>
      <dgm:spPr/>
    </dgm:pt>
    <dgm:pt modelId="{255DDD18-2683-4169-9367-35A521660906}" type="pres">
      <dgm:prSet presAssocID="{7DD10C9A-FD19-4DEE-9C8A-40F2A82C367E}" presName="space" presStyleCnt="0"/>
      <dgm:spPr/>
    </dgm:pt>
    <dgm:pt modelId="{1CFE5596-049E-4001-991E-E1C528A08D28}" type="pres">
      <dgm:prSet presAssocID="{2D3FE4E5-A23B-4389-AD23-5BE9E639F71C}" presName="composite" presStyleCnt="0"/>
      <dgm:spPr/>
    </dgm:pt>
    <dgm:pt modelId="{3AF28541-6A45-47D1-BF43-59B8ACB41FB1}" type="pres">
      <dgm:prSet presAssocID="{2D3FE4E5-A23B-4389-AD23-5BE9E639F71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74C9DEF-AE5B-4C39-A17A-23AEFCE10C78}" type="pres">
      <dgm:prSet presAssocID="{2D3FE4E5-A23B-4389-AD23-5BE9E639F71C}" presName="desTx" presStyleLbl="alignAccFollowNode1" presStyleIdx="2" presStyleCnt="4">
        <dgm:presLayoutVars>
          <dgm:bulletEnabled val="1"/>
        </dgm:presLayoutVars>
      </dgm:prSet>
      <dgm:spPr/>
    </dgm:pt>
    <dgm:pt modelId="{0701FCA2-41AF-478E-BF35-ACA67280BFC0}" type="pres">
      <dgm:prSet presAssocID="{52672504-0379-46B2-9BED-1943E7E85B90}" presName="space" presStyleCnt="0"/>
      <dgm:spPr/>
    </dgm:pt>
    <dgm:pt modelId="{88A51E94-7736-4DD7-960E-81D203F9CEE0}" type="pres">
      <dgm:prSet presAssocID="{8D9993F2-F047-4B3C-AD6C-EEE65523821C}" presName="composite" presStyleCnt="0"/>
      <dgm:spPr/>
    </dgm:pt>
    <dgm:pt modelId="{6A4E05E9-90F6-4ECC-BE8D-D1EA3F098931}" type="pres">
      <dgm:prSet presAssocID="{8D9993F2-F047-4B3C-AD6C-EEE65523821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A37D8D0-DAA1-47D3-AF0F-77F6A6B1BBB3}" type="pres">
      <dgm:prSet presAssocID="{8D9993F2-F047-4B3C-AD6C-EEE65523821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AE76004-6A2A-4A61-87F7-F9E57035006B}" srcId="{D02E27F0-3A39-47B5-93C1-06207C1BCAC2}" destId="{4D2C5C11-6E64-4D8B-86CB-50199A01C5A0}" srcOrd="1" destOrd="0" parTransId="{85542114-BA35-486B-8941-E01E52D3E8CD}" sibTransId="{196BCD6E-88AC-4BB0-9ABC-A9EC3B2CFD3B}"/>
    <dgm:cxn modelId="{317B6206-327F-4E60-A1BE-D1014540992B}" srcId="{D02E27F0-3A39-47B5-93C1-06207C1BCAC2}" destId="{AC5939BD-2D01-4E38-9453-E991531917CB}" srcOrd="0" destOrd="0" parTransId="{00FEE913-FF02-40C2-A478-CBD84135ADC7}" sibTransId="{DB1B2D07-9DE0-4D0C-9223-6104E2166743}"/>
    <dgm:cxn modelId="{B9B92521-6BAB-4CBC-A5FC-6097DB10A63B}" srcId="{DA0F5615-01B1-4A50-B85D-FB17884155A3}" destId="{3BE5BA69-6EF2-4759-B63E-5BC0EB357D54}" srcOrd="0" destOrd="0" parTransId="{EC412F24-6793-4E62-85A6-23D3304042B5}" sibTransId="{57E3D617-7956-4783-9F73-D264D95EABB2}"/>
    <dgm:cxn modelId="{71B25524-F8E1-4889-9813-2E5618785584}" type="presOf" srcId="{E7676A6D-54E0-4FA7-884B-CF3F547D0703}" destId="{274C9DEF-AE5B-4C39-A17A-23AEFCE10C78}" srcOrd="0" destOrd="0" presId="urn:microsoft.com/office/officeart/2005/8/layout/hList1"/>
    <dgm:cxn modelId="{B881882E-A044-468E-A04A-FAA922B59711}" type="presOf" srcId="{2D3FE4E5-A23B-4389-AD23-5BE9E639F71C}" destId="{3AF28541-6A45-47D1-BF43-59B8ACB41FB1}" srcOrd="0" destOrd="0" presId="urn:microsoft.com/office/officeart/2005/8/layout/hList1"/>
    <dgm:cxn modelId="{38D6C332-4210-4511-AC03-B00CC051C830}" type="presOf" srcId="{EA786FC6-93F5-4DAE-B8D5-FFA5DED5F587}" destId="{83C4236C-54ED-48D0-B9FD-6C886035F425}" srcOrd="0" destOrd="2" presId="urn:microsoft.com/office/officeart/2005/8/layout/hList1"/>
    <dgm:cxn modelId="{3FA5BE35-4A0C-4866-99F2-E3A2A5DCC937}" srcId="{D02E27F0-3A39-47B5-93C1-06207C1BCAC2}" destId="{1432F89F-4891-49B5-8EE3-307A189B25A2}" srcOrd="2" destOrd="0" parTransId="{637815FF-1F9F-40BD-B36E-3AB2CF98B53E}" sibTransId="{A0475D50-79F7-4A90-8FF3-16AD4CA94947}"/>
    <dgm:cxn modelId="{9858693C-4A76-4EB6-A547-48CD245F9CF2}" type="presOf" srcId="{AC5939BD-2D01-4E38-9453-E991531917CB}" destId="{A9479C50-7BA0-4F47-96D3-C9E28DF403B5}" srcOrd="0" destOrd="0" presId="urn:microsoft.com/office/officeart/2005/8/layout/hList1"/>
    <dgm:cxn modelId="{5F5AE05C-CB4B-49DF-A02D-079C4C8F1573}" srcId="{DA0F5615-01B1-4A50-B85D-FB17884155A3}" destId="{D02E27F0-3A39-47B5-93C1-06207C1BCAC2}" srcOrd="1" destOrd="0" parTransId="{99BE0522-B945-4DC5-8E4E-A18AA05F8A80}" sibTransId="{7DD10C9A-FD19-4DEE-9C8A-40F2A82C367E}"/>
    <dgm:cxn modelId="{B7161661-7B70-41B5-8EE3-1A0C98ADCAE8}" type="presOf" srcId="{6D706C1F-30A2-4DFA-8483-29355A9DADFC}" destId="{274C9DEF-AE5B-4C39-A17A-23AEFCE10C78}" srcOrd="0" destOrd="1" presId="urn:microsoft.com/office/officeart/2005/8/layout/hList1"/>
    <dgm:cxn modelId="{B09ECC4C-2A63-446A-BAD1-CFF7D59C3206}" type="presOf" srcId="{3BE5BA69-6EF2-4759-B63E-5BC0EB357D54}" destId="{3EDF7F04-2FA7-4C1E-9953-AD20437A116B}" srcOrd="0" destOrd="0" presId="urn:microsoft.com/office/officeart/2005/8/layout/hList1"/>
    <dgm:cxn modelId="{B5849D6E-CECC-461D-ADBB-9C1712107747}" type="presOf" srcId="{DB465006-6CF8-433F-87AD-2AD22D1404CF}" destId="{83C4236C-54ED-48D0-B9FD-6C886035F425}" srcOrd="0" destOrd="3" presId="urn:microsoft.com/office/officeart/2005/8/layout/hList1"/>
    <dgm:cxn modelId="{A5256252-579B-4DB7-B1B5-99449125BE28}" srcId="{D02E27F0-3A39-47B5-93C1-06207C1BCAC2}" destId="{790FC20A-6627-4F75-935B-0A5E2B029423}" srcOrd="3" destOrd="0" parTransId="{B64EC626-3DFE-4820-B66C-8C6AA24341C7}" sibTransId="{3ACB549F-ACF4-486D-AC12-C6D612320EDD}"/>
    <dgm:cxn modelId="{BE3BB758-03E5-4D38-9B73-5423087260D7}" type="presOf" srcId="{8D9993F2-F047-4B3C-AD6C-EEE65523821C}" destId="{6A4E05E9-90F6-4ECC-BE8D-D1EA3F098931}" srcOrd="0" destOrd="0" presId="urn:microsoft.com/office/officeart/2005/8/layout/hList1"/>
    <dgm:cxn modelId="{6064337E-870B-40FE-9061-E1890DE47F68}" srcId="{2D3FE4E5-A23B-4389-AD23-5BE9E639F71C}" destId="{E7676A6D-54E0-4FA7-884B-CF3F547D0703}" srcOrd="0" destOrd="0" parTransId="{5A8DCE9E-BA13-47DE-ADBA-9597DA07B7D6}" sibTransId="{C4B603B0-7996-4803-83BC-3B699BA5273B}"/>
    <dgm:cxn modelId="{CF2CF883-06AD-4D24-8E15-0B7D6AC81BEC}" srcId="{3BE5BA69-6EF2-4759-B63E-5BC0EB357D54}" destId="{6284354D-4050-47DC-84E1-A5DADE19DAD3}" srcOrd="0" destOrd="0" parTransId="{114FC705-C2CD-444C-9010-E8E850415336}" sibTransId="{A63D8613-2D52-47FE-8613-ACD77E17E33F}"/>
    <dgm:cxn modelId="{FC1E2B88-A327-4E67-AF05-019DE146A48E}" srcId="{3BE5BA69-6EF2-4759-B63E-5BC0EB357D54}" destId="{EA786FC6-93F5-4DAE-B8D5-FFA5DED5F587}" srcOrd="2" destOrd="0" parTransId="{55BE67D1-DC03-4504-8181-3E61A19BE3B0}" sibTransId="{7845A5CB-C15F-4BAD-9C9C-C3556389DCBB}"/>
    <dgm:cxn modelId="{7C91AF99-1CCD-46CC-9496-EDB0BECF441F}" srcId="{2D3FE4E5-A23B-4389-AD23-5BE9E639F71C}" destId="{6D706C1F-30A2-4DFA-8483-29355A9DADFC}" srcOrd="1" destOrd="0" parTransId="{A937AEA0-D28B-44B0-896C-E85A81FF18FC}" sibTransId="{9F1BF571-664C-4D3D-ACE4-772705E4253E}"/>
    <dgm:cxn modelId="{F262FA9B-A10F-4EA9-B968-4042A0730E36}" type="presOf" srcId="{1432F89F-4891-49B5-8EE3-307A189B25A2}" destId="{A9479C50-7BA0-4F47-96D3-C9E28DF403B5}" srcOrd="0" destOrd="2" presId="urn:microsoft.com/office/officeart/2005/8/layout/hList1"/>
    <dgm:cxn modelId="{AA61549D-DD60-4511-AB66-75A9813474B5}" srcId="{DA0F5615-01B1-4A50-B85D-FB17884155A3}" destId="{8D9993F2-F047-4B3C-AD6C-EEE65523821C}" srcOrd="3" destOrd="0" parTransId="{97B95648-5514-482E-A9B2-A9858E6771BE}" sibTransId="{AD47F28C-DE4D-47DB-99E9-46F3E5229E5E}"/>
    <dgm:cxn modelId="{0E0328A0-9F9B-409E-A182-C1C8976DF48D}" type="presOf" srcId="{DA0F5615-01B1-4A50-B85D-FB17884155A3}" destId="{3F781596-BD37-4639-B66B-565324329EC7}" srcOrd="0" destOrd="0" presId="urn:microsoft.com/office/officeart/2005/8/layout/hList1"/>
    <dgm:cxn modelId="{7A6A53AD-666A-4281-A936-6D76C3C50B8F}" srcId="{3BE5BA69-6EF2-4759-B63E-5BC0EB357D54}" destId="{DB465006-6CF8-433F-87AD-2AD22D1404CF}" srcOrd="3" destOrd="0" parTransId="{3240F4BA-FCBE-48E1-A023-5B11FEAF4354}" sibTransId="{8BDFD786-4683-46D2-ADD1-71A54EDF3E0A}"/>
    <dgm:cxn modelId="{C14B6DB3-F36C-4F49-8AA7-8AA86A386E6F}" type="presOf" srcId="{D02E27F0-3A39-47B5-93C1-06207C1BCAC2}" destId="{70C88884-FF54-4E11-8C46-77AE7F30025A}" srcOrd="0" destOrd="0" presId="urn:microsoft.com/office/officeart/2005/8/layout/hList1"/>
    <dgm:cxn modelId="{C6F610BE-ACBA-4C86-8E0A-9325D71B2C6A}" type="presOf" srcId="{5A1D04DA-2524-4436-ADBE-65FAA2061DB7}" destId="{83C4236C-54ED-48D0-B9FD-6C886035F425}" srcOrd="0" destOrd="1" presId="urn:microsoft.com/office/officeart/2005/8/layout/hList1"/>
    <dgm:cxn modelId="{1126F1C1-3B46-4A3E-9BFE-DF5000B2665E}" type="presOf" srcId="{6284354D-4050-47DC-84E1-A5DADE19DAD3}" destId="{83C4236C-54ED-48D0-B9FD-6C886035F425}" srcOrd="0" destOrd="0" presId="urn:microsoft.com/office/officeart/2005/8/layout/hList1"/>
    <dgm:cxn modelId="{E2747FC5-06EE-4A0A-A5B5-A6621B97BF65}" type="presOf" srcId="{D662A507-AB92-4997-9D2F-E0F65EB974DB}" destId="{CA37D8D0-DAA1-47D3-AF0F-77F6A6B1BBB3}" srcOrd="0" destOrd="0" presId="urn:microsoft.com/office/officeart/2005/8/layout/hList1"/>
    <dgm:cxn modelId="{135245C9-1E76-43D7-B2A2-85C0AA5CB4E1}" type="presOf" srcId="{4D2C5C11-6E64-4D8B-86CB-50199A01C5A0}" destId="{A9479C50-7BA0-4F47-96D3-C9E28DF403B5}" srcOrd="0" destOrd="1" presId="urn:microsoft.com/office/officeart/2005/8/layout/hList1"/>
    <dgm:cxn modelId="{4A8ABFCF-AF15-4B0A-B435-9F8AC71B52B2}" srcId="{8D9993F2-F047-4B3C-AD6C-EEE65523821C}" destId="{D662A507-AB92-4997-9D2F-E0F65EB974DB}" srcOrd="0" destOrd="0" parTransId="{CA2790E4-5C50-419B-8DB3-8AA1B0028D8C}" sibTransId="{693C598C-C777-432F-85C9-9EE344710B40}"/>
    <dgm:cxn modelId="{A085A5D2-7A72-49B0-9E35-54304CBF1317}" srcId="{3BE5BA69-6EF2-4759-B63E-5BC0EB357D54}" destId="{5A1D04DA-2524-4436-ADBE-65FAA2061DB7}" srcOrd="1" destOrd="0" parTransId="{04463530-55F5-4C0D-9B22-72F65A32A44B}" sibTransId="{2CFF5B4C-0F0C-4812-B548-D5B545B2C873}"/>
    <dgm:cxn modelId="{45B325EC-2A90-40EF-8A32-5FFA96A14014}" type="presOf" srcId="{790FC20A-6627-4F75-935B-0A5E2B029423}" destId="{A9479C50-7BA0-4F47-96D3-C9E28DF403B5}" srcOrd="0" destOrd="3" presId="urn:microsoft.com/office/officeart/2005/8/layout/hList1"/>
    <dgm:cxn modelId="{1E6717F2-5126-4704-B20A-46C8BDEC0210}" srcId="{DA0F5615-01B1-4A50-B85D-FB17884155A3}" destId="{2D3FE4E5-A23B-4389-AD23-5BE9E639F71C}" srcOrd="2" destOrd="0" parTransId="{6EC8588B-C059-453D-8B1C-86BD4E4AAEEE}" sibTransId="{52672504-0379-46B2-9BED-1943E7E85B90}"/>
    <dgm:cxn modelId="{053959E9-B7DD-4781-BD65-7A3A0FC15E47}" type="presParOf" srcId="{3F781596-BD37-4639-B66B-565324329EC7}" destId="{46926D5D-CC4A-4EA3-8C91-C7EB40D03223}" srcOrd="0" destOrd="0" presId="urn:microsoft.com/office/officeart/2005/8/layout/hList1"/>
    <dgm:cxn modelId="{25C5A8E2-4A22-48BA-8C62-EA79CA2E0257}" type="presParOf" srcId="{46926D5D-CC4A-4EA3-8C91-C7EB40D03223}" destId="{3EDF7F04-2FA7-4C1E-9953-AD20437A116B}" srcOrd="0" destOrd="0" presId="urn:microsoft.com/office/officeart/2005/8/layout/hList1"/>
    <dgm:cxn modelId="{046269F3-40A1-47DF-9E29-434DEA860F48}" type="presParOf" srcId="{46926D5D-CC4A-4EA3-8C91-C7EB40D03223}" destId="{83C4236C-54ED-48D0-B9FD-6C886035F425}" srcOrd="1" destOrd="0" presId="urn:microsoft.com/office/officeart/2005/8/layout/hList1"/>
    <dgm:cxn modelId="{0EE54807-0C31-4745-9AA0-014090FA969F}" type="presParOf" srcId="{3F781596-BD37-4639-B66B-565324329EC7}" destId="{17ED13AB-9180-4224-A874-B9DE21B3274E}" srcOrd="1" destOrd="0" presId="urn:microsoft.com/office/officeart/2005/8/layout/hList1"/>
    <dgm:cxn modelId="{4125A5C9-AC0D-4F56-B43B-22E80B6EDDFB}" type="presParOf" srcId="{3F781596-BD37-4639-B66B-565324329EC7}" destId="{C7BFD30C-4D26-4636-B377-2EA39D24F7D1}" srcOrd="2" destOrd="0" presId="urn:microsoft.com/office/officeart/2005/8/layout/hList1"/>
    <dgm:cxn modelId="{3A25FBE5-F30E-4F24-B7D4-886AAA043BC1}" type="presParOf" srcId="{C7BFD30C-4D26-4636-B377-2EA39D24F7D1}" destId="{70C88884-FF54-4E11-8C46-77AE7F30025A}" srcOrd="0" destOrd="0" presId="urn:microsoft.com/office/officeart/2005/8/layout/hList1"/>
    <dgm:cxn modelId="{E99CA1A1-7157-44B2-A49E-90CA0B935D92}" type="presParOf" srcId="{C7BFD30C-4D26-4636-B377-2EA39D24F7D1}" destId="{A9479C50-7BA0-4F47-96D3-C9E28DF403B5}" srcOrd="1" destOrd="0" presId="urn:microsoft.com/office/officeart/2005/8/layout/hList1"/>
    <dgm:cxn modelId="{3BFE04E9-44A7-4B15-8FB7-242839337036}" type="presParOf" srcId="{3F781596-BD37-4639-B66B-565324329EC7}" destId="{255DDD18-2683-4169-9367-35A521660906}" srcOrd="3" destOrd="0" presId="urn:microsoft.com/office/officeart/2005/8/layout/hList1"/>
    <dgm:cxn modelId="{20A18C68-03B6-437E-B022-36D47990A1AA}" type="presParOf" srcId="{3F781596-BD37-4639-B66B-565324329EC7}" destId="{1CFE5596-049E-4001-991E-E1C528A08D28}" srcOrd="4" destOrd="0" presId="urn:microsoft.com/office/officeart/2005/8/layout/hList1"/>
    <dgm:cxn modelId="{5C29AFC9-691D-47E9-B37B-8B8605FDADB0}" type="presParOf" srcId="{1CFE5596-049E-4001-991E-E1C528A08D28}" destId="{3AF28541-6A45-47D1-BF43-59B8ACB41FB1}" srcOrd="0" destOrd="0" presId="urn:microsoft.com/office/officeart/2005/8/layout/hList1"/>
    <dgm:cxn modelId="{5D9313A2-363A-4D29-A5AA-0B984C9C8435}" type="presParOf" srcId="{1CFE5596-049E-4001-991E-E1C528A08D28}" destId="{274C9DEF-AE5B-4C39-A17A-23AEFCE10C78}" srcOrd="1" destOrd="0" presId="urn:microsoft.com/office/officeart/2005/8/layout/hList1"/>
    <dgm:cxn modelId="{6CA59514-5249-4FEA-B530-DC06CA575748}" type="presParOf" srcId="{3F781596-BD37-4639-B66B-565324329EC7}" destId="{0701FCA2-41AF-478E-BF35-ACA67280BFC0}" srcOrd="5" destOrd="0" presId="urn:microsoft.com/office/officeart/2005/8/layout/hList1"/>
    <dgm:cxn modelId="{822E774E-EBCB-4169-B3AC-5D3626BFC4D9}" type="presParOf" srcId="{3F781596-BD37-4639-B66B-565324329EC7}" destId="{88A51E94-7736-4DD7-960E-81D203F9CEE0}" srcOrd="6" destOrd="0" presId="urn:microsoft.com/office/officeart/2005/8/layout/hList1"/>
    <dgm:cxn modelId="{B425FA5F-0A98-4AF7-A8E0-E9A0AC4D3FF9}" type="presParOf" srcId="{88A51E94-7736-4DD7-960E-81D203F9CEE0}" destId="{6A4E05E9-90F6-4ECC-BE8D-D1EA3F098931}" srcOrd="0" destOrd="0" presId="urn:microsoft.com/office/officeart/2005/8/layout/hList1"/>
    <dgm:cxn modelId="{F8C98BC0-4B09-4631-A224-3415D2664128}" type="presParOf" srcId="{88A51E94-7736-4DD7-960E-81D203F9CEE0}" destId="{CA37D8D0-DAA1-47D3-AF0F-77F6A6B1BB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1BA58B8-E574-4F57-8BBA-E8F19AE5E80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A3A209-16D1-456C-8289-143E61D8369D}">
      <dgm:prSet/>
      <dgm:spPr/>
      <dgm:t>
        <a:bodyPr/>
        <a:lstStyle/>
        <a:p>
          <a:r>
            <a:rPr lang="cs-CZ"/>
            <a:t>Územní opatření o stavební uzávěře</a:t>
          </a:r>
          <a:endParaRPr lang="en-US"/>
        </a:p>
      </dgm:t>
    </dgm:pt>
    <dgm:pt modelId="{61AFD9C6-E7E7-4C73-B6BF-EC2FA42F6752}" type="parTrans" cxnId="{7A08770B-20B3-47DA-AF5A-DA461A45D769}">
      <dgm:prSet/>
      <dgm:spPr/>
      <dgm:t>
        <a:bodyPr/>
        <a:lstStyle/>
        <a:p>
          <a:endParaRPr lang="en-US"/>
        </a:p>
      </dgm:t>
    </dgm:pt>
    <dgm:pt modelId="{3442A2FE-AA5A-455F-98FD-39D374F84662}" type="sibTrans" cxnId="{7A08770B-20B3-47DA-AF5A-DA461A45D769}">
      <dgm:prSet/>
      <dgm:spPr/>
      <dgm:t>
        <a:bodyPr/>
        <a:lstStyle/>
        <a:p>
          <a:endParaRPr lang="en-US"/>
        </a:p>
      </dgm:t>
    </dgm:pt>
    <dgm:pt modelId="{32F12D7E-573C-4636-AFF5-338EB8F97CAD}">
      <dgm:prSet/>
      <dgm:spPr/>
      <dgm:t>
        <a:bodyPr/>
        <a:lstStyle/>
        <a:p>
          <a:r>
            <a:rPr lang="cs-CZ" dirty="0"/>
            <a:t>Náhrada majetkové újmy za omezení práv k pozemku nebo stavbě</a:t>
          </a:r>
          <a:endParaRPr lang="en-US" dirty="0"/>
        </a:p>
      </dgm:t>
    </dgm:pt>
    <dgm:pt modelId="{6E9EFFAC-579F-4733-9DBA-F4D52E34F3BD}" type="parTrans" cxnId="{B9BCA1E5-6960-47ED-A95B-3552257F6CD8}">
      <dgm:prSet/>
      <dgm:spPr/>
      <dgm:t>
        <a:bodyPr/>
        <a:lstStyle/>
        <a:p>
          <a:endParaRPr lang="en-US"/>
        </a:p>
      </dgm:t>
    </dgm:pt>
    <dgm:pt modelId="{B7E45375-AC2C-4D20-BF7B-D06EF0B74393}" type="sibTrans" cxnId="{B9BCA1E5-6960-47ED-A95B-3552257F6CD8}">
      <dgm:prSet/>
      <dgm:spPr/>
      <dgm:t>
        <a:bodyPr/>
        <a:lstStyle/>
        <a:p>
          <a:endParaRPr lang="en-US"/>
        </a:p>
      </dgm:t>
    </dgm:pt>
    <dgm:pt modelId="{6A19A220-2357-457A-8329-6BF0D651E7E4}">
      <dgm:prSet/>
      <dgm:spPr/>
      <dgm:t>
        <a:bodyPr/>
        <a:lstStyle/>
        <a:p>
          <a:r>
            <a:rPr lang="cs-CZ" dirty="0"/>
            <a:t>Změna nebo zrušení územního rozhodnutí z moci úřední v řízení o umístění veřejně prospěšné stavby nebo veřejně prospěšného opatření, příp. změna nebo zrušení regulačního plánu</a:t>
          </a:r>
          <a:endParaRPr lang="en-US" dirty="0"/>
        </a:p>
      </dgm:t>
    </dgm:pt>
    <dgm:pt modelId="{39AD30F0-69D8-43FA-BCD9-7ADEBC1CC4A5}" type="parTrans" cxnId="{429E0123-4740-4333-B6CC-656A3E301C25}">
      <dgm:prSet/>
      <dgm:spPr/>
      <dgm:t>
        <a:bodyPr/>
        <a:lstStyle/>
        <a:p>
          <a:endParaRPr lang="en-US"/>
        </a:p>
      </dgm:t>
    </dgm:pt>
    <dgm:pt modelId="{6BA232C3-9BBA-47FF-ADFB-82E272C50A9E}" type="sibTrans" cxnId="{429E0123-4740-4333-B6CC-656A3E301C25}">
      <dgm:prSet/>
      <dgm:spPr/>
      <dgm:t>
        <a:bodyPr/>
        <a:lstStyle/>
        <a:p>
          <a:endParaRPr lang="en-US"/>
        </a:p>
      </dgm:t>
    </dgm:pt>
    <dgm:pt modelId="{5D4BD832-ABBB-4168-933C-E11EBB7DF05E}">
      <dgm:prSet/>
      <dgm:spPr/>
      <dgm:t>
        <a:bodyPr/>
        <a:lstStyle/>
        <a:p>
          <a:r>
            <a:rPr lang="cs-CZ" sz="2000" dirty="0"/>
            <a:t>Zrušení určení pozemku k zastavění</a:t>
          </a:r>
          <a:endParaRPr lang="en-US" sz="2000" dirty="0"/>
        </a:p>
      </dgm:t>
    </dgm:pt>
    <dgm:pt modelId="{6AFA4127-9D30-428B-866C-6D0F72F8806E}" type="parTrans" cxnId="{A47EE2A9-3986-4AF7-9337-B8BECF7A2A1F}">
      <dgm:prSet/>
      <dgm:spPr/>
      <dgm:t>
        <a:bodyPr/>
        <a:lstStyle/>
        <a:p>
          <a:endParaRPr lang="en-US"/>
        </a:p>
      </dgm:t>
    </dgm:pt>
    <dgm:pt modelId="{2598F83A-6729-4254-B00E-335BCE2CA5A6}" type="sibTrans" cxnId="{A47EE2A9-3986-4AF7-9337-B8BECF7A2A1F}">
      <dgm:prSet/>
      <dgm:spPr/>
      <dgm:t>
        <a:bodyPr/>
        <a:lstStyle/>
        <a:p>
          <a:endParaRPr lang="en-US"/>
        </a:p>
      </dgm:t>
    </dgm:pt>
    <dgm:pt modelId="{58273A30-F37D-4322-8BAB-3C6322A53DF7}">
      <dgm:prSet/>
      <dgm:spPr/>
      <dgm:t>
        <a:bodyPr/>
        <a:lstStyle/>
        <a:p>
          <a:r>
            <a:rPr lang="cs-CZ" sz="2000" dirty="0"/>
            <a:t>Náhrada prokazatelné majetkové újmy</a:t>
          </a:r>
          <a:endParaRPr lang="en-US" sz="2000" dirty="0"/>
        </a:p>
      </dgm:t>
    </dgm:pt>
    <dgm:pt modelId="{B737C6B9-EFCE-49BC-9322-6DE705D4AE13}" type="parTrans" cxnId="{7A663575-11E5-443F-B0FC-D8152EB81DC9}">
      <dgm:prSet/>
      <dgm:spPr/>
      <dgm:t>
        <a:bodyPr/>
        <a:lstStyle/>
        <a:p>
          <a:endParaRPr lang="en-US"/>
        </a:p>
      </dgm:t>
    </dgm:pt>
    <dgm:pt modelId="{FD077AAF-03E3-4E44-AF76-8A9FA7B5D6F3}" type="sibTrans" cxnId="{7A663575-11E5-443F-B0FC-D8152EB81DC9}">
      <dgm:prSet/>
      <dgm:spPr/>
      <dgm:t>
        <a:bodyPr/>
        <a:lstStyle/>
        <a:p>
          <a:endParaRPr lang="en-US"/>
        </a:p>
      </dgm:t>
    </dgm:pt>
    <dgm:pt modelId="{93AB9A77-47F2-415A-A1AB-E54C2EE55147}">
      <dgm:prSet custT="1"/>
      <dgm:spPr/>
      <dgm:t>
        <a:bodyPr/>
        <a:lstStyle/>
        <a:p>
          <a:r>
            <a:rPr lang="cs-CZ" sz="1600" dirty="0"/>
            <a:t>náhrada vynaložených nákladů na přípravu výstavby v obvyklé výši, zejména na koupi pozemku, na projektovou přípravu výstavby nebo v souvislosti se snížením hodnoty pozemku, který slouží k zajištění závazku </a:t>
          </a:r>
          <a:endParaRPr lang="en-US" sz="1600" dirty="0"/>
        </a:p>
      </dgm:t>
    </dgm:pt>
    <dgm:pt modelId="{553B444A-392A-4BDA-9C5C-2A99EF547C27}" type="parTrans" cxnId="{C38EE66D-22EC-4A3E-9A25-BC33CA550DD6}">
      <dgm:prSet/>
      <dgm:spPr/>
      <dgm:t>
        <a:bodyPr/>
        <a:lstStyle/>
        <a:p>
          <a:endParaRPr lang="en-US"/>
        </a:p>
      </dgm:t>
    </dgm:pt>
    <dgm:pt modelId="{6C1D38DA-1C03-460C-BE83-9FDCDCA02E47}" type="sibTrans" cxnId="{C38EE66D-22EC-4A3E-9A25-BC33CA550DD6}">
      <dgm:prSet/>
      <dgm:spPr/>
      <dgm:t>
        <a:bodyPr/>
        <a:lstStyle/>
        <a:p>
          <a:endParaRPr lang="en-US"/>
        </a:p>
      </dgm:t>
    </dgm:pt>
    <dgm:pt modelId="{B85101FC-DDB5-4D42-A9E6-9C80AA2A6DAD}">
      <dgm:prSet/>
      <dgm:spPr/>
      <dgm:t>
        <a:bodyPr/>
        <a:lstStyle/>
        <a:p>
          <a:r>
            <a:rPr lang="cs-CZ" dirty="0"/>
            <a:t>Omezení práv k pozemku nebo ke stavbě</a:t>
          </a:r>
          <a:endParaRPr lang="en-US" dirty="0"/>
        </a:p>
      </dgm:t>
    </dgm:pt>
    <dgm:pt modelId="{605DE317-BE2C-4353-A667-C9272F70CCFA}" type="parTrans" cxnId="{A0971D94-5B09-4296-93A4-DFA3252475E2}">
      <dgm:prSet/>
      <dgm:spPr/>
      <dgm:t>
        <a:bodyPr/>
        <a:lstStyle/>
        <a:p>
          <a:endParaRPr lang="cs-CZ"/>
        </a:p>
      </dgm:t>
    </dgm:pt>
    <dgm:pt modelId="{7AA4E36F-E2FC-42A3-800E-EEA952806C88}" type="sibTrans" cxnId="{A0971D94-5B09-4296-93A4-DFA3252475E2}">
      <dgm:prSet/>
      <dgm:spPr/>
      <dgm:t>
        <a:bodyPr/>
        <a:lstStyle/>
        <a:p>
          <a:endParaRPr lang="cs-CZ"/>
        </a:p>
      </dgm:t>
    </dgm:pt>
    <dgm:pt modelId="{55A4B891-B6C8-44F0-B109-7A25F83B8FCF}" type="pres">
      <dgm:prSet presAssocID="{11BA58B8-E574-4F57-8BBA-E8F19AE5E800}" presName="Name0" presStyleCnt="0">
        <dgm:presLayoutVars>
          <dgm:dir/>
          <dgm:animLvl val="lvl"/>
          <dgm:resizeHandles val="exact"/>
        </dgm:presLayoutVars>
      </dgm:prSet>
      <dgm:spPr/>
    </dgm:pt>
    <dgm:pt modelId="{99DF7BC1-6D6C-4135-B399-671A9A74F37C}" type="pres">
      <dgm:prSet presAssocID="{43A3A209-16D1-456C-8289-143E61D8369D}" presName="composite" presStyleCnt="0"/>
      <dgm:spPr/>
    </dgm:pt>
    <dgm:pt modelId="{8EDF1965-44D7-4AF9-964D-2F9231F369E1}" type="pres">
      <dgm:prSet presAssocID="{43A3A209-16D1-456C-8289-143E61D8369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42D94E1-A7A3-49FE-A5FF-F7A7068413BA}" type="pres">
      <dgm:prSet presAssocID="{43A3A209-16D1-456C-8289-143E61D8369D}" presName="desTx" presStyleLbl="alignAccFollowNode1" presStyleIdx="0" presStyleCnt="2">
        <dgm:presLayoutVars>
          <dgm:bulletEnabled val="1"/>
        </dgm:presLayoutVars>
      </dgm:prSet>
      <dgm:spPr/>
    </dgm:pt>
    <dgm:pt modelId="{3ACAE3F5-F05C-4C1C-B291-896FB8F194F7}" type="pres">
      <dgm:prSet presAssocID="{3442A2FE-AA5A-455F-98FD-39D374F84662}" presName="space" presStyleCnt="0"/>
      <dgm:spPr/>
    </dgm:pt>
    <dgm:pt modelId="{8BE17C37-AECE-4280-9284-13EDF12E353D}" type="pres">
      <dgm:prSet presAssocID="{6A19A220-2357-457A-8329-6BF0D651E7E4}" presName="composite" presStyleCnt="0"/>
      <dgm:spPr/>
    </dgm:pt>
    <dgm:pt modelId="{06E4C02E-4FA5-4B7D-8B47-4F1E36ADFA98}" type="pres">
      <dgm:prSet presAssocID="{6A19A220-2357-457A-8329-6BF0D651E7E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3299572-0686-49F3-B232-BEA438A523DA}" type="pres">
      <dgm:prSet presAssocID="{6A19A220-2357-457A-8329-6BF0D651E7E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A08770B-20B3-47DA-AF5A-DA461A45D769}" srcId="{11BA58B8-E574-4F57-8BBA-E8F19AE5E800}" destId="{43A3A209-16D1-456C-8289-143E61D8369D}" srcOrd="0" destOrd="0" parTransId="{61AFD9C6-E7E7-4C73-B6BF-EC2FA42F6752}" sibTransId="{3442A2FE-AA5A-455F-98FD-39D374F84662}"/>
    <dgm:cxn modelId="{400C6A0F-20CA-47AD-9625-D456FC7AAFC4}" type="presOf" srcId="{B85101FC-DDB5-4D42-A9E6-9C80AA2A6DAD}" destId="{542D94E1-A7A3-49FE-A5FF-F7A7068413BA}" srcOrd="0" destOrd="0" presId="urn:microsoft.com/office/officeart/2005/8/layout/hList1"/>
    <dgm:cxn modelId="{429E0123-4740-4333-B6CC-656A3E301C25}" srcId="{11BA58B8-E574-4F57-8BBA-E8F19AE5E800}" destId="{6A19A220-2357-457A-8329-6BF0D651E7E4}" srcOrd="1" destOrd="0" parTransId="{39AD30F0-69D8-43FA-BCD9-7ADEBC1CC4A5}" sibTransId="{6BA232C3-9BBA-47FF-ADFB-82E272C50A9E}"/>
    <dgm:cxn modelId="{B3E10C25-741F-4D9F-8B12-8FFB0A18B4BB}" type="presOf" srcId="{58273A30-F37D-4322-8BAB-3C6322A53DF7}" destId="{53299572-0686-49F3-B232-BEA438A523DA}" srcOrd="0" destOrd="1" presId="urn:microsoft.com/office/officeart/2005/8/layout/hList1"/>
    <dgm:cxn modelId="{C38EE66D-22EC-4A3E-9A25-BC33CA550DD6}" srcId="{58273A30-F37D-4322-8BAB-3C6322A53DF7}" destId="{93AB9A77-47F2-415A-A1AB-E54C2EE55147}" srcOrd="0" destOrd="0" parTransId="{553B444A-392A-4BDA-9C5C-2A99EF547C27}" sibTransId="{6C1D38DA-1C03-460C-BE83-9FDCDCA02E47}"/>
    <dgm:cxn modelId="{27CD2271-0869-4962-9D59-B68F209ECA78}" type="presOf" srcId="{5D4BD832-ABBB-4168-933C-E11EBB7DF05E}" destId="{53299572-0686-49F3-B232-BEA438A523DA}" srcOrd="0" destOrd="0" presId="urn:microsoft.com/office/officeart/2005/8/layout/hList1"/>
    <dgm:cxn modelId="{7A663575-11E5-443F-B0FC-D8152EB81DC9}" srcId="{6A19A220-2357-457A-8329-6BF0D651E7E4}" destId="{58273A30-F37D-4322-8BAB-3C6322A53DF7}" srcOrd="1" destOrd="0" parTransId="{B737C6B9-EFCE-49BC-9322-6DE705D4AE13}" sibTransId="{FD077AAF-03E3-4E44-AF76-8A9FA7B5D6F3}"/>
    <dgm:cxn modelId="{5F3FC659-813C-43EE-96BE-77AF8DE6ABFA}" type="presOf" srcId="{11BA58B8-E574-4F57-8BBA-E8F19AE5E800}" destId="{55A4B891-B6C8-44F0-B109-7A25F83B8FCF}" srcOrd="0" destOrd="0" presId="urn:microsoft.com/office/officeart/2005/8/layout/hList1"/>
    <dgm:cxn modelId="{0924298F-D865-452B-AD95-0D98E7398FF9}" type="presOf" srcId="{93AB9A77-47F2-415A-A1AB-E54C2EE55147}" destId="{53299572-0686-49F3-B232-BEA438A523DA}" srcOrd="0" destOrd="2" presId="urn:microsoft.com/office/officeart/2005/8/layout/hList1"/>
    <dgm:cxn modelId="{A0971D94-5B09-4296-93A4-DFA3252475E2}" srcId="{43A3A209-16D1-456C-8289-143E61D8369D}" destId="{B85101FC-DDB5-4D42-A9E6-9C80AA2A6DAD}" srcOrd="0" destOrd="0" parTransId="{605DE317-BE2C-4353-A667-C9272F70CCFA}" sibTransId="{7AA4E36F-E2FC-42A3-800E-EEA952806C88}"/>
    <dgm:cxn modelId="{A47EE2A9-3986-4AF7-9337-B8BECF7A2A1F}" srcId="{6A19A220-2357-457A-8329-6BF0D651E7E4}" destId="{5D4BD832-ABBB-4168-933C-E11EBB7DF05E}" srcOrd="0" destOrd="0" parTransId="{6AFA4127-9D30-428B-866C-6D0F72F8806E}" sibTransId="{2598F83A-6729-4254-B00E-335BCE2CA5A6}"/>
    <dgm:cxn modelId="{24DDA9B1-48DB-488A-BD14-138478633378}" type="presOf" srcId="{6A19A220-2357-457A-8329-6BF0D651E7E4}" destId="{06E4C02E-4FA5-4B7D-8B47-4F1E36ADFA98}" srcOrd="0" destOrd="0" presId="urn:microsoft.com/office/officeart/2005/8/layout/hList1"/>
    <dgm:cxn modelId="{D4DD8BD9-9627-43B9-BD2D-7D72CA8BCEC8}" type="presOf" srcId="{43A3A209-16D1-456C-8289-143E61D8369D}" destId="{8EDF1965-44D7-4AF9-964D-2F9231F369E1}" srcOrd="0" destOrd="0" presId="urn:microsoft.com/office/officeart/2005/8/layout/hList1"/>
    <dgm:cxn modelId="{B9BCA1E5-6960-47ED-A95B-3552257F6CD8}" srcId="{43A3A209-16D1-456C-8289-143E61D8369D}" destId="{32F12D7E-573C-4636-AFF5-338EB8F97CAD}" srcOrd="1" destOrd="0" parTransId="{6E9EFFAC-579F-4733-9DBA-F4D52E34F3BD}" sibTransId="{B7E45375-AC2C-4D20-BF7B-D06EF0B74393}"/>
    <dgm:cxn modelId="{65263BFA-267D-4D0F-840F-B6959FED6886}" type="presOf" srcId="{32F12D7E-573C-4636-AFF5-338EB8F97CAD}" destId="{542D94E1-A7A3-49FE-A5FF-F7A7068413BA}" srcOrd="0" destOrd="1" presId="urn:microsoft.com/office/officeart/2005/8/layout/hList1"/>
    <dgm:cxn modelId="{87F42B0F-3A9E-40B9-A9D7-B2E4BA6E5127}" type="presParOf" srcId="{55A4B891-B6C8-44F0-B109-7A25F83B8FCF}" destId="{99DF7BC1-6D6C-4135-B399-671A9A74F37C}" srcOrd="0" destOrd="0" presId="urn:microsoft.com/office/officeart/2005/8/layout/hList1"/>
    <dgm:cxn modelId="{F2ADFC81-6A96-41F1-BE07-6F065E90DCFA}" type="presParOf" srcId="{99DF7BC1-6D6C-4135-B399-671A9A74F37C}" destId="{8EDF1965-44D7-4AF9-964D-2F9231F369E1}" srcOrd="0" destOrd="0" presId="urn:microsoft.com/office/officeart/2005/8/layout/hList1"/>
    <dgm:cxn modelId="{EB84354A-E755-424E-B3C0-98D2C8A11C04}" type="presParOf" srcId="{99DF7BC1-6D6C-4135-B399-671A9A74F37C}" destId="{542D94E1-A7A3-49FE-A5FF-F7A7068413BA}" srcOrd="1" destOrd="0" presId="urn:microsoft.com/office/officeart/2005/8/layout/hList1"/>
    <dgm:cxn modelId="{2E577506-6323-45FE-9756-7051096BAA16}" type="presParOf" srcId="{55A4B891-B6C8-44F0-B109-7A25F83B8FCF}" destId="{3ACAE3F5-F05C-4C1C-B291-896FB8F194F7}" srcOrd="1" destOrd="0" presId="urn:microsoft.com/office/officeart/2005/8/layout/hList1"/>
    <dgm:cxn modelId="{25540261-6CAC-4E6E-9EF7-0D7EF79F333C}" type="presParOf" srcId="{55A4B891-B6C8-44F0-B109-7A25F83B8FCF}" destId="{8BE17C37-AECE-4280-9284-13EDF12E353D}" srcOrd="2" destOrd="0" presId="urn:microsoft.com/office/officeart/2005/8/layout/hList1"/>
    <dgm:cxn modelId="{88236D04-80D9-4231-9770-9A80F7AAE0EA}" type="presParOf" srcId="{8BE17C37-AECE-4280-9284-13EDF12E353D}" destId="{06E4C02E-4FA5-4B7D-8B47-4F1E36ADFA98}" srcOrd="0" destOrd="0" presId="urn:microsoft.com/office/officeart/2005/8/layout/hList1"/>
    <dgm:cxn modelId="{FDCC33CF-3FFF-4A4D-AC33-BEF23477F46A}" type="presParOf" srcId="{8BE17C37-AECE-4280-9284-13EDF12E353D}" destId="{53299572-0686-49F3-B232-BEA438A523D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0A3345B-416D-48C9-885F-39C3F17ECDA1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FC053CB0-A2E1-40A1-B34E-D0B032E0B940}">
      <dgm:prSet custT="1"/>
      <dgm:spPr/>
      <dgm:t>
        <a:bodyPr/>
        <a:lstStyle/>
        <a:p>
          <a:r>
            <a:rPr lang="cs-CZ" sz="2400" dirty="0"/>
            <a:t>Jak postupovat při realizaci změny v území?</a:t>
          </a:r>
        </a:p>
      </dgm:t>
    </dgm:pt>
    <dgm:pt modelId="{601EE6F0-F546-4515-8505-023511474B44}" type="parTrans" cxnId="{AE8C6B22-EBDF-4211-927F-DFB5E24E89D5}">
      <dgm:prSet/>
      <dgm:spPr/>
      <dgm:t>
        <a:bodyPr/>
        <a:lstStyle/>
        <a:p>
          <a:endParaRPr lang="cs-CZ"/>
        </a:p>
      </dgm:t>
    </dgm:pt>
    <dgm:pt modelId="{E5FE9CBE-B529-40D9-B352-E89ECE8F1288}" type="sibTrans" cxnId="{AE8C6B22-EBDF-4211-927F-DFB5E24E89D5}">
      <dgm:prSet/>
      <dgm:spPr/>
      <dgm:t>
        <a:bodyPr/>
        <a:lstStyle/>
        <a:p>
          <a:endParaRPr lang="cs-CZ"/>
        </a:p>
      </dgm:t>
    </dgm:pt>
    <dgm:pt modelId="{3841A0BA-EE9E-41F4-8BB3-985CC07757B7}">
      <dgm:prSet custT="1"/>
      <dgm:spPr/>
      <dgm:t>
        <a:bodyPr/>
        <a:lstStyle/>
        <a:p>
          <a:r>
            <a:rPr lang="cs-CZ" sz="1600" dirty="0">
              <a:solidFill>
                <a:schemeClr val="tx1">
                  <a:lumMod val="85000"/>
                  <a:lumOff val="15000"/>
                </a:schemeClr>
              </a:solidFill>
            </a:rPr>
            <a:t>Stavební zákon NESTANOVÍ požadavky.  </a:t>
          </a:r>
        </a:p>
      </dgm:t>
    </dgm:pt>
    <dgm:pt modelId="{1AF5EFED-5FE5-4F9C-A12C-2ECBDCDD824A}" type="parTrans" cxnId="{14A5F59B-4987-4EB0-85DE-8B0B5FC8BFEB}">
      <dgm:prSet/>
      <dgm:spPr/>
      <dgm:t>
        <a:bodyPr/>
        <a:lstStyle/>
        <a:p>
          <a:endParaRPr lang="cs-CZ"/>
        </a:p>
      </dgm:t>
    </dgm:pt>
    <dgm:pt modelId="{A4D96035-C7B1-4482-BD8C-5A370BA50D03}" type="sibTrans" cxnId="{14A5F59B-4987-4EB0-85DE-8B0B5FC8BFEB}">
      <dgm:prSet/>
      <dgm:spPr/>
      <dgm:t>
        <a:bodyPr/>
        <a:lstStyle/>
        <a:p>
          <a:endParaRPr lang="cs-CZ"/>
        </a:p>
      </dgm:t>
    </dgm:pt>
    <dgm:pt modelId="{F4974F03-ACA1-4D56-95FF-D095FC3BF98F}">
      <dgm:prSet custT="1"/>
      <dgm:spPr/>
      <dgm:t>
        <a:bodyPr/>
        <a:lstStyle/>
        <a:p>
          <a:r>
            <a:rPr lang="cs-CZ" sz="1600" dirty="0">
              <a:solidFill>
                <a:schemeClr val="tx1">
                  <a:lumMod val="85000"/>
                  <a:lumOff val="15000"/>
                </a:schemeClr>
              </a:solidFill>
            </a:rPr>
            <a:t>Stavební zákon STANOVÍ požadavky.</a:t>
          </a:r>
        </a:p>
      </dgm:t>
    </dgm:pt>
    <dgm:pt modelId="{D1DB38B9-B8E5-49A8-9027-2EF49E2E1D3D}" type="parTrans" cxnId="{7D4790B3-3842-4B72-8B01-E76F398FC796}">
      <dgm:prSet/>
      <dgm:spPr/>
      <dgm:t>
        <a:bodyPr/>
        <a:lstStyle/>
        <a:p>
          <a:endParaRPr lang="cs-CZ"/>
        </a:p>
      </dgm:t>
    </dgm:pt>
    <dgm:pt modelId="{08E53CED-4F32-4AC6-BE78-F1B14CF80CE2}" type="sibTrans" cxnId="{7D4790B3-3842-4B72-8B01-E76F398FC796}">
      <dgm:prSet/>
      <dgm:spPr/>
      <dgm:t>
        <a:bodyPr/>
        <a:lstStyle/>
        <a:p>
          <a:endParaRPr lang="cs-CZ"/>
        </a:p>
      </dgm:t>
    </dgm:pt>
    <dgm:pt modelId="{F35D868C-EFB8-485F-ACAF-7B8BAAE470A4}">
      <dgm:prSet custT="1"/>
      <dgm:spPr/>
      <dgm:t>
        <a:bodyPr/>
        <a:lstStyle/>
        <a:p>
          <a:r>
            <a:rPr lang="cs-CZ" sz="1400" dirty="0"/>
            <a:t>Jsou dotčeny záměrem jiné veřejné zájmy?</a:t>
          </a:r>
        </a:p>
      </dgm:t>
    </dgm:pt>
    <dgm:pt modelId="{18FC6153-4523-4F1E-B946-C3404F6C6FC3}" type="sibTrans" cxnId="{9767778A-DAA4-4DFA-99A8-3A0F9628F4CC}">
      <dgm:prSet/>
      <dgm:spPr/>
      <dgm:t>
        <a:bodyPr/>
        <a:lstStyle/>
        <a:p>
          <a:endParaRPr lang="cs-CZ"/>
        </a:p>
      </dgm:t>
    </dgm:pt>
    <dgm:pt modelId="{7F49D186-440D-4559-812A-153DB8864072}" type="parTrans" cxnId="{9767778A-DAA4-4DFA-99A8-3A0F9628F4CC}">
      <dgm:prSet/>
      <dgm:spPr/>
      <dgm:t>
        <a:bodyPr/>
        <a:lstStyle/>
        <a:p>
          <a:endParaRPr lang="cs-CZ"/>
        </a:p>
      </dgm:t>
    </dgm:pt>
    <dgm:pt modelId="{183D64AE-16FE-475C-A55C-928806B7EC4D}">
      <dgm:prSet custT="1"/>
      <dgm:spPr/>
      <dgm:t>
        <a:bodyPr/>
        <a:lstStyle/>
        <a:p>
          <a:r>
            <a:rPr lang="cs-CZ" sz="1400" dirty="0"/>
            <a:t>Jde o stavební záměr?</a:t>
          </a:r>
        </a:p>
      </dgm:t>
    </dgm:pt>
    <dgm:pt modelId="{96C01571-12C6-4451-B805-5AE845B7739B}" type="parTrans" cxnId="{256D6297-838D-4406-BF8F-4CCB20A91815}">
      <dgm:prSet/>
      <dgm:spPr/>
      <dgm:t>
        <a:bodyPr/>
        <a:lstStyle/>
        <a:p>
          <a:endParaRPr lang="cs-CZ"/>
        </a:p>
      </dgm:t>
    </dgm:pt>
    <dgm:pt modelId="{410F10A1-B4B5-436B-AE58-F2448FE60E43}" type="sibTrans" cxnId="{256D6297-838D-4406-BF8F-4CCB20A91815}">
      <dgm:prSet/>
      <dgm:spPr/>
      <dgm:t>
        <a:bodyPr/>
        <a:lstStyle/>
        <a:p>
          <a:endParaRPr lang="cs-CZ"/>
        </a:p>
      </dgm:t>
    </dgm:pt>
    <dgm:pt modelId="{B5F57978-7F9F-494E-8ACF-3A6C4B784A43}">
      <dgm:prSet custT="1"/>
      <dgm:spPr/>
      <dgm:t>
        <a:bodyPr/>
        <a:lstStyle/>
        <a:p>
          <a:r>
            <a:rPr lang="cs-CZ" sz="1600" dirty="0"/>
            <a:t>NE</a:t>
          </a:r>
        </a:p>
      </dgm:t>
    </dgm:pt>
    <dgm:pt modelId="{9237DCB7-887E-41F0-B1FA-730153FAFDCB}" type="parTrans" cxnId="{1FC43422-C887-453A-8CF5-A515DA5575C6}">
      <dgm:prSet/>
      <dgm:spPr/>
      <dgm:t>
        <a:bodyPr/>
        <a:lstStyle/>
        <a:p>
          <a:endParaRPr lang="cs-CZ"/>
        </a:p>
      </dgm:t>
    </dgm:pt>
    <dgm:pt modelId="{BA209AB1-E303-4C72-9291-186FBEC798EC}" type="sibTrans" cxnId="{1FC43422-C887-453A-8CF5-A515DA5575C6}">
      <dgm:prSet/>
      <dgm:spPr/>
      <dgm:t>
        <a:bodyPr/>
        <a:lstStyle/>
        <a:p>
          <a:endParaRPr lang="cs-CZ"/>
        </a:p>
      </dgm:t>
    </dgm:pt>
    <dgm:pt modelId="{B2A1B836-5C0C-497D-981A-9DCD40F1D093}">
      <dgm:prSet custT="1"/>
      <dgm:spPr/>
      <dgm:t>
        <a:bodyPr/>
        <a:lstStyle/>
        <a:p>
          <a:r>
            <a:rPr lang="cs-CZ" sz="1200" dirty="0"/>
            <a:t>ANO = rozhodnutí dotčených orgánů</a:t>
          </a:r>
        </a:p>
      </dgm:t>
    </dgm:pt>
    <dgm:pt modelId="{4256680F-5E15-41BC-90E6-C8556F28E605}" type="parTrans" cxnId="{CCBC67C0-0E50-4ACD-8E9E-A0C1A63063DC}">
      <dgm:prSet/>
      <dgm:spPr/>
      <dgm:t>
        <a:bodyPr/>
        <a:lstStyle/>
        <a:p>
          <a:endParaRPr lang="cs-CZ"/>
        </a:p>
      </dgm:t>
    </dgm:pt>
    <dgm:pt modelId="{1F48EEE2-960E-4168-8D0E-95CFFBB61AB7}" type="sibTrans" cxnId="{CCBC67C0-0E50-4ACD-8E9E-A0C1A63063DC}">
      <dgm:prSet/>
      <dgm:spPr/>
      <dgm:t>
        <a:bodyPr/>
        <a:lstStyle/>
        <a:p>
          <a:endParaRPr lang="cs-CZ"/>
        </a:p>
      </dgm:t>
    </dgm:pt>
    <dgm:pt modelId="{45E759D8-3B89-432E-9E86-C35E7A596CF7}">
      <dgm:prSet custT="1"/>
      <dgm:spPr/>
      <dgm:t>
        <a:bodyPr/>
        <a:lstStyle/>
        <a:p>
          <a:r>
            <a:rPr lang="cs-CZ" sz="1400" dirty="0"/>
            <a:t>Lze využít zjednodušující postupy?</a:t>
          </a:r>
        </a:p>
      </dgm:t>
    </dgm:pt>
    <dgm:pt modelId="{CFF46D90-E4BC-40DF-BEDA-3D9B5810574E}" type="parTrans" cxnId="{39EE1FEC-FC24-4906-8607-34A25B4657C3}">
      <dgm:prSet/>
      <dgm:spPr/>
      <dgm:t>
        <a:bodyPr/>
        <a:lstStyle/>
        <a:p>
          <a:endParaRPr lang="cs-CZ"/>
        </a:p>
      </dgm:t>
    </dgm:pt>
    <dgm:pt modelId="{62536853-5622-4270-A1DB-3AA66697DA6B}" type="sibTrans" cxnId="{39EE1FEC-FC24-4906-8607-34A25B4657C3}">
      <dgm:prSet/>
      <dgm:spPr/>
      <dgm:t>
        <a:bodyPr/>
        <a:lstStyle/>
        <a:p>
          <a:endParaRPr lang="cs-CZ"/>
        </a:p>
      </dgm:t>
    </dgm:pt>
    <dgm:pt modelId="{1DE8569E-61A7-4B29-95DB-A7B2AB4FE004}">
      <dgm:prSet custT="1"/>
      <dgm:spPr/>
      <dgm:t>
        <a:bodyPr/>
        <a:lstStyle/>
        <a:p>
          <a:r>
            <a:rPr lang="cs-CZ" sz="1200" dirty="0"/>
            <a:t>ANO = územní rozhodování a stavební povolování</a:t>
          </a:r>
        </a:p>
      </dgm:t>
    </dgm:pt>
    <dgm:pt modelId="{EDB2797C-AB22-4B05-9B9E-14B0156AE227}" type="parTrans" cxnId="{9FBDB8A2-9F8E-4631-8883-561D665F58EC}">
      <dgm:prSet/>
      <dgm:spPr/>
      <dgm:t>
        <a:bodyPr/>
        <a:lstStyle/>
        <a:p>
          <a:endParaRPr lang="cs-CZ"/>
        </a:p>
      </dgm:t>
    </dgm:pt>
    <dgm:pt modelId="{B168ED22-4F0B-4ABC-B9A2-1CB9D8567237}" type="sibTrans" cxnId="{9FBDB8A2-9F8E-4631-8883-561D665F58EC}">
      <dgm:prSet/>
      <dgm:spPr/>
      <dgm:t>
        <a:bodyPr/>
        <a:lstStyle/>
        <a:p>
          <a:endParaRPr lang="cs-CZ"/>
        </a:p>
      </dgm:t>
    </dgm:pt>
    <dgm:pt modelId="{6A7584D6-61CE-43AE-9B0D-CA0E8F1B72BD}">
      <dgm:prSet custT="1"/>
      <dgm:spPr/>
      <dgm:t>
        <a:bodyPr/>
        <a:lstStyle/>
        <a:p>
          <a:r>
            <a:rPr lang="cs-CZ" sz="1400" dirty="0"/>
            <a:t>NE = územní rozhodování</a:t>
          </a:r>
        </a:p>
      </dgm:t>
    </dgm:pt>
    <dgm:pt modelId="{0B73B0B3-16C4-4C53-9FF1-A1DFC85108F0}" type="parTrans" cxnId="{5B4EB9D6-D611-4E29-81F7-419D18896E75}">
      <dgm:prSet/>
      <dgm:spPr/>
      <dgm:t>
        <a:bodyPr/>
        <a:lstStyle/>
        <a:p>
          <a:endParaRPr lang="cs-CZ"/>
        </a:p>
      </dgm:t>
    </dgm:pt>
    <dgm:pt modelId="{5281A421-8DBD-41EB-ACE4-1A436856F3DE}" type="sibTrans" cxnId="{5B4EB9D6-D611-4E29-81F7-419D18896E75}">
      <dgm:prSet/>
      <dgm:spPr/>
      <dgm:t>
        <a:bodyPr/>
        <a:lstStyle/>
        <a:p>
          <a:endParaRPr lang="cs-CZ"/>
        </a:p>
      </dgm:t>
    </dgm:pt>
    <dgm:pt modelId="{E7822537-0D05-4D21-BC6E-FC5AB5F37FAD}">
      <dgm:prSet custT="1"/>
      <dgm:spPr/>
      <dgm:t>
        <a:bodyPr/>
        <a:lstStyle/>
        <a:p>
          <a:r>
            <a:rPr lang="cs-CZ" sz="1400" dirty="0"/>
            <a:t>ANO = územní souhlas, příp. ohlášení stavby</a:t>
          </a:r>
        </a:p>
      </dgm:t>
    </dgm:pt>
    <dgm:pt modelId="{467B2301-3A50-4F35-B3D8-643A681748C0}" type="parTrans" cxnId="{C0E94920-3495-44BE-B187-F9B768DB1C3B}">
      <dgm:prSet/>
      <dgm:spPr/>
      <dgm:t>
        <a:bodyPr/>
        <a:lstStyle/>
        <a:p>
          <a:endParaRPr lang="cs-CZ"/>
        </a:p>
      </dgm:t>
    </dgm:pt>
    <dgm:pt modelId="{3015787E-FD75-46E6-96C4-7F31BE222AB8}" type="sibTrans" cxnId="{C0E94920-3495-44BE-B187-F9B768DB1C3B}">
      <dgm:prSet/>
      <dgm:spPr/>
      <dgm:t>
        <a:bodyPr/>
        <a:lstStyle/>
        <a:p>
          <a:endParaRPr lang="cs-CZ"/>
        </a:p>
      </dgm:t>
    </dgm:pt>
    <dgm:pt modelId="{ED87232A-8765-4733-B75F-3EF34079104F}">
      <dgm:prSet custT="1"/>
      <dgm:spPr/>
      <dgm:t>
        <a:bodyPr/>
        <a:lstStyle/>
        <a:p>
          <a:r>
            <a:rPr lang="cs-CZ" sz="1200" dirty="0"/>
            <a:t>NE = územní řízení a rozhodnutí, příp. stavební řízení a povolení</a:t>
          </a:r>
        </a:p>
      </dgm:t>
    </dgm:pt>
    <dgm:pt modelId="{08A5AF7B-FF82-4165-9660-2BF955CA80FC}" type="parTrans" cxnId="{2662E930-F154-41FD-9B57-E50AB69B0718}">
      <dgm:prSet/>
      <dgm:spPr/>
      <dgm:t>
        <a:bodyPr/>
        <a:lstStyle/>
        <a:p>
          <a:endParaRPr lang="cs-CZ"/>
        </a:p>
      </dgm:t>
    </dgm:pt>
    <dgm:pt modelId="{25BF62CB-3F7F-407F-AF01-58F99B0B2067}" type="sibTrans" cxnId="{2662E930-F154-41FD-9B57-E50AB69B0718}">
      <dgm:prSet/>
      <dgm:spPr/>
      <dgm:t>
        <a:bodyPr/>
        <a:lstStyle/>
        <a:p>
          <a:endParaRPr lang="cs-CZ"/>
        </a:p>
      </dgm:t>
    </dgm:pt>
    <dgm:pt modelId="{6F834C33-243C-497F-8696-E77FE9E8A01C}">
      <dgm:prSet custT="1"/>
      <dgm:spPr/>
      <dgm:t>
        <a:bodyPr/>
        <a:lstStyle/>
        <a:p>
          <a:r>
            <a:rPr lang="cs-CZ" sz="1400" dirty="0"/>
            <a:t>Jsou dotčeny záměrem jiné veřejné zájmy?</a:t>
          </a:r>
        </a:p>
      </dgm:t>
    </dgm:pt>
    <dgm:pt modelId="{5E6FD8FF-6BA2-4EAC-BD81-7EFA10B6FEC5}" type="parTrans" cxnId="{D819809E-F387-4524-A47C-7548DF3DD220}">
      <dgm:prSet/>
      <dgm:spPr/>
      <dgm:t>
        <a:bodyPr/>
        <a:lstStyle/>
        <a:p>
          <a:endParaRPr lang="cs-CZ"/>
        </a:p>
      </dgm:t>
    </dgm:pt>
    <dgm:pt modelId="{A6DB3992-4CDF-42F5-B1B4-90011AB3F44E}" type="sibTrans" cxnId="{D819809E-F387-4524-A47C-7548DF3DD220}">
      <dgm:prSet/>
      <dgm:spPr/>
      <dgm:t>
        <a:bodyPr/>
        <a:lstStyle/>
        <a:p>
          <a:endParaRPr lang="cs-CZ"/>
        </a:p>
      </dgm:t>
    </dgm:pt>
    <dgm:pt modelId="{F22E5F8C-CA12-41A2-A5CF-061E2F5AE696}">
      <dgm:prSet custT="1"/>
      <dgm:spPr/>
      <dgm:t>
        <a:bodyPr/>
        <a:lstStyle/>
        <a:p>
          <a:r>
            <a:rPr lang="cs-CZ" sz="1600" dirty="0"/>
            <a:t>NE</a:t>
          </a:r>
        </a:p>
      </dgm:t>
    </dgm:pt>
    <dgm:pt modelId="{7E3E8BF1-9092-4347-A3FE-E0409A2B8848}" type="parTrans" cxnId="{EEF0C6CF-6CB4-4E0D-9082-0789B19BE332}">
      <dgm:prSet/>
      <dgm:spPr/>
      <dgm:t>
        <a:bodyPr/>
        <a:lstStyle/>
        <a:p>
          <a:endParaRPr lang="cs-CZ"/>
        </a:p>
      </dgm:t>
    </dgm:pt>
    <dgm:pt modelId="{80A61383-F204-402B-9D3A-3EB036FCEE0E}" type="sibTrans" cxnId="{EEF0C6CF-6CB4-4E0D-9082-0789B19BE332}">
      <dgm:prSet/>
      <dgm:spPr/>
      <dgm:t>
        <a:bodyPr/>
        <a:lstStyle/>
        <a:p>
          <a:endParaRPr lang="cs-CZ"/>
        </a:p>
      </dgm:t>
    </dgm:pt>
    <dgm:pt modelId="{572A16D6-6648-4928-81BB-CA9114279EEB}">
      <dgm:prSet custT="1"/>
      <dgm:spPr/>
      <dgm:t>
        <a:bodyPr/>
        <a:lstStyle/>
        <a:p>
          <a:r>
            <a:rPr lang="cs-CZ" sz="1600" dirty="0"/>
            <a:t>ANO</a:t>
          </a:r>
        </a:p>
      </dgm:t>
    </dgm:pt>
    <dgm:pt modelId="{F4A80127-F955-4275-8603-4234E8D4FD0F}" type="parTrans" cxnId="{CA387945-9E71-4060-8B40-AE84CC6E0A05}">
      <dgm:prSet/>
      <dgm:spPr/>
      <dgm:t>
        <a:bodyPr/>
        <a:lstStyle/>
        <a:p>
          <a:endParaRPr lang="cs-CZ"/>
        </a:p>
      </dgm:t>
    </dgm:pt>
    <dgm:pt modelId="{ECBAAA5A-A041-4B79-BA7C-7F3BCB7E7842}" type="sibTrans" cxnId="{CA387945-9E71-4060-8B40-AE84CC6E0A05}">
      <dgm:prSet/>
      <dgm:spPr/>
      <dgm:t>
        <a:bodyPr/>
        <a:lstStyle/>
        <a:p>
          <a:endParaRPr lang="cs-CZ"/>
        </a:p>
      </dgm:t>
    </dgm:pt>
    <dgm:pt modelId="{3A4DFE51-625F-4976-B905-3060B62DEC59}">
      <dgm:prSet custT="1"/>
      <dgm:spPr/>
      <dgm:t>
        <a:bodyPr/>
        <a:lstStyle/>
        <a:p>
          <a:r>
            <a:rPr lang="cs-CZ" sz="1200" dirty="0"/>
            <a:t>Závazná stanoviska, příp. rozhodnutí dotčených orgánů</a:t>
          </a:r>
        </a:p>
      </dgm:t>
    </dgm:pt>
    <dgm:pt modelId="{5E9A6C5B-CF16-4BBC-8A31-CDEB3FB6B0AF}" type="parTrans" cxnId="{D2CE4A78-B15E-4CB7-AF81-53859840D63E}">
      <dgm:prSet/>
      <dgm:spPr/>
      <dgm:t>
        <a:bodyPr/>
        <a:lstStyle/>
        <a:p>
          <a:endParaRPr lang="cs-CZ"/>
        </a:p>
      </dgm:t>
    </dgm:pt>
    <dgm:pt modelId="{D1D5432A-B449-4E0B-90A3-3C93D2112779}" type="sibTrans" cxnId="{D2CE4A78-B15E-4CB7-AF81-53859840D63E}">
      <dgm:prSet/>
      <dgm:spPr/>
      <dgm:t>
        <a:bodyPr/>
        <a:lstStyle/>
        <a:p>
          <a:endParaRPr lang="cs-CZ"/>
        </a:p>
      </dgm:t>
    </dgm:pt>
    <dgm:pt modelId="{62FA0398-A4BD-42B7-B63E-BA2926626F94}">
      <dgm:prSet/>
      <dgm:spPr/>
      <dgm:t>
        <a:bodyPr/>
        <a:lstStyle/>
        <a:p>
          <a:r>
            <a:rPr lang="cs-CZ" dirty="0">
              <a:solidFill>
                <a:schemeClr val="tx1">
                  <a:lumMod val="85000"/>
                  <a:lumOff val="15000"/>
                </a:schemeClr>
              </a:solidFill>
            </a:rPr>
            <a:t>K realizaci změny v území postačují postupy podle stavebního zákona.</a:t>
          </a:r>
        </a:p>
      </dgm:t>
    </dgm:pt>
    <dgm:pt modelId="{DA0AE75A-02AD-40FE-ADCB-7112E46D1E5E}" type="parTrans" cxnId="{0BDC81D1-A9F1-4657-A293-B0B843FED2BE}">
      <dgm:prSet/>
      <dgm:spPr/>
      <dgm:t>
        <a:bodyPr/>
        <a:lstStyle/>
        <a:p>
          <a:endParaRPr lang="cs-CZ"/>
        </a:p>
      </dgm:t>
    </dgm:pt>
    <dgm:pt modelId="{B75A59A5-E67A-420C-BB7E-281961F19A7D}" type="sibTrans" cxnId="{0BDC81D1-A9F1-4657-A293-B0B843FED2BE}">
      <dgm:prSet/>
      <dgm:spPr/>
      <dgm:t>
        <a:bodyPr/>
        <a:lstStyle/>
        <a:p>
          <a:endParaRPr lang="cs-CZ"/>
        </a:p>
      </dgm:t>
    </dgm:pt>
    <dgm:pt modelId="{1BC65128-B5D8-4BD0-96D5-289E15493E2F}">
      <dgm:prSet custT="1"/>
      <dgm:spPr/>
      <dgm:t>
        <a:bodyPr/>
        <a:lstStyle/>
        <a:p>
          <a:r>
            <a:rPr lang="cs-CZ" sz="1600" dirty="0"/>
            <a:t>ANO</a:t>
          </a:r>
        </a:p>
      </dgm:t>
    </dgm:pt>
    <dgm:pt modelId="{85AC87C2-41D8-43A8-8ADC-670E62A0D627}" type="parTrans" cxnId="{7DF812DC-6F10-4BDB-8B6E-08770C8321A9}">
      <dgm:prSet/>
      <dgm:spPr/>
      <dgm:t>
        <a:bodyPr/>
        <a:lstStyle/>
        <a:p>
          <a:endParaRPr lang="cs-CZ"/>
        </a:p>
      </dgm:t>
    </dgm:pt>
    <dgm:pt modelId="{D75D825A-F7B3-46BE-B4FF-49EEE18DD91C}" type="sibTrans" cxnId="{7DF812DC-6F10-4BDB-8B6E-08770C8321A9}">
      <dgm:prSet/>
      <dgm:spPr/>
      <dgm:t>
        <a:bodyPr/>
        <a:lstStyle/>
        <a:p>
          <a:endParaRPr lang="cs-CZ"/>
        </a:p>
      </dgm:t>
    </dgm:pt>
    <dgm:pt modelId="{C27BAE81-8883-4FC3-924F-D475CBEF0119}">
      <dgm:prSet custT="1"/>
      <dgm:spPr/>
      <dgm:t>
        <a:bodyPr/>
        <a:lstStyle/>
        <a:p>
          <a:r>
            <a:rPr lang="cs-CZ" sz="1600" dirty="0"/>
            <a:t>NE</a:t>
          </a:r>
        </a:p>
      </dgm:t>
    </dgm:pt>
    <dgm:pt modelId="{456D889A-14B8-4625-A977-628675D47889}" type="parTrans" cxnId="{2B300F5C-B419-4B2C-88D4-D22D6A535299}">
      <dgm:prSet/>
      <dgm:spPr/>
      <dgm:t>
        <a:bodyPr/>
        <a:lstStyle/>
        <a:p>
          <a:endParaRPr lang="cs-CZ"/>
        </a:p>
      </dgm:t>
    </dgm:pt>
    <dgm:pt modelId="{A42C253E-2EEE-494A-87A8-D6055BCCC8D8}" type="sibTrans" cxnId="{2B300F5C-B419-4B2C-88D4-D22D6A535299}">
      <dgm:prSet/>
      <dgm:spPr/>
      <dgm:t>
        <a:bodyPr/>
        <a:lstStyle/>
        <a:p>
          <a:endParaRPr lang="cs-CZ"/>
        </a:p>
      </dgm:t>
    </dgm:pt>
    <dgm:pt modelId="{C118C282-7E72-499B-BC82-924E605FBAFF}">
      <dgm:prSet custT="1"/>
      <dgm:spPr/>
      <dgm:t>
        <a:bodyPr/>
        <a:lstStyle/>
        <a:p>
          <a:r>
            <a:rPr lang="cs-CZ" sz="1400" dirty="0"/>
            <a:t>Navazující rozhodnutí podle zvláštních zákonů</a:t>
          </a:r>
        </a:p>
      </dgm:t>
    </dgm:pt>
    <dgm:pt modelId="{83B10A30-036F-41E8-B03E-C42273436CC9}" type="parTrans" cxnId="{9A1316AB-E69F-4DDC-9AAF-6E2415916B68}">
      <dgm:prSet/>
      <dgm:spPr/>
      <dgm:t>
        <a:bodyPr/>
        <a:lstStyle/>
        <a:p>
          <a:endParaRPr lang="cs-CZ"/>
        </a:p>
      </dgm:t>
    </dgm:pt>
    <dgm:pt modelId="{1C38B8A4-747E-4EA5-9D36-BC02277CBAFC}" type="sibTrans" cxnId="{9A1316AB-E69F-4DDC-9AAF-6E2415916B68}">
      <dgm:prSet/>
      <dgm:spPr/>
      <dgm:t>
        <a:bodyPr/>
        <a:lstStyle/>
        <a:p>
          <a:endParaRPr lang="cs-CZ"/>
        </a:p>
      </dgm:t>
    </dgm:pt>
    <dgm:pt modelId="{163EB893-8E9D-4F15-A7AB-8BD19961A789}">
      <dgm:prSet custT="1"/>
      <dgm:spPr/>
      <dgm:t>
        <a:bodyPr/>
        <a:lstStyle/>
        <a:p>
          <a:r>
            <a:rPr lang="cs-CZ" sz="1600" dirty="0">
              <a:solidFill>
                <a:schemeClr val="tx1">
                  <a:lumMod val="85000"/>
                  <a:lumOff val="15000"/>
                </a:schemeClr>
              </a:solidFill>
            </a:rPr>
            <a:t>Jde o SPECIFICKOU změnu v území.</a:t>
          </a:r>
        </a:p>
      </dgm:t>
    </dgm:pt>
    <dgm:pt modelId="{4EF5D042-E312-4C8E-BC34-857E3BE92822}" type="parTrans" cxnId="{7FE00C35-F324-4346-9851-5FEECC363319}">
      <dgm:prSet/>
      <dgm:spPr/>
      <dgm:t>
        <a:bodyPr/>
        <a:lstStyle/>
        <a:p>
          <a:endParaRPr lang="cs-CZ"/>
        </a:p>
      </dgm:t>
    </dgm:pt>
    <dgm:pt modelId="{3F1601AD-9C32-4639-B9ED-44385D9FB791}" type="sibTrans" cxnId="{7FE00C35-F324-4346-9851-5FEECC363319}">
      <dgm:prSet/>
      <dgm:spPr/>
      <dgm:t>
        <a:bodyPr/>
        <a:lstStyle/>
        <a:p>
          <a:endParaRPr lang="cs-CZ"/>
        </a:p>
      </dgm:t>
    </dgm:pt>
    <dgm:pt modelId="{10FA8D13-3233-4F04-A0DB-8ECDEFA168D5}">
      <dgm:prSet/>
      <dgm:spPr/>
      <dgm:t>
        <a:bodyPr/>
        <a:lstStyle/>
        <a:p>
          <a:r>
            <a:rPr lang="cs-CZ" dirty="0"/>
            <a:t>Pozemkové úpravy</a:t>
          </a:r>
        </a:p>
      </dgm:t>
    </dgm:pt>
    <dgm:pt modelId="{E0644F09-5282-42FD-8A51-186A35F283E8}" type="parTrans" cxnId="{F14B2358-EFB4-4E33-8540-48E3D8D73D55}">
      <dgm:prSet/>
      <dgm:spPr/>
      <dgm:t>
        <a:bodyPr/>
        <a:lstStyle/>
        <a:p>
          <a:endParaRPr lang="cs-CZ"/>
        </a:p>
      </dgm:t>
    </dgm:pt>
    <dgm:pt modelId="{4CCB6AED-1D39-415F-81E3-4EB6089EB302}" type="sibTrans" cxnId="{F14B2358-EFB4-4E33-8540-48E3D8D73D55}">
      <dgm:prSet/>
      <dgm:spPr/>
      <dgm:t>
        <a:bodyPr/>
        <a:lstStyle/>
        <a:p>
          <a:endParaRPr lang="cs-CZ"/>
        </a:p>
      </dgm:t>
    </dgm:pt>
    <dgm:pt modelId="{62B308ED-03ED-4526-A978-32CACA0EC683}">
      <dgm:prSet/>
      <dgm:spPr/>
      <dgm:t>
        <a:bodyPr/>
        <a:lstStyle/>
        <a:p>
          <a:r>
            <a:rPr lang="cs-CZ" dirty="0"/>
            <a:t>Stanovení dobývacího prostoru</a:t>
          </a:r>
        </a:p>
      </dgm:t>
    </dgm:pt>
    <dgm:pt modelId="{043C91BA-E261-4F22-8A87-ADA178CD323A}" type="parTrans" cxnId="{576B9A82-47BF-4AFF-847E-7136129DDE46}">
      <dgm:prSet/>
      <dgm:spPr/>
      <dgm:t>
        <a:bodyPr/>
        <a:lstStyle/>
        <a:p>
          <a:endParaRPr lang="cs-CZ"/>
        </a:p>
      </dgm:t>
    </dgm:pt>
    <dgm:pt modelId="{20176B03-6DC4-45C3-82A2-73F2799E1DAD}" type="sibTrans" cxnId="{576B9A82-47BF-4AFF-847E-7136129DDE46}">
      <dgm:prSet/>
      <dgm:spPr/>
      <dgm:t>
        <a:bodyPr/>
        <a:lstStyle/>
        <a:p>
          <a:endParaRPr lang="cs-CZ"/>
        </a:p>
      </dgm:t>
    </dgm:pt>
    <dgm:pt modelId="{04712149-6721-4424-84F5-9B4E5D671BB1}" type="pres">
      <dgm:prSet presAssocID="{80A3345B-416D-48C9-885F-39C3F17ECD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0F2F5B8-4E0B-4C28-978E-FCC6E8648EA7}" type="pres">
      <dgm:prSet presAssocID="{FC053CB0-A2E1-40A1-B34E-D0B032E0B940}" presName="hierRoot1" presStyleCnt="0">
        <dgm:presLayoutVars>
          <dgm:hierBranch val="init"/>
        </dgm:presLayoutVars>
      </dgm:prSet>
      <dgm:spPr/>
    </dgm:pt>
    <dgm:pt modelId="{77A66804-37D5-484E-8FB5-5C1ACD704D60}" type="pres">
      <dgm:prSet presAssocID="{FC053CB0-A2E1-40A1-B34E-D0B032E0B940}" presName="rootComposite1" presStyleCnt="0"/>
      <dgm:spPr/>
    </dgm:pt>
    <dgm:pt modelId="{114D46EA-1A1F-44E2-B14B-9777B15A4B96}" type="pres">
      <dgm:prSet presAssocID="{FC053CB0-A2E1-40A1-B34E-D0B032E0B940}" presName="rootText1" presStyleLbl="node0" presStyleIdx="0" presStyleCnt="1" custScaleX="205009" custScaleY="207560">
        <dgm:presLayoutVars>
          <dgm:chPref val="3"/>
        </dgm:presLayoutVars>
      </dgm:prSet>
      <dgm:spPr/>
    </dgm:pt>
    <dgm:pt modelId="{406C2DC8-CE50-420F-BE27-812CA83AA43C}" type="pres">
      <dgm:prSet presAssocID="{FC053CB0-A2E1-40A1-B34E-D0B032E0B940}" presName="rootConnector1" presStyleLbl="node1" presStyleIdx="0" presStyleCnt="0"/>
      <dgm:spPr/>
    </dgm:pt>
    <dgm:pt modelId="{B92DA3F2-9A89-4525-A628-452DC8DF2217}" type="pres">
      <dgm:prSet presAssocID="{FC053CB0-A2E1-40A1-B34E-D0B032E0B940}" presName="hierChild2" presStyleCnt="0"/>
      <dgm:spPr/>
    </dgm:pt>
    <dgm:pt modelId="{DABEF55E-041D-4982-B734-91A257B49721}" type="pres">
      <dgm:prSet presAssocID="{DA0AE75A-02AD-40FE-ADCB-7112E46D1E5E}" presName="Name37" presStyleLbl="parChTrans1D2" presStyleIdx="0" presStyleCnt="4"/>
      <dgm:spPr/>
    </dgm:pt>
    <dgm:pt modelId="{CC981109-1825-4015-9ED8-BC6CAA61EC6C}" type="pres">
      <dgm:prSet presAssocID="{62FA0398-A4BD-42B7-B63E-BA2926626F94}" presName="hierRoot2" presStyleCnt="0">
        <dgm:presLayoutVars>
          <dgm:hierBranch val="init"/>
        </dgm:presLayoutVars>
      </dgm:prSet>
      <dgm:spPr/>
    </dgm:pt>
    <dgm:pt modelId="{10F2C7C6-31E3-4AE4-8C62-D1300608312E}" type="pres">
      <dgm:prSet presAssocID="{62FA0398-A4BD-42B7-B63E-BA2926626F94}" presName="rootComposite" presStyleCnt="0"/>
      <dgm:spPr/>
    </dgm:pt>
    <dgm:pt modelId="{4A812213-FF55-4ADC-998E-189906BFFB9D}" type="pres">
      <dgm:prSet presAssocID="{62FA0398-A4BD-42B7-B63E-BA2926626F94}" presName="rootText" presStyleLbl="node2" presStyleIdx="0" presStyleCnt="4" custScaleX="167990">
        <dgm:presLayoutVars>
          <dgm:chPref val="3"/>
        </dgm:presLayoutVars>
      </dgm:prSet>
      <dgm:spPr/>
    </dgm:pt>
    <dgm:pt modelId="{7EE09C0C-7753-4249-9BFD-8703F5F19FE2}" type="pres">
      <dgm:prSet presAssocID="{62FA0398-A4BD-42B7-B63E-BA2926626F94}" presName="rootConnector" presStyleLbl="node2" presStyleIdx="0" presStyleCnt="4"/>
      <dgm:spPr/>
    </dgm:pt>
    <dgm:pt modelId="{EE684816-82B0-475D-A5E8-0CE076B1D644}" type="pres">
      <dgm:prSet presAssocID="{62FA0398-A4BD-42B7-B63E-BA2926626F94}" presName="hierChild4" presStyleCnt="0"/>
      <dgm:spPr/>
    </dgm:pt>
    <dgm:pt modelId="{8FCA2506-F0BE-4FB0-99CD-C4372F032A80}" type="pres">
      <dgm:prSet presAssocID="{85AC87C2-41D8-43A8-8ADC-670E62A0D627}" presName="Name37" presStyleLbl="parChTrans1D3" presStyleIdx="0" presStyleCnt="8"/>
      <dgm:spPr/>
    </dgm:pt>
    <dgm:pt modelId="{DF3743D8-8CCE-484F-B312-F1F698423524}" type="pres">
      <dgm:prSet presAssocID="{1BC65128-B5D8-4BD0-96D5-289E15493E2F}" presName="hierRoot2" presStyleCnt="0">
        <dgm:presLayoutVars>
          <dgm:hierBranch val="init"/>
        </dgm:presLayoutVars>
      </dgm:prSet>
      <dgm:spPr/>
    </dgm:pt>
    <dgm:pt modelId="{674D1531-B22E-4C33-BC9D-364AA0235495}" type="pres">
      <dgm:prSet presAssocID="{1BC65128-B5D8-4BD0-96D5-289E15493E2F}" presName="rootComposite" presStyleCnt="0"/>
      <dgm:spPr/>
    </dgm:pt>
    <dgm:pt modelId="{941B339A-F036-4753-AC6B-38750B738DAC}" type="pres">
      <dgm:prSet presAssocID="{1BC65128-B5D8-4BD0-96D5-289E15493E2F}" presName="rootText" presStyleLbl="node3" presStyleIdx="0" presStyleCnt="8">
        <dgm:presLayoutVars>
          <dgm:chPref val="3"/>
        </dgm:presLayoutVars>
      </dgm:prSet>
      <dgm:spPr/>
    </dgm:pt>
    <dgm:pt modelId="{D5BD0584-62AE-43FF-A786-17645B512267}" type="pres">
      <dgm:prSet presAssocID="{1BC65128-B5D8-4BD0-96D5-289E15493E2F}" presName="rootConnector" presStyleLbl="node3" presStyleIdx="0" presStyleCnt="8"/>
      <dgm:spPr/>
    </dgm:pt>
    <dgm:pt modelId="{E725FB91-FF5B-4D41-953D-ABFC47746E34}" type="pres">
      <dgm:prSet presAssocID="{1BC65128-B5D8-4BD0-96D5-289E15493E2F}" presName="hierChild4" presStyleCnt="0"/>
      <dgm:spPr/>
    </dgm:pt>
    <dgm:pt modelId="{8768400D-FF3F-47A3-8415-6694FD9CB7EB}" type="pres">
      <dgm:prSet presAssocID="{1BC65128-B5D8-4BD0-96D5-289E15493E2F}" presName="hierChild5" presStyleCnt="0"/>
      <dgm:spPr/>
    </dgm:pt>
    <dgm:pt modelId="{4A4C2718-EB2F-4F4C-96F8-AAF81BEC25EF}" type="pres">
      <dgm:prSet presAssocID="{456D889A-14B8-4625-A977-628675D47889}" presName="Name37" presStyleLbl="parChTrans1D3" presStyleIdx="1" presStyleCnt="8"/>
      <dgm:spPr/>
    </dgm:pt>
    <dgm:pt modelId="{2F1749FC-EB05-4918-82BF-D597F3769CE7}" type="pres">
      <dgm:prSet presAssocID="{C27BAE81-8883-4FC3-924F-D475CBEF0119}" presName="hierRoot2" presStyleCnt="0">
        <dgm:presLayoutVars>
          <dgm:hierBranch val="init"/>
        </dgm:presLayoutVars>
      </dgm:prSet>
      <dgm:spPr/>
    </dgm:pt>
    <dgm:pt modelId="{9B57CE57-D3D4-4069-89C4-FC188DC6365C}" type="pres">
      <dgm:prSet presAssocID="{C27BAE81-8883-4FC3-924F-D475CBEF0119}" presName="rootComposite" presStyleCnt="0"/>
      <dgm:spPr/>
    </dgm:pt>
    <dgm:pt modelId="{5ADE842D-967D-4013-91AA-B262D2BFF85D}" type="pres">
      <dgm:prSet presAssocID="{C27BAE81-8883-4FC3-924F-D475CBEF0119}" presName="rootText" presStyleLbl="node3" presStyleIdx="1" presStyleCnt="8">
        <dgm:presLayoutVars>
          <dgm:chPref val="3"/>
        </dgm:presLayoutVars>
      </dgm:prSet>
      <dgm:spPr/>
    </dgm:pt>
    <dgm:pt modelId="{058767E5-8392-4AB1-8AF2-C3EB3B0835A5}" type="pres">
      <dgm:prSet presAssocID="{C27BAE81-8883-4FC3-924F-D475CBEF0119}" presName="rootConnector" presStyleLbl="node3" presStyleIdx="1" presStyleCnt="8"/>
      <dgm:spPr/>
    </dgm:pt>
    <dgm:pt modelId="{E312EA6D-DB0F-44C1-A389-93A8B67EEFDC}" type="pres">
      <dgm:prSet presAssocID="{C27BAE81-8883-4FC3-924F-D475CBEF0119}" presName="hierChild4" presStyleCnt="0"/>
      <dgm:spPr/>
    </dgm:pt>
    <dgm:pt modelId="{26A7AE11-5D25-42DB-B014-085DEC2AB3A1}" type="pres">
      <dgm:prSet presAssocID="{83B10A30-036F-41E8-B03E-C42273436CC9}" presName="Name37" presStyleLbl="parChTrans1D4" presStyleIdx="0" presStyleCnt="10"/>
      <dgm:spPr/>
    </dgm:pt>
    <dgm:pt modelId="{EE2189CB-C15E-413E-AC8E-65DA010596FB}" type="pres">
      <dgm:prSet presAssocID="{C118C282-7E72-499B-BC82-924E605FBAFF}" presName="hierRoot2" presStyleCnt="0">
        <dgm:presLayoutVars>
          <dgm:hierBranch val="init"/>
        </dgm:presLayoutVars>
      </dgm:prSet>
      <dgm:spPr/>
    </dgm:pt>
    <dgm:pt modelId="{8F3F4C87-D849-4245-B69D-1C8CAF618DA8}" type="pres">
      <dgm:prSet presAssocID="{C118C282-7E72-499B-BC82-924E605FBAFF}" presName="rootComposite" presStyleCnt="0"/>
      <dgm:spPr/>
    </dgm:pt>
    <dgm:pt modelId="{29E0FABA-7B23-41F2-958D-40AF89BC24E8}" type="pres">
      <dgm:prSet presAssocID="{C118C282-7E72-499B-BC82-924E605FBAFF}" presName="rootText" presStyleLbl="node4" presStyleIdx="0" presStyleCnt="10">
        <dgm:presLayoutVars>
          <dgm:chPref val="3"/>
        </dgm:presLayoutVars>
      </dgm:prSet>
      <dgm:spPr/>
    </dgm:pt>
    <dgm:pt modelId="{7E315874-33D8-4D92-9C6E-58696D19AC68}" type="pres">
      <dgm:prSet presAssocID="{C118C282-7E72-499B-BC82-924E605FBAFF}" presName="rootConnector" presStyleLbl="node4" presStyleIdx="0" presStyleCnt="10"/>
      <dgm:spPr/>
    </dgm:pt>
    <dgm:pt modelId="{ABF958A0-9564-4C85-AB7E-4FAABB916E6D}" type="pres">
      <dgm:prSet presAssocID="{C118C282-7E72-499B-BC82-924E605FBAFF}" presName="hierChild4" presStyleCnt="0"/>
      <dgm:spPr/>
    </dgm:pt>
    <dgm:pt modelId="{889FAF65-CE3C-47C5-9D21-F039524CF43F}" type="pres">
      <dgm:prSet presAssocID="{C118C282-7E72-499B-BC82-924E605FBAFF}" presName="hierChild5" presStyleCnt="0"/>
      <dgm:spPr/>
    </dgm:pt>
    <dgm:pt modelId="{2F4172CC-F6AA-42F7-91F7-12C25F7B4A8A}" type="pres">
      <dgm:prSet presAssocID="{C27BAE81-8883-4FC3-924F-D475CBEF0119}" presName="hierChild5" presStyleCnt="0"/>
      <dgm:spPr/>
    </dgm:pt>
    <dgm:pt modelId="{FA3106E4-66E4-4426-AB9E-20A3BA8729D0}" type="pres">
      <dgm:prSet presAssocID="{62FA0398-A4BD-42B7-B63E-BA2926626F94}" presName="hierChild5" presStyleCnt="0"/>
      <dgm:spPr/>
    </dgm:pt>
    <dgm:pt modelId="{9476F1C7-8DB5-4506-A910-3D5E0756A87C}" type="pres">
      <dgm:prSet presAssocID="{1AF5EFED-5FE5-4F9C-A12C-2ECBDCDD824A}" presName="Name37" presStyleLbl="parChTrans1D2" presStyleIdx="1" presStyleCnt="4"/>
      <dgm:spPr/>
    </dgm:pt>
    <dgm:pt modelId="{F81B0896-9752-4973-B982-DCF0ADF27621}" type="pres">
      <dgm:prSet presAssocID="{3841A0BA-EE9E-41F4-8BB3-985CC07757B7}" presName="hierRoot2" presStyleCnt="0">
        <dgm:presLayoutVars>
          <dgm:hierBranch val="init"/>
        </dgm:presLayoutVars>
      </dgm:prSet>
      <dgm:spPr/>
    </dgm:pt>
    <dgm:pt modelId="{CB38C4F5-6C4A-47E3-84D8-E137E9D24E49}" type="pres">
      <dgm:prSet presAssocID="{3841A0BA-EE9E-41F4-8BB3-985CC07757B7}" presName="rootComposite" presStyleCnt="0"/>
      <dgm:spPr/>
    </dgm:pt>
    <dgm:pt modelId="{582CBAAE-B2E3-44B6-B515-23ED72809D78}" type="pres">
      <dgm:prSet presAssocID="{3841A0BA-EE9E-41F4-8BB3-985CC07757B7}" presName="rootText" presStyleLbl="node2" presStyleIdx="1" presStyleCnt="4" custScaleX="142366">
        <dgm:presLayoutVars>
          <dgm:chPref val="3"/>
        </dgm:presLayoutVars>
      </dgm:prSet>
      <dgm:spPr/>
    </dgm:pt>
    <dgm:pt modelId="{F876B3E2-6A54-4390-8E34-DE3AA0DE3A85}" type="pres">
      <dgm:prSet presAssocID="{3841A0BA-EE9E-41F4-8BB3-985CC07757B7}" presName="rootConnector" presStyleLbl="node2" presStyleIdx="1" presStyleCnt="4"/>
      <dgm:spPr/>
    </dgm:pt>
    <dgm:pt modelId="{EB0EA4CB-DDCD-4FCD-BE57-FCB9B98322E0}" type="pres">
      <dgm:prSet presAssocID="{3841A0BA-EE9E-41F4-8BB3-985CC07757B7}" presName="hierChild4" presStyleCnt="0"/>
      <dgm:spPr/>
    </dgm:pt>
    <dgm:pt modelId="{7A3B3BCF-57FF-429E-9879-03EDE08DF4F9}" type="pres">
      <dgm:prSet presAssocID="{7F49D186-440D-4559-812A-153DB8864072}" presName="Name37" presStyleLbl="parChTrans1D3" presStyleIdx="2" presStyleCnt="8"/>
      <dgm:spPr/>
    </dgm:pt>
    <dgm:pt modelId="{6AD71741-AD76-415B-B682-A106B25835A2}" type="pres">
      <dgm:prSet presAssocID="{F35D868C-EFB8-485F-ACAF-7B8BAAE470A4}" presName="hierRoot2" presStyleCnt="0">
        <dgm:presLayoutVars>
          <dgm:hierBranch val="init"/>
        </dgm:presLayoutVars>
      </dgm:prSet>
      <dgm:spPr/>
    </dgm:pt>
    <dgm:pt modelId="{9D717510-F146-4C94-9A92-D68042EF8D80}" type="pres">
      <dgm:prSet presAssocID="{F35D868C-EFB8-485F-ACAF-7B8BAAE470A4}" presName="rootComposite" presStyleCnt="0"/>
      <dgm:spPr/>
    </dgm:pt>
    <dgm:pt modelId="{5000EDFE-F787-4544-BB56-462E435553C4}" type="pres">
      <dgm:prSet presAssocID="{F35D868C-EFB8-485F-ACAF-7B8BAAE470A4}" presName="rootText" presStyleLbl="node3" presStyleIdx="2" presStyleCnt="8">
        <dgm:presLayoutVars>
          <dgm:chPref val="3"/>
        </dgm:presLayoutVars>
      </dgm:prSet>
      <dgm:spPr/>
    </dgm:pt>
    <dgm:pt modelId="{4E06BB96-2594-4D98-8CF5-FEC9415F849A}" type="pres">
      <dgm:prSet presAssocID="{F35D868C-EFB8-485F-ACAF-7B8BAAE470A4}" presName="rootConnector" presStyleLbl="node3" presStyleIdx="2" presStyleCnt="8"/>
      <dgm:spPr/>
    </dgm:pt>
    <dgm:pt modelId="{368234C6-9BFF-45EA-A964-92D2B9118DE5}" type="pres">
      <dgm:prSet presAssocID="{F35D868C-EFB8-485F-ACAF-7B8BAAE470A4}" presName="hierChild4" presStyleCnt="0"/>
      <dgm:spPr/>
    </dgm:pt>
    <dgm:pt modelId="{1CA14598-C5C9-4E0E-A825-815AB3B9BC6A}" type="pres">
      <dgm:prSet presAssocID="{9237DCB7-887E-41F0-B1FA-730153FAFDCB}" presName="Name37" presStyleLbl="parChTrans1D4" presStyleIdx="1" presStyleCnt="10"/>
      <dgm:spPr/>
    </dgm:pt>
    <dgm:pt modelId="{39FE97C2-D44E-4577-8FFD-26A9285B261A}" type="pres">
      <dgm:prSet presAssocID="{B5F57978-7F9F-494E-8ACF-3A6C4B784A43}" presName="hierRoot2" presStyleCnt="0">
        <dgm:presLayoutVars>
          <dgm:hierBranch val="init"/>
        </dgm:presLayoutVars>
      </dgm:prSet>
      <dgm:spPr/>
    </dgm:pt>
    <dgm:pt modelId="{49F11D9F-ED85-4B76-A07E-7737036176AB}" type="pres">
      <dgm:prSet presAssocID="{B5F57978-7F9F-494E-8ACF-3A6C4B784A43}" presName="rootComposite" presStyleCnt="0"/>
      <dgm:spPr/>
    </dgm:pt>
    <dgm:pt modelId="{C16A2D67-768B-4AB1-BE67-3B39F3578B39}" type="pres">
      <dgm:prSet presAssocID="{B5F57978-7F9F-494E-8ACF-3A6C4B784A43}" presName="rootText" presStyleLbl="node4" presStyleIdx="1" presStyleCnt="10">
        <dgm:presLayoutVars>
          <dgm:chPref val="3"/>
        </dgm:presLayoutVars>
      </dgm:prSet>
      <dgm:spPr/>
    </dgm:pt>
    <dgm:pt modelId="{40FDFCB0-2B0E-4E75-92B0-01FD6DA3139F}" type="pres">
      <dgm:prSet presAssocID="{B5F57978-7F9F-494E-8ACF-3A6C4B784A43}" presName="rootConnector" presStyleLbl="node4" presStyleIdx="1" presStyleCnt="10"/>
      <dgm:spPr/>
    </dgm:pt>
    <dgm:pt modelId="{06AF2F99-C07D-47F5-8A19-FE442E2F5B7C}" type="pres">
      <dgm:prSet presAssocID="{B5F57978-7F9F-494E-8ACF-3A6C4B784A43}" presName="hierChild4" presStyleCnt="0"/>
      <dgm:spPr/>
    </dgm:pt>
    <dgm:pt modelId="{411118D8-AD23-42F2-B0AE-3995E3A0F07D}" type="pres">
      <dgm:prSet presAssocID="{B5F57978-7F9F-494E-8ACF-3A6C4B784A43}" presName="hierChild5" presStyleCnt="0"/>
      <dgm:spPr/>
    </dgm:pt>
    <dgm:pt modelId="{440155FA-20C5-49E9-AD78-510EC13BC394}" type="pres">
      <dgm:prSet presAssocID="{4256680F-5E15-41BC-90E6-C8556F28E605}" presName="Name37" presStyleLbl="parChTrans1D4" presStyleIdx="2" presStyleCnt="10"/>
      <dgm:spPr/>
    </dgm:pt>
    <dgm:pt modelId="{9D8AA26E-88F2-4E82-9A52-506CAA6A180C}" type="pres">
      <dgm:prSet presAssocID="{B2A1B836-5C0C-497D-981A-9DCD40F1D093}" presName="hierRoot2" presStyleCnt="0">
        <dgm:presLayoutVars>
          <dgm:hierBranch val="init"/>
        </dgm:presLayoutVars>
      </dgm:prSet>
      <dgm:spPr/>
    </dgm:pt>
    <dgm:pt modelId="{52B950C1-5512-4CD6-803B-FE75D22CD3E2}" type="pres">
      <dgm:prSet presAssocID="{B2A1B836-5C0C-497D-981A-9DCD40F1D093}" presName="rootComposite" presStyleCnt="0"/>
      <dgm:spPr/>
    </dgm:pt>
    <dgm:pt modelId="{7242EEDC-5BCD-483E-98D1-374245BE5BE7}" type="pres">
      <dgm:prSet presAssocID="{B2A1B836-5C0C-497D-981A-9DCD40F1D093}" presName="rootText" presStyleLbl="node4" presStyleIdx="2" presStyleCnt="10">
        <dgm:presLayoutVars>
          <dgm:chPref val="3"/>
        </dgm:presLayoutVars>
      </dgm:prSet>
      <dgm:spPr/>
    </dgm:pt>
    <dgm:pt modelId="{AA792168-11C3-4DD0-B2C8-87C668957E07}" type="pres">
      <dgm:prSet presAssocID="{B2A1B836-5C0C-497D-981A-9DCD40F1D093}" presName="rootConnector" presStyleLbl="node4" presStyleIdx="2" presStyleCnt="10"/>
      <dgm:spPr/>
    </dgm:pt>
    <dgm:pt modelId="{7D1C1995-067A-45D9-96F8-B4A926234F34}" type="pres">
      <dgm:prSet presAssocID="{B2A1B836-5C0C-497D-981A-9DCD40F1D093}" presName="hierChild4" presStyleCnt="0"/>
      <dgm:spPr/>
    </dgm:pt>
    <dgm:pt modelId="{F252F9BF-8790-42A4-BD0E-B03C61A02B86}" type="pres">
      <dgm:prSet presAssocID="{B2A1B836-5C0C-497D-981A-9DCD40F1D093}" presName="hierChild5" presStyleCnt="0"/>
      <dgm:spPr/>
    </dgm:pt>
    <dgm:pt modelId="{DEA2EEE3-7851-4F1E-8A07-CE80654D7A85}" type="pres">
      <dgm:prSet presAssocID="{F35D868C-EFB8-485F-ACAF-7B8BAAE470A4}" presName="hierChild5" presStyleCnt="0"/>
      <dgm:spPr/>
    </dgm:pt>
    <dgm:pt modelId="{EB5A1D08-668A-4C6E-9365-F642E489C3B5}" type="pres">
      <dgm:prSet presAssocID="{3841A0BA-EE9E-41F4-8BB3-985CC07757B7}" presName="hierChild5" presStyleCnt="0"/>
      <dgm:spPr/>
    </dgm:pt>
    <dgm:pt modelId="{737FE012-D3E8-4F60-A977-894DFE75C77C}" type="pres">
      <dgm:prSet presAssocID="{D1DB38B9-B8E5-49A8-9027-2EF49E2E1D3D}" presName="Name37" presStyleLbl="parChTrans1D2" presStyleIdx="2" presStyleCnt="4"/>
      <dgm:spPr/>
    </dgm:pt>
    <dgm:pt modelId="{3FFA1503-0D9E-419A-9711-D4A17230B688}" type="pres">
      <dgm:prSet presAssocID="{F4974F03-ACA1-4D56-95FF-D095FC3BF98F}" presName="hierRoot2" presStyleCnt="0">
        <dgm:presLayoutVars>
          <dgm:hierBranch val="init"/>
        </dgm:presLayoutVars>
      </dgm:prSet>
      <dgm:spPr/>
    </dgm:pt>
    <dgm:pt modelId="{C840FD2B-E2ED-4806-BEE4-01FBF7D0A819}" type="pres">
      <dgm:prSet presAssocID="{F4974F03-ACA1-4D56-95FF-D095FC3BF98F}" presName="rootComposite" presStyleCnt="0"/>
      <dgm:spPr/>
    </dgm:pt>
    <dgm:pt modelId="{C70ECD58-CDC2-4E3F-A732-AFBCD13E0408}" type="pres">
      <dgm:prSet presAssocID="{F4974F03-ACA1-4D56-95FF-D095FC3BF98F}" presName="rootText" presStyleLbl="node2" presStyleIdx="2" presStyleCnt="4" custScaleX="135472">
        <dgm:presLayoutVars>
          <dgm:chPref val="3"/>
        </dgm:presLayoutVars>
      </dgm:prSet>
      <dgm:spPr/>
    </dgm:pt>
    <dgm:pt modelId="{C43AE55E-C925-442C-86E9-A65FCD3B2341}" type="pres">
      <dgm:prSet presAssocID="{F4974F03-ACA1-4D56-95FF-D095FC3BF98F}" presName="rootConnector" presStyleLbl="node2" presStyleIdx="2" presStyleCnt="4"/>
      <dgm:spPr/>
    </dgm:pt>
    <dgm:pt modelId="{8D6E89D9-CD1B-47CC-A423-597A70D8646B}" type="pres">
      <dgm:prSet presAssocID="{F4974F03-ACA1-4D56-95FF-D095FC3BF98F}" presName="hierChild4" presStyleCnt="0"/>
      <dgm:spPr/>
    </dgm:pt>
    <dgm:pt modelId="{6B42BD88-23B8-4913-9A59-A85D4F8C5744}" type="pres">
      <dgm:prSet presAssocID="{96C01571-12C6-4451-B805-5AE845B7739B}" presName="Name37" presStyleLbl="parChTrans1D3" presStyleIdx="3" presStyleCnt="8"/>
      <dgm:spPr/>
    </dgm:pt>
    <dgm:pt modelId="{D5B9B14F-6DDC-4101-92E5-73AB26FBCCA7}" type="pres">
      <dgm:prSet presAssocID="{183D64AE-16FE-475C-A55C-928806B7EC4D}" presName="hierRoot2" presStyleCnt="0">
        <dgm:presLayoutVars>
          <dgm:hierBranch val="init"/>
        </dgm:presLayoutVars>
      </dgm:prSet>
      <dgm:spPr/>
    </dgm:pt>
    <dgm:pt modelId="{07C706ED-A5B7-4CAE-90F3-8FAC412A0465}" type="pres">
      <dgm:prSet presAssocID="{183D64AE-16FE-475C-A55C-928806B7EC4D}" presName="rootComposite" presStyleCnt="0"/>
      <dgm:spPr/>
    </dgm:pt>
    <dgm:pt modelId="{4E871126-6D87-424A-ADE3-5EEC01C0E440}" type="pres">
      <dgm:prSet presAssocID="{183D64AE-16FE-475C-A55C-928806B7EC4D}" presName="rootText" presStyleLbl="node3" presStyleIdx="3" presStyleCnt="8">
        <dgm:presLayoutVars>
          <dgm:chPref val="3"/>
        </dgm:presLayoutVars>
      </dgm:prSet>
      <dgm:spPr/>
    </dgm:pt>
    <dgm:pt modelId="{86797CD6-A0DC-41D9-8C9C-75BAB7DA7675}" type="pres">
      <dgm:prSet presAssocID="{183D64AE-16FE-475C-A55C-928806B7EC4D}" presName="rootConnector" presStyleLbl="node3" presStyleIdx="3" presStyleCnt="8"/>
      <dgm:spPr/>
    </dgm:pt>
    <dgm:pt modelId="{48932C97-582A-4539-BDAA-5C1B37F4100C}" type="pres">
      <dgm:prSet presAssocID="{183D64AE-16FE-475C-A55C-928806B7EC4D}" presName="hierChild4" presStyleCnt="0"/>
      <dgm:spPr/>
    </dgm:pt>
    <dgm:pt modelId="{E48F612D-368F-4DF6-B6AA-5000C0D9FB21}" type="pres">
      <dgm:prSet presAssocID="{EDB2797C-AB22-4B05-9B9E-14B0156AE227}" presName="Name37" presStyleLbl="parChTrans1D4" presStyleIdx="3" presStyleCnt="10"/>
      <dgm:spPr/>
    </dgm:pt>
    <dgm:pt modelId="{35F66D03-5AB1-4F03-B6BC-2B50B5364CD7}" type="pres">
      <dgm:prSet presAssocID="{1DE8569E-61A7-4B29-95DB-A7B2AB4FE004}" presName="hierRoot2" presStyleCnt="0">
        <dgm:presLayoutVars>
          <dgm:hierBranch val="init"/>
        </dgm:presLayoutVars>
      </dgm:prSet>
      <dgm:spPr/>
    </dgm:pt>
    <dgm:pt modelId="{4A74E8DA-9BA7-4ECE-95BE-A5DCD24710F1}" type="pres">
      <dgm:prSet presAssocID="{1DE8569E-61A7-4B29-95DB-A7B2AB4FE004}" presName="rootComposite" presStyleCnt="0"/>
      <dgm:spPr/>
    </dgm:pt>
    <dgm:pt modelId="{28A50D66-441C-4552-960A-8610114D8D52}" type="pres">
      <dgm:prSet presAssocID="{1DE8569E-61A7-4B29-95DB-A7B2AB4FE004}" presName="rootText" presStyleLbl="node4" presStyleIdx="3" presStyleCnt="10">
        <dgm:presLayoutVars>
          <dgm:chPref val="3"/>
        </dgm:presLayoutVars>
      </dgm:prSet>
      <dgm:spPr/>
    </dgm:pt>
    <dgm:pt modelId="{786EE0A5-E6F7-4A70-800C-8A21CADDCB46}" type="pres">
      <dgm:prSet presAssocID="{1DE8569E-61A7-4B29-95DB-A7B2AB4FE004}" presName="rootConnector" presStyleLbl="node4" presStyleIdx="3" presStyleCnt="10"/>
      <dgm:spPr/>
    </dgm:pt>
    <dgm:pt modelId="{E4F3E6CB-7585-40EF-8966-269A7DB28E62}" type="pres">
      <dgm:prSet presAssocID="{1DE8569E-61A7-4B29-95DB-A7B2AB4FE004}" presName="hierChild4" presStyleCnt="0"/>
      <dgm:spPr/>
    </dgm:pt>
    <dgm:pt modelId="{725DCBCE-93B5-431A-9828-B3ACAAE11C19}" type="pres">
      <dgm:prSet presAssocID="{1DE8569E-61A7-4B29-95DB-A7B2AB4FE004}" presName="hierChild5" presStyleCnt="0"/>
      <dgm:spPr/>
    </dgm:pt>
    <dgm:pt modelId="{183F597E-D839-4735-BE05-0792F5209204}" type="pres">
      <dgm:prSet presAssocID="{0B73B0B3-16C4-4C53-9FF1-A1DFC85108F0}" presName="Name37" presStyleLbl="parChTrans1D4" presStyleIdx="4" presStyleCnt="10"/>
      <dgm:spPr/>
    </dgm:pt>
    <dgm:pt modelId="{8B5F48AA-A537-429B-AB5D-9BCB87893097}" type="pres">
      <dgm:prSet presAssocID="{6A7584D6-61CE-43AE-9B0D-CA0E8F1B72BD}" presName="hierRoot2" presStyleCnt="0">
        <dgm:presLayoutVars>
          <dgm:hierBranch val="init"/>
        </dgm:presLayoutVars>
      </dgm:prSet>
      <dgm:spPr/>
    </dgm:pt>
    <dgm:pt modelId="{61449141-C182-4E99-B912-78D2705FFCBF}" type="pres">
      <dgm:prSet presAssocID="{6A7584D6-61CE-43AE-9B0D-CA0E8F1B72BD}" presName="rootComposite" presStyleCnt="0"/>
      <dgm:spPr/>
    </dgm:pt>
    <dgm:pt modelId="{B8371C86-2FCA-48BC-82E5-EFC6FA1DFD16}" type="pres">
      <dgm:prSet presAssocID="{6A7584D6-61CE-43AE-9B0D-CA0E8F1B72BD}" presName="rootText" presStyleLbl="node4" presStyleIdx="4" presStyleCnt="10">
        <dgm:presLayoutVars>
          <dgm:chPref val="3"/>
        </dgm:presLayoutVars>
      </dgm:prSet>
      <dgm:spPr/>
    </dgm:pt>
    <dgm:pt modelId="{05B347CA-0E0A-46DE-B8E3-C3CF880B20AD}" type="pres">
      <dgm:prSet presAssocID="{6A7584D6-61CE-43AE-9B0D-CA0E8F1B72BD}" presName="rootConnector" presStyleLbl="node4" presStyleIdx="4" presStyleCnt="10"/>
      <dgm:spPr/>
    </dgm:pt>
    <dgm:pt modelId="{56CDE21F-B1DD-4AEA-B05F-4D609B435298}" type="pres">
      <dgm:prSet presAssocID="{6A7584D6-61CE-43AE-9B0D-CA0E8F1B72BD}" presName="hierChild4" presStyleCnt="0"/>
      <dgm:spPr/>
    </dgm:pt>
    <dgm:pt modelId="{A5C8A0C1-B1E7-4362-BE94-9A2D97566982}" type="pres">
      <dgm:prSet presAssocID="{6A7584D6-61CE-43AE-9B0D-CA0E8F1B72BD}" presName="hierChild5" presStyleCnt="0"/>
      <dgm:spPr/>
    </dgm:pt>
    <dgm:pt modelId="{FFDC0E25-835E-425B-A9A8-D155EA97F567}" type="pres">
      <dgm:prSet presAssocID="{183D64AE-16FE-475C-A55C-928806B7EC4D}" presName="hierChild5" presStyleCnt="0"/>
      <dgm:spPr/>
    </dgm:pt>
    <dgm:pt modelId="{E5A1EBA2-88EA-4F94-A73E-7A4CD69882D1}" type="pres">
      <dgm:prSet presAssocID="{CFF46D90-E4BC-40DF-BEDA-3D9B5810574E}" presName="Name37" presStyleLbl="parChTrans1D3" presStyleIdx="4" presStyleCnt="8"/>
      <dgm:spPr/>
    </dgm:pt>
    <dgm:pt modelId="{A6952F99-8969-4761-B022-E9F56801F3FB}" type="pres">
      <dgm:prSet presAssocID="{45E759D8-3B89-432E-9E86-C35E7A596CF7}" presName="hierRoot2" presStyleCnt="0">
        <dgm:presLayoutVars>
          <dgm:hierBranch val="init"/>
        </dgm:presLayoutVars>
      </dgm:prSet>
      <dgm:spPr/>
    </dgm:pt>
    <dgm:pt modelId="{C95B33A2-BDB9-4D95-B1C8-47183D835470}" type="pres">
      <dgm:prSet presAssocID="{45E759D8-3B89-432E-9E86-C35E7A596CF7}" presName="rootComposite" presStyleCnt="0"/>
      <dgm:spPr/>
    </dgm:pt>
    <dgm:pt modelId="{79884F51-4443-45FE-A296-B2F04FA23AE7}" type="pres">
      <dgm:prSet presAssocID="{45E759D8-3B89-432E-9E86-C35E7A596CF7}" presName="rootText" presStyleLbl="node3" presStyleIdx="4" presStyleCnt="8">
        <dgm:presLayoutVars>
          <dgm:chPref val="3"/>
        </dgm:presLayoutVars>
      </dgm:prSet>
      <dgm:spPr/>
    </dgm:pt>
    <dgm:pt modelId="{1EE586AD-15AB-4129-A3F7-EB53594440CC}" type="pres">
      <dgm:prSet presAssocID="{45E759D8-3B89-432E-9E86-C35E7A596CF7}" presName="rootConnector" presStyleLbl="node3" presStyleIdx="4" presStyleCnt="8"/>
      <dgm:spPr/>
    </dgm:pt>
    <dgm:pt modelId="{69A0CC4D-C6F7-47C9-A3E8-A6401A940EC8}" type="pres">
      <dgm:prSet presAssocID="{45E759D8-3B89-432E-9E86-C35E7A596CF7}" presName="hierChild4" presStyleCnt="0"/>
      <dgm:spPr/>
    </dgm:pt>
    <dgm:pt modelId="{781DB6E0-A0BD-45AD-B85F-5E11E454717D}" type="pres">
      <dgm:prSet presAssocID="{467B2301-3A50-4F35-B3D8-643A681748C0}" presName="Name37" presStyleLbl="parChTrans1D4" presStyleIdx="5" presStyleCnt="10"/>
      <dgm:spPr/>
    </dgm:pt>
    <dgm:pt modelId="{692514CF-5DC6-476B-B6E8-CAC947FD9482}" type="pres">
      <dgm:prSet presAssocID="{E7822537-0D05-4D21-BC6E-FC5AB5F37FAD}" presName="hierRoot2" presStyleCnt="0">
        <dgm:presLayoutVars>
          <dgm:hierBranch val="init"/>
        </dgm:presLayoutVars>
      </dgm:prSet>
      <dgm:spPr/>
    </dgm:pt>
    <dgm:pt modelId="{ECE7A1D7-7FA2-4DBD-B406-020761156118}" type="pres">
      <dgm:prSet presAssocID="{E7822537-0D05-4D21-BC6E-FC5AB5F37FAD}" presName="rootComposite" presStyleCnt="0"/>
      <dgm:spPr/>
    </dgm:pt>
    <dgm:pt modelId="{CC832EDE-AE46-44CB-8032-C1E771DCC798}" type="pres">
      <dgm:prSet presAssocID="{E7822537-0D05-4D21-BC6E-FC5AB5F37FAD}" presName="rootText" presStyleLbl="node4" presStyleIdx="5" presStyleCnt="10">
        <dgm:presLayoutVars>
          <dgm:chPref val="3"/>
        </dgm:presLayoutVars>
      </dgm:prSet>
      <dgm:spPr/>
    </dgm:pt>
    <dgm:pt modelId="{9F41375F-C719-4772-A1A1-DD5B5C1AF7B3}" type="pres">
      <dgm:prSet presAssocID="{E7822537-0D05-4D21-BC6E-FC5AB5F37FAD}" presName="rootConnector" presStyleLbl="node4" presStyleIdx="5" presStyleCnt="10"/>
      <dgm:spPr/>
    </dgm:pt>
    <dgm:pt modelId="{0D984B8A-AB2D-44E9-82E4-04AD05C3D6F9}" type="pres">
      <dgm:prSet presAssocID="{E7822537-0D05-4D21-BC6E-FC5AB5F37FAD}" presName="hierChild4" presStyleCnt="0"/>
      <dgm:spPr/>
    </dgm:pt>
    <dgm:pt modelId="{CB760DB3-4DDF-42EB-9BD7-36FD83D67F04}" type="pres">
      <dgm:prSet presAssocID="{E7822537-0D05-4D21-BC6E-FC5AB5F37FAD}" presName="hierChild5" presStyleCnt="0"/>
      <dgm:spPr/>
    </dgm:pt>
    <dgm:pt modelId="{27CDC671-145B-4651-8B62-4E301BF785A9}" type="pres">
      <dgm:prSet presAssocID="{08A5AF7B-FF82-4165-9660-2BF955CA80FC}" presName="Name37" presStyleLbl="parChTrans1D4" presStyleIdx="6" presStyleCnt="10"/>
      <dgm:spPr/>
    </dgm:pt>
    <dgm:pt modelId="{C219362A-E0E7-44E5-AD99-92790D7C2FE0}" type="pres">
      <dgm:prSet presAssocID="{ED87232A-8765-4733-B75F-3EF34079104F}" presName="hierRoot2" presStyleCnt="0">
        <dgm:presLayoutVars>
          <dgm:hierBranch val="init"/>
        </dgm:presLayoutVars>
      </dgm:prSet>
      <dgm:spPr/>
    </dgm:pt>
    <dgm:pt modelId="{2606DD84-60D7-4CB0-A0C2-F9C82F74A6B1}" type="pres">
      <dgm:prSet presAssocID="{ED87232A-8765-4733-B75F-3EF34079104F}" presName="rootComposite" presStyleCnt="0"/>
      <dgm:spPr/>
    </dgm:pt>
    <dgm:pt modelId="{4639C632-523B-4B76-9807-7BA3D97CD441}" type="pres">
      <dgm:prSet presAssocID="{ED87232A-8765-4733-B75F-3EF34079104F}" presName="rootText" presStyleLbl="node4" presStyleIdx="6" presStyleCnt="10">
        <dgm:presLayoutVars>
          <dgm:chPref val="3"/>
        </dgm:presLayoutVars>
      </dgm:prSet>
      <dgm:spPr/>
    </dgm:pt>
    <dgm:pt modelId="{BBF4C5B0-94E6-4ACB-AA21-02F62227D4DF}" type="pres">
      <dgm:prSet presAssocID="{ED87232A-8765-4733-B75F-3EF34079104F}" presName="rootConnector" presStyleLbl="node4" presStyleIdx="6" presStyleCnt="10"/>
      <dgm:spPr/>
    </dgm:pt>
    <dgm:pt modelId="{6C5F9439-4B4A-46D7-8913-A0AD286FC8FE}" type="pres">
      <dgm:prSet presAssocID="{ED87232A-8765-4733-B75F-3EF34079104F}" presName="hierChild4" presStyleCnt="0"/>
      <dgm:spPr/>
    </dgm:pt>
    <dgm:pt modelId="{953B99E1-F2D5-48FB-B299-25CBD112D05B}" type="pres">
      <dgm:prSet presAssocID="{ED87232A-8765-4733-B75F-3EF34079104F}" presName="hierChild5" presStyleCnt="0"/>
      <dgm:spPr/>
    </dgm:pt>
    <dgm:pt modelId="{4403161D-3311-44BA-AC35-B4DFAF4B3921}" type="pres">
      <dgm:prSet presAssocID="{45E759D8-3B89-432E-9E86-C35E7A596CF7}" presName="hierChild5" presStyleCnt="0"/>
      <dgm:spPr/>
    </dgm:pt>
    <dgm:pt modelId="{9153DD59-02E0-4D0F-8AEB-C64772AC4F90}" type="pres">
      <dgm:prSet presAssocID="{5E6FD8FF-6BA2-4EAC-BD81-7EFA10B6FEC5}" presName="Name37" presStyleLbl="parChTrans1D3" presStyleIdx="5" presStyleCnt="8"/>
      <dgm:spPr/>
    </dgm:pt>
    <dgm:pt modelId="{56B5B065-5E6E-4A3C-8255-F7F259374066}" type="pres">
      <dgm:prSet presAssocID="{6F834C33-243C-497F-8696-E77FE9E8A01C}" presName="hierRoot2" presStyleCnt="0">
        <dgm:presLayoutVars>
          <dgm:hierBranch val="init"/>
        </dgm:presLayoutVars>
      </dgm:prSet>
      <dgm:spPr/>
    </dgm:pt>
    <dgm:pt modelId="{16C59D19-DE73-43A3-B2F0-6815664309E6}" type="pres">
      <dgm:prSet presAssocID="{6F834C33-243C-497F-8696-E77FE9E8A01C}" presName="rootComposite" presStyleCnt="0"/>
      <dgm:spPr/>
    </dgm:pt>
    <dgm:pt modelId="{FE27505D-9A8E-4B41-BFED-AEE4BCC630CE}" type="pres">
      <dgm:prSet presAssocID="{6F834C33-243C-497F-8696-E77FE9E8A01C}" presName="rootText" presStyleLbl="node3" presStyleIdx="5" presStyleCnt="8">
        <dgm:presLayoutVars>
          <dgm:chPref val="3"/>
        </dgm:presLayoutVars>
      </dgm:prSet>
      <dgm:spPr/>
    </dgm:pt>
    <dgm:pt modelId="{8CD23BE4-58C1-4FB0-9093-0F59047862B4}" type="pres">
      <dgm:prSet presAssocID="{6F834C33-243C-497F-8696-E77FE9E8A01C}" presName="rootConnector" presStyleLbl="node3" presStyleIdx="5" presStyleCnt="8"/>
      <dgm:spPr/>
    </dgm:pt>
    <dgm:pt modelId="{0FBC2EB8-1831-4D57-9ED5-9D349A54B00E}" type="pres">
      <dgm:prSet presAssocID="{6F834C33-243C-497F-8696-E77FE9E8A01C}" presName="hierChild4" presStyleCnt="0"/>
      <dgm:spPr/>
    </dgm:pt>
    <dgm:pt modelId="{D0D67088-653A-4A31-9AE1-0F30B55FD9B0}" type="pres">
      <dgm:prSet presAssocID="{7E3E8BF1-9092-4347-A3FE-E0409A2B8848}" presName="Name37" presStyleLbl="parChTrans1D4" presStyleIdx="7" presStyleCnt="10"/>
      <dgm:spPr/>
    </dgm:pt>
    <dgm:pt modelId="{4FA4C963-9759-41BF-9EB6-A1FE91214284}" type="pres">
      <dgm:prSet presAssocID="{F22E5F8C-CA12-41A2-A5CF-061E2F5AE696}" presName="hierRoot2" presStyleCnt="0">
        <dgm:presLayoutVars>
          <dgm:hierBranch val="init"/>
        </dgm:presLayoutVars>
      </dgm:prSet>
      <dgm:spPr/>
    </dgm:pt>
    <dgm:pt modelId="{30C38514-9A4C-4841-B4A3-6F2694E2D357}" type="pres">
      <dgm:prSet presAssocID="{F22E5F8C-CA12-41A2-A5CF-061E2F5AE696}" presName="rootComposite" presStyleCnt="0"/>
      <dgm:spPr/>
    </dgm:pt>
    <dgm:pt modelId="{26E80493-5408-4C12-A2CF-32462D6DD1EA}" type="pres">
      <dgm:prSet presAssocID="{F22E5F8C-CA12-41A2-A5CF-061E2F5AE696}" presName="rootText" presStyleLbl="node4" presStyleIdx="7" presStyleCnt="10">
        <dgm:presLayoutVars>
          <dgm:chPref val="3"/>
        </dgm:presLayoutVars>
      </dgm:prSet>
      <dgm:spPr/>
    </dgm:pt>
    <dgm:pt modelId="{7F43B4C7-88AC-4579-A8CE-CC9BCB4941F0}" type="pres">
      <dgm:prSet presAssocID="{F22E5F8C-CA12-41A2-A5CF-061E2F5AE696}" presName="rootConnector" presStyleLbl="node4" presStyleIdx="7" presStyleCnt="10"/>
      <dgm:spPr/>
    </dgm:pt>
    <dgm:pt modelId="{6A8243A7-1255-456F-AE40-E51AB20DB067}" type="pres">
      <dgm:prSet presAssocID="{F22E5F8C-CA12-41A2-A5CF-061E2F5AE696}" presName="hierChild4" presStyleCnt="0"/>
      <dgm:spPr/>
    </dgm:pt>
    <dgm:pt modelId="{5329063B-94E7-4863-9F54-087FA6BE7595}" type="pres">
      <dgm:prSet presAssocID="{F22E5F8C-CA12-41A2-A5CF-061E2F5AE696}" presName="hierChild5" presStyleCnt="0"/>
      <dgm:spPr/>
    </dgm:pt>
    <dgm:pt modelId="{2DF71707-77BD-4784-AA4C-8562249C735B}" type="pres">
      <dgm:prSet presAssocID="{F4A80127-F955-4275-8603-4234E8D4FD0F}" presName="Name37" presStyleLbl="parChTrans1D4" presStyleIdx="8" presStyleCnt="10"/>
      <dgm:spPr/>
    </dgm:pt>
    <dgm:pt modelId="{DA581CCF-6681-45DF-8B2D-396778034D7F}" type="pres">
      <dgm:prSet presAssocID="{572A16D6-6648-4928-81BB-CA9114279EEB}" presName="hierRoot2" presStyleCnt="0">
        <dgm:presLayoutVars>
          <dgm:hierBranch val="init"/>
        </dgm:presLayoutVars>
      </dgm:prSet>
      <dgm:spPr/>
    </dgm:pt>
    <dgm:pt modelId="{15845CD6-8BBA-4E84-BD73-3FFA5132E611}" type="pres">
      <dgm:prSet presAssocID="{572A16D6-6648-4928-81BB-CA9114279EEB}" presName="rootComposite" presStyleCnt="0"/>
      <dgm:spPr/>
    </dgm:pt>
    <dgm:pt modelId="{A1CB6FBF-F840-4870-ADE4-2EA698095FE0}" type="pres">
      <dgm:prSet presAssocID="{572A16D6-6648-4928-81BB-CA9114279EEB}" presName="rootText" presStyleLbl="node4" presStyleIdx="8" presStyleCnt="10">
        <dgm:presLayoutVars>
          <dgm:chPref val="3"/>
        </dgm:presLayoutVars>
      </dgm:prSet>
      <dgm:spPr/>
    </dgm:pt>
    <dgm:pt modelId="{01FF96A5-3ECF-4316-BD42-439854A40F7B}" type="pres">
      <dgm:prSet presAssocID="{572A16D6-6648-4928-81BB-CA9114279EEB}" presName="rootConnector" presStyleLbl="node4" presStyleIdx="8" presStyleCnt="10"/>
      <dgm:spPr/>
    </dgm:pt>
    <dgm:pt modelId="{83350CB0-B30E-42DC-ADD2-D919805AC0C9}" type="pres">
      <dgm:prSet presAssocID="{572A16D6-6648-4928-81BB-CA9114279EEB}" presName="hierChild4" presStyleCnt="0"/>
      <dgm:spPr/>
    </dgm:pt>
    <dgm:pt modelId="{746ACA33-33AD-4B84-B055-44D6A68BA7F1}" type="pres">
      <dgm:prSet presAssocID="{5E9A6C5B-CF16-4BBC-8A31-CDEB3FB6B0AF}" presName="Name37" presStyleLbl="parChTrans1D4" presStyleIdx="9" presStyleCnt="10"/>
      <dgm:spPr/>
    </dgm:pt>
    <dgm:pt modelId="{4B4B2651-9551-44AF-93FA-42BE14517D36}" type="pres">
      <dgm:prSet presAssocID="{3A4DFE51-625F-4976-B905-3060B62DEC59}" presName="hierRoot2" presStyleCnt="0">
        <dgm:presLayoutVars>
          <dgm:hierBranch val="init"/>
        </dgm:presLayoutVars>
      </dgm:prSet>
      <dgm:spPr/>
    </dgm:pt>
    <dgm:pt modelId="{1C24D99A-7124-4A1C-9583-E157C447ED43}" type="pres">
      <dgm:prSet presAssocID="{3A4DFE51-625F-4976-B905-3060B62DEC59}" presName="rootComposite" presStyleCnt="0"/>
      <dgm:spPr/>
    </dgm:pt>
    <dgm:pt modelId="{0B28250D-7BFE-4B08-AEDD-DBEC28B9FFC1}" type="pres">
      <dgm:prSet presAssocID="{3A4DFE51-625F-4976-B905-3060B62DEC59}" presName="rootText" presStyleLbl="node4" presStyleIdx="9" presStyleCnt="10">
        <dgm:presLayoutVars>
          <dgm:chPref val="3"/>
        </dgm:presLayoutVars>
      </dgm:prSet>
      <dgm:spPr/>
    </dgm:pt>
    <dgm:pt modelId="{8E087569-159C-4F80-A39B-4FFB2112DC94}" type="pres">
      <dgm:prSet presAssocID="{3A4DFE51-625F-4976-B905-3060B62DEC59}" presName="rootConnector" presStyleLbl="node4" presStyleIdx="9" presStyleCnt="10"/>
      <dgm:spPr/>
    </dgm:pt>
    <dgm:pt modelId="{1D29E444-24DD-40A7-83FC-0903F3D3A0AF}" type="pres">
      <dgm:prSet presAssocID="{3A4DFE51-625F-4976-B905-3060B62DEC59}" presName="hierChild4" presStyleCnt="0"/>
      <dgm:spPr/>
    </dgm:pt>
    <dgm:pt modelId="{7E69A82E-ED78-42FA-BBA8-E2AB1276544E}" type="pres">
      <dgm:prSet presAssocID="{3A4DFE51-625F-4976-B905-3060B62DEC59}" presName="hierChild5" presStyleCnt="0"/>
      <dgm:spPr/>
    </dgm:pt>
    <dgm:pt modelId="{EAE68876-09D0-4493-A5AB-6D317654B1D8}" type="pres">
      <dgm:prSet presAssocID="{572A16D6-6648-4928-81BB-CA9114279EEB}" presName="hierChild5" presStyleCnt="0"/>
      <dgm:spPr/>
    </dgm:pt>
    <dgm:pt modelId="{F1794219-0838-4DEF-B928-5401D7B1BC02}" type="pres">
      <dgm:prSet presAssocID="{6F834C33-243C-497F-8696-E77FE9E8A01C}" presName="hierChild5" presStyleCnt="0"/>
      <dgm:spPr/>
    </dgm:pt>
    <dgm:pt modelId="{2C9C1699-6745-455A-A080-ED03C9D77D1B}" type="pres">
      <dgm:prSet presAssocID="{F4974F03-ACA1-4D56-95FF-D095FC3BF98F}" presName="hierChild5" presStyleCnt="0"/>
      <dgm:spPr/>
    </dgm:pt>
    <dgm:pt modelId="{AD877D04-279E-4EE4-9CCF-CB984936C2E0}" type="pres">
      <dgm:prSet presAssocID="{4EF5D042-E312-4C8E-BC34-857E3BE92822}" presName="Name37" presStyleLbl="parChTrans1D2" presStyleIdx="3" presStyleCnt="4"/>
      <dgm:spPr/>
    </dgm:pt>
    <dgm:pt modelId="{2E32F97B-4398-4A11-A08A-E814DE265BAA}" type="pres">
      <dgm:prSet presAssocID="{163EB893-8E9D-4F15-A7AB-8BD19961A789}" presName="hierRoot2" presStyleCnt="0">
        <dgm:presLayoutVars>
          <dgm:hierBranch val="init"/>
        </dgm:presLayoutVars>
      </dgm:prSet>
      <dgm:spPr/>
    </dgm:pt>
    <dgm:pt modelId="{C83770AE-B7B1-4ACE-89C5-BB950284E049}" type="pres">
      <dgm:prSet presAssocID="{163EB893-8E9D-4F15-A7AB-8BD19961A789}" presName="rootComposite" presStyleCnt="0"/>
      <dgm:spPr/>
    </dgm:pt>
    <dgm:pt modelId="{B285314A-3F37-474F-8DD3-8926CD7BFE0E}" type="pres">
      <dgm:prSet presAssocID="{163EB893-8E9D-4F15-A7AB-8BD19961A789}" presName="rootText" presStyleLbl="node2" presStyleIdx="3" presStyleCnt="4">
        <dgm:presLayoutVars>
          <dgm:chPref val="3"/>
        </dgm:presLayoutVars>
      </dgm:prSet>
      <dgm:spPr/>
    </dgm:pt>
    <dgm:pt modelId="{F3D90098-B0A0-41D9-877C-3C5437A1D730}" type="pres">
      <dgm:prSet presAssocID="{163EB893-8E9D-4F15-A7AB-8BD19961A789}" presName="rootConnector" presStyleLbl="node2" presStyleIdx="3" presStyleCnt="4"/>
      <dgm:spPr/>
    </dgm:pt>
    <dgm:pt modelId="{7187E284-CFC5-4126-BA81-D71ED0FAD1C2}" type="pres">
      <dgm:prSet presAssocID="{163EB893-8E9D-4F15-A7AB-8BD19961A789}" presName="hierChild4" presStyleCnt="0"/>
      <dgm:spPr/>
    </dgm:pt>
    <dgm:pt modelId="{3EEB0EE6-DBDE-4E03-B8C3-44C0BAC710AA}" type="pres">
      <dgm:prSet presAssocID="{E0644F09-5282-42FD-8A51-186A35F283E8}" presName="Name37" presStyleLbl="parChTrans1D3" presStyleIdx="6" presStyleCnt="8"/>
      <dgm:spPr/>
    </dgm:pt>
    <dgm:pt modelId="{B3EB6782-360B-4710-84D7-70D8D2DC5A83}" type="pres">
      <dgm:prSet presAssocID="{10FA8D13-3233-4F04-A0DB-8ECDEFA168D5}" presName="hierRoot2" presStyleCnt="0">
        <dgm:presLayoutVars>
          <dgm:hierBranch val="init"/>
        </dgm:presLayoutVars>
      </dgm:prSet>
      <dgm:spPr/>
    </dgm:pt>
    <dgm:pt modelId="{C9AFF089-69FA-4B29-B481-A87B27946B2F}" type="pres">
      <dgm:prSet presAssocID="{10FA8D13-3233-4F04-A0DB-8ECDEFA168D5}" presName="rootComposite" presStyleCnt="0"/>
      <dgm:spPr/>
    </dgm:pt>
    <dgm:pt modelId="{F461C8ED-88FF-4CDF-9D0A-D7369A833BB1}" type="pres">
      <dgm:prSet presAssocID="{10FA8D13-3233-4F04-A0DB-8ECDEFA168D5}" presName="rootText" presStyleLbl="node3" presStyleIdx="6" presStyleCnt="8">
        <dgm:presLayoutVars>
          <dgm:chPref val="3"/>
        </dgm:presLayoutVars>
      </dgm:prSet>
      <dgm:spPr/>
    </dgm:pt>
    <dgm:pt modelId="{D7F221F8-D353-4E56-A518-E5C699B26900}" type="pres">
      <dgm:prSet presAssocID="{10FA8D13-3233-4F04-A0DB-8ECDEFA168D5}" presName="rootConnector" presStyleLbl="node3" presStyleIdx="6" presStyleCnt="8"/>
      <dgm:spPr/>
    </dgm:pt>
    <dgm:pt modelId="{4F9B5103-EA69-482C-88F8-69CC024D007D}" type="pres">
      <dgm:prSet presAssocID="{10FA8D13-3233-4F04-A0DB-8ECDEFA168D5}" presName="hierChild4" presStyleCnt="0"/>
      <dgm:spPr/>
    </dgm:pt>
    <dgm:pt modelId="{09C54A94-25B5-43D3-AC02-9F845FE144AE}" type="pres">
      <dgm:prSet presAssocID="{10FA8D13-3233-4F04-A0DB-8ECDEFA168D5}" presName="hierChild5" presStyleCnt="0"/>
      <dgm:spPr/>
    </dgm:pt>
    <dgm:pt modelId="{DE9E5D45-0EBB-466C-9AD9-2E9A38473CBA}" type="pres">
      <dgm:prSet presAssocID="{043C91BA-E261-4F22-8A87-ADA178CD323A}" presName="Name37" presStyleLbl="parChTrans1D3" presStyleIdx="7" presStyleCnt="8"/>
      <dgm:spPr/>
    </dgm:pt>
    <dgm:pt modelId="{7FF71782-DEB7-4EC7-8774-7380EE5EAFDF}" type="pres">
      <dgm:prSet presAssocID="{62B308ED-03ED-4526-A978-32CACA0EC683}" presName="hierRoot2" presStyleCnt="0">
        <dgm:presLayoutVars>
          <dgm:hierBranch val="init"/>
        </dgm:presLayoutVars>
      </dgm:prSet>
      <dgm:spPr/>
    </dgm:pt>
    <dgm:pt modelId="{919F70A8-FC4C-4164-8340-4AB28FED25B3}" type="pres">
      <dgm:prSet presAssocID="{62B308ED-03ED-4526-A978-32CACA0EC683}" presName="rootComposite" presStyleCnt="0"/>
      <dgm:spPr/>
    </dgm:pt>
    <dgm:pt modelId="{8A2AC5CB-7709-43DD-BA8C-AB538E5E98DA}" type="pres">
      <dgm:prSet presAssocID="{62B308ED-03ED-4526-A978-32CACA0EC683}" presName="rootText" presStyleLbl="node3" presStyleIdx="7" presStyleCnt="8">
        <dgm:presLayoutVars>
          <dgm:chPref val="3"/>
        </dgm:presLayoutVars>
      </dgm:prSet>
      <dgm:spPr/>
    </dgm:pt>
    <dgm:pt modelId="{140E2774-E97B-48D9-925E-9E97FB58746E}" type="pres">
      <dgm:prSet presAssocID="{62B308ED-03ED-4526-A978-32CACA0EC683}" presName="rootConnector" presStyleLbl="node3" presStyleIdx="7" presStyleCnt="8"/>
      <dgm:spPr/>
    </dgm:pt>
    <dgm:pt modelId="{E391BF1B-6A38-43A6-AD6D-B7BF2048C728}" type="pres">
      <dgm:prSet presAssocID="{62B308ED-03ED-4526-A978-32CACA0EC683}" presName="hierChild4" presStyleCnt="0"/>
      <dgm:spPr/>
    </dgm:pt>
    <dgm:pt modelId="{63B65B7B-264F-4F7C-8D7F-AC9A12AF876C}" type="pres">
      <dgm:prSet presAssocID="{62B308ED-03ED-4526-A978-32CACA0EC683}" presName="hierChild5" presStyleCnt="0"/>
      <dgm:spPr/>
    </dgm:pt>
    <dgm:pt modelId="{920C5BD2-1D98-4001-8401-7381DEBA339B}" type="pres">
      <dgm:prSet presAssocID="{163EB893-8E9D-4F15-A7AB-8BD19961A789}" presName="hierChild5" presStyleCnt="0"/>
      <dgm:spPr/>
    </dgm:pt>
    <dgm:pt modelId="{3DB4405D-FE58-4F12-9927-9A776E417C04}" type="pres">
      <dgm:prSet presAssocID="{FC053CB0-A2E1-40A1-B34E-D0B032E0B940}" presName="hierChild3" presStyleCnt="0"/>
      <dgm:spPr/>
    </dgm:pt>
  </dgm:ptLst>
  <dgm:cxnLst>
    <dgm:cxn modelId="{3A211200-8605-4CC6-B5C7-27B0C4B8AFD7}" type="presOf" srcId="{62FA0398-A4BD-42B7-B63E-BA2926626F94}" destId="{4A812213-FF55-4ADC-998E-189906BFFB9D}" srcOrd="0" destOrd="0" presId="urn:microsoft.com/office/officeart/2005/8/layout/orgChart1"/>
    <dgm:cxn modelId="{5C7A4F00-947E-438F-8BB0-BB4135497ED3}" type="presOf" srcId="{6F834C33-243C-497F-8696-E77FE9E8A01C}" destId="{8CD23BE4-58C1-4FB0-9093-0F59047862B4}" srcOrd="1" destOrd="0" presId="urn:microsoft.com/office/officeart/2005/8/layout/orgChart1"/>
    <dgm:cxn modelId="{EED53C01-FEB7-4323-93FC-A05F5D9D5234}" type="presOf" srcId="{45E759D8-3B89-432E-9E86-C35E7A596CF7}" destId="{79884F51-4443-45FE-A296-B2F04FA23AE7}" srcOrd="0" destOrd="0" presId="urn:microsoft.com/office/officeart/2005/8/layout/orgChart1"/>
    <dgm:cxn modelId="{5ACFBC02-E7C2-464D-A381-F720BB5C1027}" type="presOf" srcId="{6F834C33-243C-497F-8696-E77FE9E8A01C}" destId="{FE27505D-9A8E-4B41-BFED-AEE4BCC630CE}" srcOrd="0" destOrd="0" presId="urn:microsoft.com/office/officeart/2005/8/layout/orgChart1"/>
    <dgm:cxn modelId="{C973AF04-0D39-4248-B1B7-FD3C0CB212FF}" type="presOf" srcId="{DA0AE75A-02AD-40FE-ADCB-7112E46D1E5E}" destId="{DABEF55E-041D-4982-B734-91A257B49721}" srcOrd="0" destOrd="0" presId="urn:microsoft.com/office/officeart/2005/8/layout/orgChart1"/>
    <dgm:cxn modelId="{82D01B05-B613-4843-940B-13310ED3439C}" type="presOf" srcId="{9237DCB7-887E-41F0-B1FA-730153FAFDCB}" destId="{1CA14598-C5C9-4E0E-A825-815AB3B9BC6A}" srcOrd="0" destOrd="0" presId="urn:microsoft.com/office/officeart/2005/8/layout/orgChart1"/>
    <dgm:cxn modelId="{8E78D70C-FC2F-4FFB-929E-A10930174413}" type="presOf" srcId="{1AF5EFED-5FE5-4F9C-A12C-2ECBDCDD824A}" destId="{9476F1C7-8DB5-4506-A910-3D5E0756A87C}" srcOrd="0" destOrd="0" presId="urn:microsoft.com/office/officeart/2005/8/layout/orgChart1"/>
    <dgm:cxn modelId="{F5673D11-9C53-4EBA-8346-9AEC9258118C}" type="presOf" srcId="{7E3E8BF1-9092-4347-A3FE-E0409A2B8848}" destId="{D0D67088-653A-4A31-9AE1-0F30B55FD9B0}" srcOrd="0" destOrd="0" presId="urn:microsoft.com/office/officeart/2005/8/layout/orgChart1"/>
    <dgm:cxn modelId="{0EC4B911-1F0B-4B37-B7C5-EA7F45613DFE}" type="presOf" srcId="{0B73B0B3-16C4-4C53-9FF1-A1DFC85108F0}" destId="{183F597E-D839-4735-BE05-0792F5209204}" srcOrd="0" destOrd="0" presId="urn:microsoft.com/office/officeart/2005/8/layout/orgChart1"/>
    <dgm:cxn modelId="{1A606214-700C-4914-9923-23FDC27BC727}" type="presOf" srcId="{4EF5D042-E312-4C8E-BC34-857E3BE92822}" destId="{AD877D04-279E-4EE4-9CCF-CB984936C2E0}" srcOrd="0" destOrd="0" presId="urn:microsoft.com/office/officeart/2005/8/layout/orgChart1"/>
    <dgm:cxn modelId="{137B4514-2BB2-403E-B53C-5821F31C9953}" type="presOf" srcId="{CFF46D90-E4BC-40DF-BEDA-3D9B5810574E}" destId="{E5A1EBA2-88EA-4F94-A73E-7A4CD69882D1}" srcOrd="0" destOrd="0" presId="urn:microsoft.com/office/officeart/2005/8/layout/orgChart1"/>
    <dgm:cxn modelId="{A8221B18-6027-4F77-9712-BBC4CCB2E96F}" type="presOf" srcId="{5E9A6C5B-CF16-4BBC-8A31-CDEB3FB6B0AF}" destId="{746ACA33-33AD-4B84-B055-44D6A68BA7F1}" srcOrd="0" destOrd="0" presId="urn:microsoft.com/office/officeart/2005/8/layout/orgChart1"/>
    <dgm:cxn modelId="{C0E94920-3495-44BE-B187-F9B768DB1C3B}" srcId="{45E759D8-3B89-432E-9E86-C35E7A596CF7}" destId="{E7822537-0D05-4D21-BC6E-FC5AB5F37FAD}" srcOrd="0" destOrd="0" parTransId="{467B2301-3A50-4F35-B3D8-643A681748C0}" sibTransId="{3015787E-FD75-46E6-96C4-7F31BE222AB8}"/>
    <dgm:cxn modelId="{472C1A21-FEC3-47DC-8906-AF1466C48BF5}" type="presOf" srcId="{3841A0BA-EE9E-41F4-8BB3-985CC07757B7}" destId="{582CBAAE-B2E3-44B6-B515-23ED72809D78}" srcOrd="0" destOrd="0" presId="urn:microsoft.com/office/officeart/2005/8/layout/orgChart1"/>
    <dgm:cxn modelId="{1FC43422-C887-453A-8CF5-A515DA5575C6}" srcId="{F35D868C-EFB8-485F-ACAF-7B8BAAE470A4}" destId="{B5F57978-7F9F-494E-8ACF-3A6C4B784A43}" srcOrd="0" destOrd="0" parTransId="{9237DCB7-887E-41F0-B1FA-730153FAFDCB}" sibTransId="{BA209AB1-E303-4C72-9291-186FBEC798EC}"/>
    <dgm:cxn modelId="{AE8C6B22-EBDF-4211-927F-DFB5E24E89D5}" srcId="{80A3345B-416D-48C9-885F-39C3F17ECDA1}" destId="{FC053CB0-A2E1-40A1-B34E-D0B032E0B940}" srcOrd="0" destOrd="0" parTransId="{601EE6F0-F546-4515-8505-023511474B44}" sibTransId="{E5FE9CBE-B529-40D9-B352-E89ECE8F1288}"/>
    <dgm:cxn modelId="{2662E930-F154-41FD-9B57-E50AB69B0718}" srcId="{45E759D8-3B89-432E-9E86-C35E7A596CF7}" destId="{ED87232A-8765-4733-B75F-3EF34079104F}" srcOrd="1" destOrd="0" parTransId="{08A5AF7B-FF82-4165-9660-2BF955CA80FC}" sibTransId="{25BF62CB-3F7F-407F-AF01-58F99B0B2067}"/>
    <dgm:cxn modelId="{3D95C833-EAC2-4890-9C82-2503A263F76A}" type="presOf" srcId="{3A4DFE51-625F-4976-B905-3060B62DEC59}" destId="{8E087569-159C-4F80-A39B-4FFB2112DC94}" srcOrd="1" destOrd="0" presId="urn:microsoft.com/office/officeart/2005/8/layout/orgChart1"/>
    <dgm:cxn modelId="{7FE00C35-F324-4346-9851-5FEECC363319}" srcId="{FC053CB0-A2E1-40A1-B34E-D0B032E0B940}" destId="{163EB893-8E9D-4F15-A7AB-8BD19961A789}" srcOrd="3" destOrd="0" parTransId="{4EF5D042-E312-4C8E-BC34-857E3BE92822}" sibTransId="{3F1601AD-9C32-4639-B9ED-44385D9FB791}"/>
    <dgm:cxn modelId="{9C09B035-B65A-4857-AD91-D1014D6AE798}" type="presOf" srcId="{E7822537-0D05-4D21-BC6E-FC5AB5F37FAD}" destId="{CC832EDE-AE46-44CB-8032-C1E771DCC798}" srcOrd="0" destOrd="0" presId="urn:microsoft.com/office/officeart/2005/8/layout/orgChart1"/>
    <dgm:cxn modelId="{C30D663A-03AD-4636-8FBA-72B95D07F507}" type="presOf" srcId="{D1DB38B9-B8E5-49A8-9027-2EF49E2E1D3D}" destId="{737FE012-D3E8-4F60-A977-894DFE75C77C}" srcOrd="0" destOrd="0" presId="urn:microsoft.com/office/officeart/2005/8/layout/orgChart1"/>
    <dgm:cxn modelId="{83EEC13E-E596-4F9B-8A49-AFC3688413FF}" type="presOf" srcId="{043C91BA-E261-4F22-8A87-ADA178CD323A}" destId="{DE9E5D45-0EBB-466C-9AD9-2E9A38473CBA}" srcOrd="0" destOrd="0" presId="urn:microsoft.com/office/officeart/2005/8/layout/orgChart1"/>
    <dgm:cxn modelId="{2C7CF540-4382-4C36-A944-67517FA65E60}" type="presOf" srcId="{ED87232A-8765-4733-B75F-3EF34079104F}" destId="{4639C632-523B-4B76-9807-7BA3D97CD441}" srcOrd="0" destOrd="0" presId="urn:microsoft.com/office/officeart/2005/8/layout/orgChart1"/>
    <dgm:cxn modelId="{2B300F5C-B419-4B2C-88D4-D22D6A535299}" srcId="{62FA0398-A4BD-42B7-B63E-BA2926626F94}" destId="{C27BAE81-8883-4FC3-924F-D475CBEF0119}" srcOrd="1" destOrd="0" parTransId="{456D889A-14B8-4625-A977-628675D47889}" sibTransId="{A42C253E-2EEE-494A-87A8-D6055BCCC8D8}"/>
    <dgm:cxn modelId="{1059305C-CFB2-47AB-98E1-F08BF583F36E}" type="presOf" srcId="{F22E5F8C-CA12-41A2-A5CF-061E2F5AE696}" destId="{26E80493-5408-4C12-A2CF-32462D6DD1EA}" srcOrd="0" destOrd="0" presId="urn:microsoft.com/office/officeart/2005/8/layout/orgChart1"/>
    <dgm:cxn modelId="{56FF9B5E-054E-4AA1-B9CD-36246D69EC0A}" type="presOf" srcId="{62FA0398-A4BD-42B7-B63E-BA2926626F94}" destId="{7EE09C0C-7753-4249-9BFD-8703F5F19FE2}" srcOrd="1" destOrd="0" presId="urn:microsoft.com/office/officeart/2005/8/layout/orgChart1"/>
    <dgm:cxn modelId="{D2EA7A41-8BAD-4159-BA0E-AB4B77A7963F}" type="presOf" srcId="{EDB2797C-AB22-4B05-9B9E-14B0156AE227}" destId="{E48F612D-368F-4DF6-B6AA-5000C0D9FB21}" srcOrd="0" destOrd="0" presId="urn:microsoft.com/office/officeart/2005/8/layout/orgChart1"/>
    <dgm:cxn modelId="{4883B243-9FDC-470A-BF1F-35DD5269B0EB}" type="presOf" srcId="{C118C282-7E72-499B-BC82-924E605FBAFF}" destId="{7E315874-33D8-4D92-9C6E-58696D19AC68}" srcOrd="1" destOrd="0" presId="urn:microsoft.com/office/officeart/2005/8/layout/orgChart1"/>
    <dgm:cxn modelId="{CA387945-9E71-4060-8B40-AE84CC6E0A05}" srcId="{6F834C33-243C-497F-8696-E77FE9E8A01C}" destId="{572A16D6-6648-4928-81BB-CA9114279EEB}" srcOrd="1" destOrd="0" parTransId="{F4A80127-F955-4275-8603-4234E8D4FD0F}" sibTransId="{ECBAAA5A-A041-4B79-BA7C-7F3BCB7E7842}"/>
    <dgm:cxn modelId="{CBF8CA65-1E6F-47C5-957C-2CB444E66E8A}" type="presOf" srcId="{183D64AE-16FE-475C-A55C-928806B7EC4D}" destId="{4E871126-6D87-424A-ADE3-5EEC01C0E440}" srcOrd="0" destOrd="0" presId="urn:microsoft.com/office/officeart/2005/8/layout/orgChart1"/>
    <dgm:cxn modelId="{533DFE45-09AD-4C62-A4EF-4B92ED64C572}" type="presOf" srcId="{4256680F-5E15-41BC-90E6-C8556F28E605}" destId="{440155FA-20C5-49E9-AD78-510EC13BC394}" srcOrd="0" destOrd="0" presId="urn:microsoft.com/office/officeart/2005/8/layout/orgChart1"/>
    <dgm:cxn modelId="{9D77C246-CF6F-4C53-B479-5BB0BA24F9FB}" type="presOf" srcId="{5E6FD8FF-6BA2-4EAC-BD81-7EFA10B6FEC5}" destId="{9153DD59-02E0-4D0F-8AEB-C64772AC4F90}" srcOrd="0" destOrd="0" presId="urn:microsoft.com/office/officeart/2005/8/layout/orgChart1"/>
    <dgm:cxn modelId="{582E7D47-FA93-4039-AE5E-3BB6AA6539B2}" type="presOf" srcId="{F4A80127-F955-4275-8603-4234E8D4FD0F}" destId="{2DF71707-77BD-4784-AA4C-8562249C735B}" srcOrd="0" destOrd="0" presId="urn:microsoft.com/office/officeart/2005/8/layout/orgChart1"/>
    <dgm:cxn modelId="{6C28384B-87CD-48F2-B8BA-82DBCA8419A3}" type="presOf" srcId="{F35D868C-EFB8-485F-ACAF-7B8BAAE470A4}" destId="{5000EDFE-F787-4544-BB56-462E435553C4}" srcOrd="0" destOrd="0" presId="urn:microsoft.com/office/officeart/2005/8/layout/orgChart1"/>
    <dgm:cxn modelId="{96FFB24B-2E0E-4112-B174-B103BBB34E76}" type="presOf" srcId="{B5F57978-7F9F-494E-8ACF-3A6C4B784A43}" destId="{40FDFCB0-2B0E-4E75-92B0-01FD6DA3139F}" srcOrd="1" destOrd="0" presId="urn:microsoft.com/office/officeart/2005/8/layout/orgChart1"/>
    <dgm:cxn modelId="{CCF5A86D-5563-4632-85D0-CCB84BD03B2B}" type="presOf" srcId="{1BC65128-B5D8-4BD0-96D5-289E15493E2F}" destId="{D5BD0584-62AE-43FF-A786-17645B512267}" srcOrd="1" destOrd="0" presId="urn:microsoft.com/office/officeart/2005/8/layout/orgChart1"/>
    <dgm:cxn modelId="{605EA44E-22EA-42B3-B700-60B768084BCD}" type="presOf" srcId="{B5F57978-7F9F-494E-8ACF-3A6C4B784A43}" destId="{C16A2D67-768B-4AB1-BE67-3B39F3578B39}" srcOrd="0" destOrd="0" presId="urn:microsoft.com/office/officeart/2005/8/layout/orgChart1"/>
    <dgm:cxn modelId="{4158EC50-2D72-48F6-AD5B-59CCAFAF688D}" type="presOf" srcId="{163EB893-8E9D-4F15-A7AB-8BD19961A789}" destId="{B285314A-3F37-474F-8DD3-8926CD7BFE0E}" srcOrd="0" destOrd="0" presId="urn:microsoft.com/office/officeart/2005/8/layout/orgChart1"/>
    <dgm:cxn modelId="{FEC14B71-41D5-49B7-854B-55BE3F1E7C4C}" type="presOf" srcId="{1DE8569E-61A7-4B29-95DB-A7B2AB4FE004}" destId="{28A50D66-441C-4552-960A-8610114D8D52}" srcOrd="0" destOrd="0" presId="urn:microsoft.com/office/officeart/2005/8/layout/orgChart1"/>
    <dgm:cxn modelId="{95769F53-50F6-47D7-A775-4913E58F7FC8}" type="presOf" srcId="{572A16D6-6648-4928-81BB-CA9114279EEB}" destId="{A1CB6FBF-F840-4870-ADE4-2EA698095FE0}" srcOrd="0" destOrd="0" presId="urn:microsoft.com/office/officeart/2005/8/layout/orgChart1"/>
    <dgm:cxn modelId="{DBC5DB56-8888-43CC-AADE-91B11BE0D020}" type="presOf" srcId="{163EB893-8E9D-4F15-A7AB-8BD19961A789}" destId="{F3D90098-B0A0-41D9-877C-3C5437A1D730}" srcOrd="1" destOrd="0" presId="urn:microsoft.com/office/officeart/2005/8/layout/orgChart1"/>
    <dgm:cxn modelId="{BF75EF56-D72A-4974-A904-2E736EBA8381}" type="presOf" srcId="{F4974F03-ACA1-4D56-95FF-D095FC3BF98F}" destId="{C43AE55E-C925-442C-86E9-A65FCD3B2341}" srcOrd="1" destOrd="0" presId="urn:microsoft.com/office/officeart/2005/8/layout/orgChart1"/>
    <dgm:cxn modelId="{656E3657-A828-447A-9573-A8CEED6B69D2}" type="presOf" srcId="{96C01571-12C6-4451-B805-5AE845B7739B}" destId="{6B42BD88-23B8-4913-9A59-A85D4F8C5744}" srcOrd="0" destOrd="0" presId="urn:microsoft.com/office/officeart/2005/8/layout/orgChart1"/>
    <dgm:cxn modelId="{F14B2358-EFB4-4E33-8540-48E3D8D73D55}" srcId="{163EB893-8E9D-4F15-A7AB-8BD19961A789}" destId="{10FA8D13-3233-4F04-A0DB-8ECDEFA168D5}" srcOrd="0" destOrd="0" parTransId="{E0644F09-5282-42FD-8A51-186A35F283E8}" sibTransId="{4CCB6AED-1D39-415F-81E3-4EB6089EB302}"/>
    <dgm:cxn modelId="{D2CE4A78-B15E-4CB7-AF81-53859840D63E}" srcId="{572A16D6-6648-4928-81BB-CA9114279EEB}" destId="{3A4DFE51-625F-4976-B905-3060B62DEC59}" srcOrd="0" destOrd="0" parTransId="{5E9A6C5B-CF16-4BBC-8A31-CDEB3FB6B0AF}" sibTransId="{D1D5432A-B449-4E0B-90A3-3C93D2112779}"/>
    <dgm:cxn modelId="{86603A81-4499-42DA-92A9-68CFD25459DA}" type="presOf" srcId="{3841A0BA-EE9E-41F4-8BB3-985CC07757B7}" destId="{F876B3E2-6A54-4390-8E34-DE3AA0DE3A85}" srcOrd="1" destOrd="0" presId="urn:microsoft.com/office/officeart/2005/8/layout/orgChart1"/>
    <dgm:cxn modelId="{576B9A82-47BF-4AFF-847E-7136129DDE46}" srcId="{163EB893-8E9D-4F15-A7AB-8BD19961A789}" destId="{62B308ED-03ED-4526-A978-32CACA0EC683}" srcOrd="1" destOrd="0" parTransId="{043C91BA-E261-4F22-8A87-ADA178CD323A}" sibTransId="{20176B03-6DC4-45C3-82A2-73F2799E1DAD}"/>
    <dgm:cxn modelId="{0A411583-A621-434C-B113-00AB110FFF4F}" type="presOf" srcId="{62B308ED-03ED-4526-A978-32CACA0EC683}" destId="{8A2AC5CB-7709-43DD-BA8C-AB538E5E98DA}" srcOrd="0" destOrd="0" presId="urn:microsoft.com/office/officeart/2005/8/layout/orgChart1"/>
    <dgm:cxn modelId="{F94E8886-93C6-47D9-A5F8-FF4BC36046E2}" type="presOf" srcId="{467B2301-3A50-4F35-B3D8-643A681748C0}" destId="{781DB6E0-A0BD-45AD-B85F-5E11E454717D}" srcOrd="0" destOrd="0" presId="urn:microsoft.com/office/officeart/2005/8/layout/orgChart1"/>
    <dgm:cxn modelId="{CBC72187-9CDA-449C-A1DF-088A0FA4C066}" type="presOf" srcId="{10FA8D13-3233-4F04-A0DB-8ECDEFA168D5}" destId="{D7F221F8-D353-4E56-A518-E5C699B26900}" srcOrd="1" destOrd="0" presId="urn:microsoft.com/office/officeart/2005/8/layout/orgChart1"/>
    <dgm:cxn modelId="{6F3C7C88-3669-4813-9E24-B01E98792280}" type="presOf" srcId="{183D64AE-16FE-475C-A55C-928806B7EC4D}" destId="{86797CD6-A0DC-41D9-8C9C-75BAB7DA7675}" srcOrd="1" destOrd="0" presId="urn:microsoft.com/office/officeart/2005/8/layout/orgChart1"/>
    <dgm:cxn modelId="{9EE8DA88-351C-460E-BD4A-B6035C6348E2}" type="presOf" srcId="{6A7584D6-61CE-43AE-9B0D-CA0E8F1B72BD}" destId="{B8371C86-2FCA-48BC-82E5-EFC6FA1DFD16}" srcOrd="0" destOrd="0" presId="urn:microsoft.com/office/officeart/2005/8/layout/orgChart1"/>
    <dgm:cxn modelId="{9767778A-DAA4-4DFA-99A8-3A0F9628F4CC}" srcId="{3841A0BA-EE9E-41F4-8BB3-985CC07757B7}" destId="{F35D868C-EFB8-485F-ACAF-7B8BAAE470A4}" srcOrd="0" destOrd="0" parTransId="{7F49D186-440D-4559-812A-153DB8864072}" sibTransId="{18FC6153-4523-4F1E-B946-C3404F6C6FC3}"/>
    <dgm:cxn modelId="{B9F6FC8D-D968-40C6-9CAE-BD0665A71080}" type="presOf" srcId="{E7822537-0D05-4D21-BC6E-FC5AB5F37FAD}" destId="{9F41375F-C719-4772-A1A1-DD5B5C1AF7B3}" srcOrd="1" destOrd="0" presId="urn:microsoft.com/office/officeart/2005/8/layout/orgChart1"/>
    <dgm:cxn modelId="{24DCA48E-A687-4F11-A1C9-0D2C7CEBF1AD}" type="presOf" srcId="{B2A1B836-5C0C-497D-981A-9DCD40F1D093}" destId="{7242EEDC-5BCD-483E-98D1-374245BE5BE7}" srcOrd="0" destOrd="0" presId="urn:microsoft.com/office/officeart/2005/8/layout/orgChart1"/>
    <dgm:cxn modelId="{98F76390-877D-4966-88A5-70B00218BE76}" type="presOf" srcId="{FC053CB0-A2E1-40A1-B34E-D0B032E0B940}" destId="{406C2DC8-CE50-420F-BE27-812CA83AA43C}" srcOrd="1" destOrd="0" presId="urn:microsoft.com/office/officeart/2005/8/layout/orgChart1"/>
    <dgm:cxn modelId="{256D6297-838D-4406-BF8F-4CCB20A91815}" srcId="{F4974F03-ACA1-4D56-95FF-D095FC3BF98F}" destId="{183D64AE-16FE-475C-A55C-928806B7EC4D}" srcOrd="0" destOrd="0" parTransId="{96C01571-12C6-4451-B805-5AE845B7739B}" sibTransId="{410F10A1-B4B5-436B-AE58-F2448FE60E43}"/>
    <dgm:cxn modelId="{14A5F59B-4987-4EB0-85DE-8B0B5FC8BFEB}" srcId="{FC053CB0-A2E1-40A1-B34E-D0B032E0B940}" destId="{3841A0BA-EE9E-41F4-8BB3-985CC07757B7}" srcOrd="1" destOrd="0" parTransId="{1AF5EFED-5FE5-4F9C-A12C-2ECBDCDD824A}" sibTransId="{A4D96035-C7B1-4482-BD8C-5A370BA50D03}"/>
    <dgm:cxn modelId="{A853A79C-1FC6-4A91-9C9D-24B2CE8EBFA4}" type="presOf" srcId="{6A7584D6-61CE-43AE-9B0D-CA0E8F1B72BD}" destId="{05B347CA-0E0A-46DE-B8E3-C3CF880B20AD}" srcOrd="1" destOrd="0" presId="urn:microsoft.com/office/officeart/2005/8/layout/orgChart1"/>
    <dgm:cxn modelId="{5937029D-2606-4294-8C89-1A62C869D7D2}" type="presOf" srcId="{FC053CB0-A2E1-40A1-B34E-D0B032E0B940}" destId="{114D46EA-1A1F-44E2-B14B-9777B15A4B96}" srcOrd="0" destOrd="0" presId="urn:microsoft.com/office/officeart/2005/8/layout/orgChart1"/>
    <dgm:cxn modelId="{D819809E-F387-4524-A47C-7548DF3DD220}" srcId="{F4974F03-ACA1-4D56-95FF-D095FC3BF98F}" destId="{6F834C33-243C-497F-8696-E77FE9E8A01C}" srcOrd="2" destOrd="0" parTransId="{5E6FD8FF-6BA2-4EAC-BD81-7EFA10B6FEC5}" sibTransId="{A6DB3992-4CDF-42F5-B1B4-90011AB3F44E}"/>
    <dgm:cxn modelId="{E8928BA1-D97E-4DCB-A3F9-80946A329EB9}" type="presOf" srcId="{456D889A-14B8-4625-A977-628675D47889}" destId="{4A4C2718-EB2F-4F4C-96F8-AAF81BEC25EF}" srcOrd="0" destOrd="0" presId="urn:microsoft.com/office/officeart/2005/8/layout/orgChart1"/>
    <dgm:cxn modelId="{9FBDB8A2-9F8E-4631-8883-561D665F58EC}" srcId="{183D64AE-16FE-475C-A55C-928806B7EC4D}" destId="{1DE8569E-61A7-4B29-95DB-A7B2AB4FE004}" srcOrd="0" destOrd="0" parTransId="{EDB2797C-AB22-4B05-9B9E-14B0156AE227}" sibTransId="{B168ED22-4F0B-4ABC-B9A2-1CB9D8567237}"/>
    <dgm:cxn modelId="{23BB48A3-C975-4112-9CBD-F1E6AB0DD31A}" type="presOf" srcId="{1BC65128-B5D8-4BD0-96D5-289E15493E2F}" destId="{941B339A-F036-4753-AC6B-38750B738DAC}" srcOrd="0" destOrd="0" presId="urn:microsoft.com/office/officeart/2005/8/layout/orgChart1"/>
    <dgm:cxn modelId="{ABFD29AA-CD2A-407E-A0D5-7D7AD295D826}" type="presOf" srcId="{08A5AF7B-FF82-4165-9660-2BF955CA80FC}" destId="{27CDC671-145B-4651-8B62-4E301BF785A9}" srcOrd="0" destOrd="0" presId="urn:microsoft.com/office/officeart/2005/8/layout/orgChart1"/>
    <dgm:cxn modelId="{9A1316AB-E69F-4DDC-9AAF-6E2415916B68}" srcId="{C27BAE81-8883-4FC3-924F-D475CBEF0119}" destId="{C118C282-7E72-499B-BC82-924E605FBAFF}" srcOrd="0" destOrd="0" parTransId="{83B10A30-036F-41E8-B03E-C42273436CC9}" sibTransId="{1C38B8A4-747E-4EA5-9D36-BC02277CBAFC}"/>
    <dgm:cxn modelId="{89505CAB-FBB5-41C9-859F-FC8CFFC3FEB0}" type="presOf" srcId="{83B10A30-036F-41E8-B03E-C42273436CC9}" destId="{26A7AE11-5D25-42DB-B014-085DEC2AB3A1}" srcOrd="0" destOrd="0" presId="urn:microsoft.com/office/officeart/2005/8/layout/orgChart1"/>
    <dgm:cxn modelId="{460FABAF-2D1D-4D69-BE2C-23A4E74EF9F2}" type="presOf" srcId="{C27BAE81-8883-4FC3-924F-D475CBEF0119}" destId="{058767E5-8392-4AB1-8AF2-C3EB3B0835A5}" srcOrd="1" destOrd="0" presId="urn:microsoft.com/office/officeart/2005/8/layout/orgChart1"/>
    <dgm:cxn modelId="{5E32FBAF-6FB5-4F85-A1E1-5937C766CEB3}" type="presOf" srcId="{F22E5F8C-CA12-41A2-A5CF-061E2F5AE696}" destId="{7F43B4C7-88AC-4579-A8CE-CC9BCB4941F0}" srcOrd="1" destOrd="0" presId="urn:microsoft.com/office/officeart/2005/8/layout/orgChart1"/>
    <dgm:cxn modelId="{7D4790B3-3842-4B72-8B01-E76F398FC796}" srcId="{FC053CB0-A2E1-40A1-B34E-D0B032E0B940}" destId="{F4974F03-ACA1-4D56-95FF-D095FC3BF98F}" srcOrd="2" destOrd="0" parTransId="{D1DB38B9-B8E5-49A8-9027-2EF49E2E1D3D}" sibTransId="{08E53CED-4F32-4AC6-BE78-F1B14CF80CE2}"/>
    <dgm:cxn modelId="{EC8186B8-5901-48B5-8485-372CFB76D996}" type="presOf" srcId="{80A3345B-416D-48C9-885F-39C3F17ECDA1}" destId="{04712149-6721-4424-84F5-9B4E5D671BB1}" srcOrd="0" destOrd="0" presId="urn:microsoft.com/office/officeart/2005/8/layout/orgChart1"/>
    <dgm:cxn modelId="{91EA91BD-5C22-482C-A8FA-2A236B4DC442}" type="presOf" srcId="{10FA8D13-3233-4F04-A0DB-8ECDEFA168D5}" destId="{F461C8ED-88FF-4CDF-9D0A-D7369A833BB1}" srcOrd="0" destOrd="0" presId="urn:microsoft.com/office/officeart/2005/8/layout/orgChart1"/>
    <dgm:cxn modelId="{A11D01BE-F121-4400-A8A0-48A707EA5D7F}" type="presOf" srcId="{F4974F03-ACA1-4D56-95FF-D095FC3BF98F}" destId="{C70ECD58-CDC2-4E3F-A732-AFBCD13E0408}" srcOrd="0" destOrd="0" presId="urn:microsoft.com/office/officeart/2005/8/layout/orgChart1"/>
    <dgm:cxn modelId="{CCBC67C0-0E50-4ACD-8E9E-A0C1A63063DC}" srcId="{F35D868C-EFB8-485F-ACAF-7B8BAAE470A4}" destId="{B2A1B836-5C0C-497D-981A-9DCD40F1D093}" srcOrd="1" destOrd="0" parTransId="{4256680F-5E15-41BC-90E6-C8556F28E605}" sibTransId="{1F48EEE2-960E-4168-8D0E-95CFFBB61AB7}"/>
    <dgm:cxn modelId="{216AFBC1-EB58-45A0-9FB0-DBD4CDFCF10F}" type="presOf" srcId="{7F49D186-440D-4559-812A-153DB8864072}" destId="{7A3B3BCF-57FF-429E-9879-03EDE08DF4F9}" srcOrd="0" destOrd="0" presId="urn:microsoft.com/office/officeart/2005/8/layout/orgChart1"/>
    <dgm:cxn modelId="{3F4BA1C2-7254-495C-B9CF-363E799B5B18}" type="presOf" srcId="{3A4DFE51-625F-4976-B905-3060B62DEC59}" destId="{0B28250D-7BFE-4B08-AEDD-DBEC28B9FFC1}" srcOrd="0" destOrd="0" presId="urn:microsoft.com/office/officeart/2005/8/layout/orgChart1"/>
    <dgm:cxn modelId="{FF37DCC6-91B1-43F6-879B-F04173615BE6}" type="presOf" srcId="{B2A1B836-5C0C-497D-981A-9DCD40F1D093}" destId="{AA792168-11C3-4DD0-B2C8-87C668957E07}" srcOrd="1" destOrd="0" presId="urn:microsoft.com/office/officeart/2005/8/layout/orgChart1"/>
    <dgm:cxn modelId="{15C0C6C7-1872-48D6-A7FB-0A460D609D20}" type="presOf" srcId="{45E759D8-3B89-432E-9E86-C35E7A596CF7}" destId="{1EE586AD-15AB-4129-A3F7-EB53594440CC}" srcOrd="1" destOrd="0" presId="urn:microsoft.com/office/officeart/2005/8/layout/orgChart1"/>
    <dgm:cxn modelId="{EEF0C6CF-6CB4-4E0D-9082-0789B19BE332}" srcId="{6F834C33-243C-497F-8696-E77FE9E8A01C}" destId="{F22E5F8C-CA12-41A2-A5CF-061E2F5AE696}" srcOrd="0" destOrd="0" parTransId="{7E3E8BF1-9092-4347-A3FE-E0409A2B8848}" sibTransId="{80A61383-F204-402B-9D3A-3EB036FCEE0E}"/>
    <dgm:cxn modelId="{0BDC81D1-A9F1-4657-A293-B0B843FED2BE}" srcId="{FC053CB0-A2E1-40A1-B34E-D0B032E0B940}" destId="{62FA0398-A4BD-42B7-B63E-BA2926626F94}" srcOrd="0" destOrd="0" parTransId="{DA0AE75A-02AD-40FE-ADCB-7112E46D1E5E}" sibTransId="{B75A59A5-E67A-420C-BB7E-281961F19A7D}"/>
    <dgm:cxn modelId="{5B4EB9D6-D611-4E29-81F7-419D18896E75}" srcId="{183D64AE-16FE-475C-A55C-928806B7EC4D}" destId="{6A7584D6-61CE-43AE-9B0D-CA0E8F1B72BD}" srcOrd="1" destOrd="0" parTransId="{0B73B0B3-16C4-4C53-9FF1-A1DFC85108F0}" sibTransId="{5281A421-8DBD-41EB-ACE4-1A436856F3DE}"/>
    <dgm:cxn modelId="{7DF812DC-6F10-4BDB-8B6E-08770C8321A9}" srcId="{62FA0398-A4BD-42B7-B63E-BA2926626F94}" destId="{1BC65128-B5D8-4BD0-96D5-289E15493E2F}" srcOrd="0" destOrd="0" parTransId="{85AC87C2-41D8-43A8-8ADC-670E62A0D627}" sibTransId="{D75D825A-F7B3-46BE-B4FF-49EEE18DD91C}"/>
    <dgm:cxn modelId="{161EB9DD-88D0-4D2C-ADD8-DC4AC4244889}" type="presOf" srcId="{62B308ED-03ED-4526-A978-32CACA0EC683}" destId="{140E2774-E97B-48D9-925E-9E97FB58746E}" srcOrd="1" destOrd="0" presId="urn:microsoft.com/office/officeart/2005/8/layout/orgChart1"/>
    <dgm:cxn modelId="{65EB53E2-757D-4C2C-B86B-BF823EC17645}" type="presOf" srcId="{E0644F09-5282-42FD-8A51-186A35F283E8}" destId="{3EEB0EE6-DBDE-4E03-B8C3-44C0BAC710AA}" srcOrd="0" destOrd="0" presId="urn:microsoft.com/office/officeart/2005/8/layout/orgChart1"/>
    <dgm:cxn modelId="{3B0D6BE5-0BEF-4E33-AA3F-6702502D7366}" type="presOf" srcId="{1DE8569E-61A7-4B29-95DB-A7B2AB4FE004}" destId="{786EE0A5-E6F7-4A70-800C-8A21CADDCB46}" srcOrd="1" destOrd="0" presId="urn:microsoft.com/office/officeart/2005/8/layout/orgChart1"/>
    <dgm:cxn modelId="{1718D7E7-17F8-4C74-8185-BFAE0376C1C3}" type="presOf" srcId="{C27BAE81-8883-4FC3-924F-D475CBEF0119}" destId="{5ADE842D-967D-4013-91AA-B262D2BFF85D}" srcOrd="0" destOrd="0" presId="urn:microsoft.com/office/officeart/2005/8/layout/orgChart1"/>
    <dgm:cxn modelId="{CC9CAFEA-DF53-4104-9DCB-741EDBDAD07C}" type="presOf" srcId="{572A16D6-6648-4928-81BB-CA9114279EEB}" destId="{01FF96A5-3ECF-4316-BD42-439854A40F7B}" srcOrd="1" destOrd="0" presId="urn:microsoft.com/office/officeart/2005/8/layout/orgChart1"/>
    <dgm:cxn modelId="{D807BBEB-05FC-47B5-A466-83A9C5996A74}" type="presOf" srcId="{F35D868C-EFB8-485F-ACAF-7B8BAAE470A4}" destId="{4E06BB96-2594-4D98-8CF5-FEC9415F849A}" srcOrd="1" destOrd="0" presId="urn:microsoft.com/office/officeart/2005/8/layout/orgChart1"/>
    <dgm:cxn modelId="{39EE1FEC-FC24-4906-8607-34A25B4657C3}" srcId="{F4974F03-ACA1-4D56-95FF-D095FC3BF98F}" destId="{45E759D8-3B89-432E-9E86-C35E7A596CF7}" srcOrd="1" destOrd="0" parTransId="{CFF46D90-E4BC-40DF-BEDA-3D9B5810574E}" sibTransId="{62536853-5622-4270-A1DB-3AA66697DA6B}"/>
    <dgm:cxn modelId="{770348F0-2B1E-468B-8C91-46474A758BF5}" type="presOf" srcId="{ED87232A-8765-4733-B75F-3EF34079104F}" destId="{BBF4C5B0-94E6-4ACB-AA21-02F62227D4DF}" srcOrd="1" destOrd="0" presId="urn:microsoft.com/office/officeart/2005/8/layout/orgChart1"/>
    <dgm:cxn modelId="{7765DAF4-988E-4667-A008-EB184D735123}" type="presOf" srcId="{C118C282-7E72-499B-BC82-924E605FBAFF}" destId="{29E0FABA-7B23-41F2-958D-40AF89BC24E8}" srcOrd="0" destOrd="0" presId="urn:microsoft.com/office/officeart/2005/8/layout/orgChart1"/>
    <dgm:cxn modelId="{81FA25FB-1EEC-4056-9970-3CEEBBD0F336}" type="presOf" srcId="{85AC87C2-41D8-43A8-8ADC-670E62A0D627}" destId="{8FCA2506-F0BE-4FB0-99CD-C4372F032A80}" srcOrd="0" destOrd="0" presId="urn:microsoft.com/office/officeart/2005/8/layout/orgChart1"/>
    <dgm:cxn modelId="{12DB06E2-882D-4424-AAA5-9F44111A5E6C}" type="presParOf" srcId="{04712149-6721-4424-84F5-9B4E5D671BB1}" destId="{30F2F5B8-4E0B-4C28-978E-FCC6E8648EA7}" srcOrd="0" destOrd="0" presId="urn:microsoft.com/office/officeart/2005/8/layout/orgChart1"/>
    <dgm:cxn modelId="{8C36F1FF-CF12-4337-99B2-A419430D2E5E}" type="presParOf" srcId="{30F2F5B8-4E0B-4C28-978E-FCC6E8648EA7}" destId="{77A66804-37D5-484E-8FB5-5C1ACD704D60}" srcOrd="0" destOrd="0" presId="urn:microsoft.com/office/officeart/2005/8/layout/orgChart1"/>
    <dgm:cxn modelId="{FEE09802-8630-4BBD-BE9A-826385B9274A}" type="presParOf" srcId="{77A66804-37D5-484E-8FB5-5C1ACD704D60}" destId="{114D46EA-1A1F-44E2-B14B-9777B15A4B96}" srcOrd="0" destOrd="0" presId="urn:microsoft.com/office/officeart/2005/8/layout/orgChart1"/>
    <dgm:cxn modelId="{2215C832-883E-4C39-BD50-88418C5964CA}" type="presParOf" srcId="{77A66804-37D5-484E-8FB5-5C1ACD704D60}" destId="{406C2DC8-CE50-420F-BE27-812CA83AA43C}" srcOrd="1" destOrd="0" presId="urn:microsoft.com/office/officeart/2005/8/layout/orgChart1"/>
    <dgm:cxn modelId="{7D48C575-ACB9-408B-9EC4-1E20D302BD61}" type="presParOf" srcId="{30F2F5B8-4E0B-4C28-978E-FCC6E8648EA7}" destId="{B92DA3F2-9A89-4525-A628-452DC8DF2217}" srcOrd="1" destOrd="0" presId="urn:microsoft.com/office/officeart/2005/8/layout/orgChart1"/>
    <dgm:cxn modelId="{644A647F-6F29-4E67-A7B2-C21BE21309E1}" type="presParOf" srcId="{B92DA3F2-9A89-4525-A628-452DC8DF2217}" destId="{DABEF55E-041D-4982-B734-91A257B49721}" srcOrd="0" destOrd="0" presId="urn:microsoft.com/office/officeart/2005/8/layout/orgChart1"/>
    <dgm:cxn modelId="{7A6FF95E-2FC3-4951-9007-BE51DEDC2C8F}" type="presParOf" srcId="{B92DA3F2-9A89-4525-A628-452DC8DF2217}" destId="{CC981109-1825-4015-9ED8-BC6CAA61EC6C}" srcOrd="1" destOrd="0" presId="urn:microsoft.com/office/officeart/2005/8/layout/orgChart1"/>
    <dgm:cxn modelId="{EF416216-BE0F-425F-960C-0A2557D31596}" type="presParOf" srcId="{CC981109-1825-4015-9ED8-BC6CAA61EC6C}" destId="{10F2C7C6-31E3-4AE4-8C62-D1300608312E}" srcOrd="0" destOrd="0" presId="urn:microsoft.com/office/officeart/2005/8/layout/orgChart1"/>
    <dgm:cxn modelId="{3CC72667-A513-410C-8059-99AC5FBBEA3C}" type="presParOf" srcId="{10F2C7C6-31E3-4AE4-8C62-D1300608312E}" destId="{4A812213-FF55-4ADC-998E-189906BFFB9D}" srcOrd="0" destOrd="0" presId="urn:microsoft.com/office/officeart/2005/8/layout/orgChart1"/>
    <dgm:cxn modelId="{B846325C-E764-4303-8374-587AA7DC4213}" type="presParOf" srcId="{10F2C7C6-31E3-4AE4-8C62-D1300608312E}" destId="{7EE09C0C-7753-4249-9BFD-8703F5F19FE2}" srcOrd="1" destOrd="0" presId="urn:microsoft.com/office/officeart/2005/8/layout/orgChart1"/>
    <dgm:cxn modelId="{6D9A8B68-2277-46E2-8BC3-E4B564401234}" type="presParOf" srcId="{CC981109-1825-4015-9ED8-BC6CAA61EC6C}" destId="{EE684816-82B0-475D-A5E8-0CE076B1D644}" srcOrd="1" destOrd="0" presId="urn:microsoft.com/office/officeart/2005/8/layout/orgChart1"/>
    <dgm:cxn modelId="{A58A97ED-3E41-410C-865B-CFEF9C58EB73}" type="presParOf" srcId="{EE684816-82B0-475D-A5E8-0CE076B1D644}" destId="{8FCA2506-F0BE-4FB0-99CD-C4372F032A80}" srcOrd="0" destOrd="0" presId="urn:microsoft.com/office/officeart/2005/8/layout/orgChart1"/>
    <dgm:cxn modelId="{D0163969-D41B-4231-B907-9667DC792382}" type="presParOf" srcId="{EE684816-82B0-475D-A5E8-0CE076B1D644}" destId="{DF3743D8-8CCE-484F-B312-F1F698423524}" srcOrd="1" destOrd="0" presId="urn:microsoft.com/office/officeart/2005/8/layout/orgChart1"/>
    <dgm:cxn modelId="{BBD02F33-7000-43F6-9C66-8026C093351B}" type="presParOf" srcId="{DF3743D8-8CCE-484F-B312-F1F698423524}" destId="{674D1531-B22E-4C33-BC9D-364AA0235495}" srcOrd="0" destOrd="0" presId="urn:microsoft.com/office/officeart/2005/8/layout/orgChart1"/>
    <dgm:cxn modelId="{7B239C77-B015-435A-AEB1-915C45792B65}" type="presParOf" srcId="{674D1531-B22E-4C33-BC9D-364AA0235495}" destId="{941B339A-F036-4753-AC6B-38750B738DAC}" srcOrd="0" destOrd="0" presId="urn:microsoft.com/office/officeart/2005/8/layout/orgChart1"/>
    <dgm:cxn modelId="{08B77273-7885-4771-80AC-4D273EBDB838}" type="presParOf" srcId="{674D1531-B22E-4C33-BC9D-364AA0235495}" destId="{D5BD0584-62AE-43FF-A786-17645B512267}" srcOrd="1" destOrd="0" presId="urn:microsoft.com/office/officeart/2005/8/layout/orgChart1"/>
    <dgm:cxn modelId="{4EA2FF9D-4BCF-49E1-A96A-CC4A4F564230}" type="presParOf" srcId="{DF3743D8-8CCE-484F-B312-F1F698423524}" destId="{E725FB91-FF5B-4D41-953D-ABFC47746E34}" srcOrd="1" destOrd="0" presId="urn:microsoft.com/office/officeart/2005/8/layout/orgChart1"/>
    <dgm:cxn modelId="{6C1AD6E5-285B-47EA-B590-CD2DF86538C6}" type="presParOf" srcId="{DF3743D8-8CCE-484F-B312-F1F698423524}" destId="{8768400D-FF3F-47A3-8415-6694FD9CB7EB}" srcOrd="2" destOrd="0" presId="urn:microsoft.com/office/officeart/2005/8/layout/orgChart1"/>
    <dgm:cxn modelId="{3A8C37A7-C261-4405-9D48-B6A16968574C}" type="presParOf" srcId="{EE684816-82B0-475D-A5E8-0CE076B1D644}" destId="{4A4C2718-EB2F-4F4C-96F8-AAF81BEC25EF}" srcOrd="2" destOrd="0" presId="urn:microsoft.com/office/officeart/2005/8/layout/orgChart1"/>
    <dgm:cxn modelId="{EE59DC0E-CE20-48C3-9B9C-A49EC714A610}" type="presParOf" srcId="{EE684816-82B0-475D-A5E8-0CE076B1D644}" destId="{2F1749FC-EB05-4918-82BF-D597F3769CE7}" srcOrd="3" destOrd="0" presId="urn:microsoft.com/office/officeart/2005/8/layout/orgChart1"/>
    <dgm:cxn modelId="{58E0F80C-EFF5-41AB-A9B9-4354E2FE92E4}" type="presParOf" srcId="{2F1749FC-EB05-4918-82BF-D597F3769CE7}" destId="{9B57CE57-D3D4-4069-89C4-FC188DC6365C}" srcOrd="0" destOrd="0" presId="urn:microsoft.com/office/officeart/2005/8/layout/orgChart1"/>
    <dgm:cxn modelId="{D14569BC-5B0F-4DC7-AA1E-0BE9AF1A510C}" type="presParOf" srcId="{9B57CE57-D3D4-4069-89C4-FC188DC6365C}" destId="{5ADE842D-967D-4013-91AA-B262D2BFF85D}" srcOrd="0" destOrd="0" presId="urn:microsoft.com/office/officeart/2005/8/layout/orgChart1"/>
    <dgm:cxn modelId="{16CEABEE-7B0B-4000-87D5-95A5AEF69BE2}" type="presParOf" srcId="{9B57CE57-D3D4-4069-89C4-FC188DC6365C}" destId="{058767E5-8392-4AB1-8AF2-C3EB3B0835A5}" srcOrd="1" destOrd="0" presId="urn:microsoft.com/office/officeart/2005/8/layout/orgChart1"/>
    <dgm:cxn modelId="{50B1A79E-51BF-413F-B1D1-850E734F4E73}" type="presParOf" srcId="{2F1749FC-EB05-4918-82BF-D597F3769CE7}" destId="{E312EA6D-DB0F-44C1-A389-93A8B67EEFDC}" srcOrd="1" destOrd="0" presId="urn:microsoft.com/office/officeart/2005/8/layout/orgChart1"/>
    <dgm:cxn modelId="{BF8BB431-FC74-4C67-AFC9-7F66F7866BE8}" type="presParOf" srcId="{E312EA6D-DB0F-44C1-A389-93A8B67EEFDC}" destId="{26A7AE11-5D25-42DB-B014-085DEC2AB3A1}" srcOrd="0" destOrd="0" presId="urn:microsoft.com/office/officeart/2005/8/layout/orgChart1"/>
    <dgm:cxn modelId="{4DF0D298-BBD7-4FF4-83BF-2D04DF8D7F24}" type="presParOf" srcId="{E312EA6D-DB0F-44C1-A389-93A8B67EEFDC}" destId="{EE2189CB-C15E-413E-AC8E-65DA010596FB}" srcOrd="1" destOrd="0" presId="urn:microsoft.com/office/officeart/2005/8/layout/orgChart1"/>
    <dgm:cxn modelId="{1CA8C570-66A0-479C-AE7A-3FE726793F40}" type="presParOf" srcId="{EE2189CB-C15E-413E-AC8E-65DA010596FB}" destId="{8F3F4C87-D849-4245-B69D-1C8CAF618DA8}" srcOrd="0" destOrd="0" presId="urn:microsoft.com/office/officeart/2005/8/layout/orgChart1"/>
    <dgm:cxn modelId="{D8199C1E-C630-4982-8EF0-CC4B458C92BF}" type="presParOf" srcId="{8F3F4C87-D849-4245-B69D-1C8CAF618DA8}" destId="{29E0FABA-7B23-41F2-958D-40AF89BC24E8}" srcOrd="0" destOrd="0" presId="urn:microsoft.com/office/officeart/2005/8/layout/orgChart1"/>
    <dgm:cxn modelId="{C5C0DDF1-9DD6-4429-941B-109A434736D5}" type="presParOf" srcId="{8F3F4C87-D849-4245-B69D-1C8CAF618DA8}" destId="{7E315874-33D8-4D92-9C6E-58696D19AC68}" srcOrd="1" destOrd="0" presId="urn:microsoft.com/office/officeart/2005/8/layout/orgChart1"/>
    <dgm:cxn modelId="{6CA63562-7C08-464A-8B05-0B35E515A65D}" type="presParOf" srcId="{EE2189CB-C15E-413E-AC8E-65DA010596FB}" destId="{ABF958A0-9564-4C85-AB7E-4FAABB916E6D}" srcOrd="1" destOrd="0" presId="urn:microsoft.com/office/officeart/2005/8/layout/orgChart1"/>
    <dgm:cxn modelId="{7441E68D-E4C0-4430-83A1-DAD9C270FDFC}" type="presParOf" srcId="{EE2189CB-C15E-413E-AC8E-65DA010596FB}" destId="{889FAF65-CE3C-47C5-9D21-F039524CF43F}" srcOrd="2" destOrd="0" presId="urn:microsoft.com/office/officeart/2005/8/layout/orgChart1"/>
    <dgm:cxn modelId="{2FF50AD4-DDE0-4403-82FA-3F68D753DB85}" type="presParOf" srcId="{2F1749FC-EB05-4918-82BF-D597F3769CE7}" destId="{2F4172CC-F6AA-42F7-91F7-12C25F7B4A8A}" srcOrd="2" destOrd="0" presId="urn:microsoft.com/office/officeart/2005/8/layout/orgChart1"/>
    <dgm:cxn modelId="{93DB7483-6C20-4637-8038-EDC99B2FFF46}" type="presParOf" srcId="{CC981109-1825-4015-9ED8-BC6CAA61EC6C}" destId="{FA3106E4-66E4-4426-AB9E-20A3BA8729D0}" srcOrd="2" destOrd="0" presId="urn:microsoft.com/office/officeart/2005/8/layout/orgChart1"/>
    <dgm:cxn modelId="{885474CC-1B0D-475C-BE89-53035C0BE594}" type="presParOf" srcId="{B92DA3F2-9A89-4525-A628-452DC8DF2217}" destId="{9476F1C7-8DB5-4506-A910-3D5E0756A87C}" srcOrd="2" destOrd="0" presId="urn:microsoft.com/office/officeart/2005/8/layout/orgChart1"/>
    <dgm:cxn modelId="{9513765A-0048-402B-A042-D0029CC4FB17}" type="presParOf" srcId="{B92DA3F2-9A89-4525-A628-452DC8DF2217}" destId="{F81B0896-9752-4973-B982-DCF0ADF27621}" srcOrd="3" destOrd="0" presId="urn:microsoft.com/office/officeart/2005/8/layout/orgChart1"/>
    <dgm:cxn modelId="{0A9E5EA4-F94C-4AD3-9B3A-FB5AE996B792}" type="presParOf" srcId="{F81B0896-9752-4973-B982-DCF0ADF27621}" destId="{CB38C4F5-6C4A-47E3-84D8-E137E9D24E49}" srcOrd="0" destOrd="0" presId="urn:microsoft.com/office/officeart/2005/8/layout/orgChart1"/>
    <dgm:cxn modelId="{E394D861-17D7-4565-8C26-A689A82C495B}" type="presParOf" srcId="{CB38C4F5-6C4A-47E3-84D8-E137E9D24E49}" destId="{582CBAAE-B2E3-44B6-B515-23ED72809D78}" srcOrd="0" destOrd="0" presId="urn:microsoft.com/office/officeart/2005/8/layout/orgChart1"/>
    <dgm:cxn modelId="{F4FF48E7-07BF-4C13-ACB5-8B328C6EE0CF}" type="presParOf" srcId="{CB38C4F5-6C4A-47E3-84D8-E137E9D24E49}" destId="{F876B3E2-6A54-4390-8E34-DE3AA0DE3A85}" srcOrd="1" destOrd="0" presId="urn:microsoft.com/office/officeart/2005/8/layout/orgChart1"/>
    <dgm:cxn modelId="{5C3EDA93-62E3-4EA1-8998-39E74BB827C9}" type="presParOf" srcId="{F81B0896-9752-4973-B982-DCF0ADF27621}" destId="{EB0EA4CB-DDCD-4FCD-BE57-FCB9B98322E0}" srcOrd="1" destOrd="0" presId="urn:microsoft.com/office/officeart/2005/8/layout/orgChart1"/>
    <dgm:cxn modelId="{849208C2-9C04-4D6A-AEFA-844648793415}" type="presParOf" srcId="{EB0EA4CB-DDCD-4FCD-BE57-FCB9B98322E0}" destId="{7A3B3BCF-57FF-429E-9879-03EDE08DF4F9}" srcOrd="0" destOrd="0" presId="urn:microsoft.com/office/officeart/2005/8/layout/orgChart1"/>
    <dgm:cxn modelId="{05F57E39-1C62-4627-8E7C-5A86F09A45D3}" type="presParOf" srcId="{EB0EA4CB-DDCD-4FCD-BE57-FCB9B98322E0}" destId="{6AD71741-AD76-415B-B682-A106B25835A2}" srcOrd="1" destOrd="0" presId="urn:microsoft.com/office/officeart/2005/8/layout/orgChart1"/>
    <dgm:cxn modelId="{99332367-901F-4C81-8F29-BF6818FDA413}" type="presParOf" srcId="{6AD71741-AD76-415B-B682-A106B25835A2}" destId="{9D717510-F146-4C94-9A92-D68042EF8D80}" srcOrd="0" destOrd="0" presId="urn:microsoft.com/office/officeart/2005/8/layout/orgChart1"/>
    <dgm:cxn modelId="{1347C9BB-4C0B-4E88-899D-A2D670E04667}" type="presParOf" srcId="{9D717510-F146-4C94-9A92-D68042EF8D80}" destId="{5000EDFE-F787-4544-BB56-462E435553C4}" srcOrd="0" destOrd="0" presId="urn:microsoft.com/office/officeart/2005/8/layout/orgChart1"/>
    <dgm:cxn modelId="{DE15A8F6-751D-460F-AF07-F67F0081152E}" type="presParOf" srcId="{9D717510-F146-4C94-9A92-D68042EF8D80}" destId="{4E06BB96-2594-4D98-8CF5-FEC9415F849A}" srcOrd="1" destOrd="0" presId="urn:microsoft.com/office/officeart/2005/8/layout/orgChart1"/>
    <dgm:cxn modelId="{765CECEB-8415-455A-AA1A-6A457929FE48}" type="presParOf" srcId="{6AD71741-AD76-415B-B682-A106B25835A2}" destId="{368234C6-9BFF-45EA-A964-92D2B9118DE5}" srcOrd="1" destOrd="0" presId="urn:microsoft.com/office/officeart/2005/8/layout/orgChart1"/>
    <dgm:cxn modelId="{E0A34A75-65F3-4707-8E2B-C231C53CA9DB}" type="presParOf" srcId="{368234C6-9BFF-45EA-A964-92D2B9118DE5}" destId="{1CA14598-C5C9-4E0E-A825-815AB3B9BC6A}" srcOrd="0" destOrd="0" presId="urn:microsoft.com/office/officeart/2005/8/layout/orgChart1"/>
    <dgm:cxn modelId="{9AD7E744-21B6-484F-8E83-EEFADDAAD72E}" type="presParOf" srcId="{368234C6-9BFF-45EA-A964-92D2B9118DE5}" destId="{39FE97C2-D44E-4577-8FFD-26A9285B261A}" srcOrd="1" destOrd="0" presId="urn:microsoft.com/office/officeart/2005/8/layout/orgChart1"/>
    <dgm:cxn modelId="{154AAA66-49E7-4AE4-B093-115EF2929637}" type="presParOf" srcId="{39FE97C2-D44E-4577-8FFD-26A9285B261A}" destId="{49F11D9F-ED85-4B76-A07E-7737036176AB}" srcOrd="0" destOrd="0" presId="urn:microsoft.com/office/officeart/2005/8/layout/orgChart1"/>
    <dgm:cxn modelId="{35C668B8-A324-4E66-86F6-830131FE9BF8}" type="presParOf" srcId="{49F11D9F-ED85-4B76-A07E-7737036176AB}" destId="{C16A2D67-768B-4AB1-BE67-3B39F3578B39}" srcOrd="0" destOrd="0" presId="urn:microsoft.com/office/officeart/2005/8/layout/orgChart1"/>
    <dgm:cxn modelId="{86A325AB-77AC-4671-9FCA-5AF35249400B}" type="presParOf" srcId="{49F11D9F-ED85-4B76-A07E-7737036176AB}" destId="{40FDFCB0-2B0E-4E75-92B0-01FD6DA3139F}" srcOrd="1" destOrd="0" presId="urn:microsoft.com/office/officeart/2005/8/layout/orgChart1"/>
    <dgm:cxn modelId="{BC59A8BA-E454-4806-8D69-0F1165CE2DDA}" type="presParOf" srcId="{39FE97C2-D44E-4577-8FFD-26A9285B261A}" destId="{06AF2F99-C07D-47F5-8A19-FE442E2F5B7C}" srcOrd="1" destOrd="0" presId="urn:microsoft.com/office/officeart/2005/8/layout/orgChart1"/>
    <dgm:cxn modelId="{C50815C8-4ABC-4FC7-A259-A1AC79CE08AF}" type="presParOf" srcId="{39FE97C2-D44E-4577-8FFD-26A9285B261A}" destId="{411118D8-AD23-42F2-B0AE-3995E3A0F07D}" srcOrd="2" destOrd="0" presId="urn:microsoft.com/office/officeart/2005/8/layout/orgChart1"/>
    <dgm:cxn modelId="{AB33B5D9-4DA8-4B87-9DF9-0546F2DE7F5B}" type="presParOf" srcId="{368234C6-9BFF-45EA-A964-92D2B9118DE5}" destId="{440155FA-20C5-49E9-AD78-510EC13BC394}" srcOrd="2" destOrd="0" presId="urn:microsoft.com/office/officeart/2005/8/layout/orgChart1"/>
    <dgm:cxn modelId="{F84950F7-D5BA-4955-932D-DB6EF6E2FA74}" type="presParOf" srcId="{368234C6-9BFF-45EA-A964-92D2B9118DE5}" destId="{9D8AA26E-88F2-4E82-9A52-506CAA6A180C}" srcOrd="3" destOrd="0" presId="urn:microsoft.com/office/officeart/2005/8/layout/orgChart1"/>
    <dgm:cxn modelId="{476D51FF-0F15-4313-8D09-EAAB43137F4B}" type="presParOf" srcId="{9D8AA26E-88F2-4E82-9A52-506CAA6A180C}" destId="{52B950C1-5512-4CD6-803B-FE75D22CD3E2}" srcOrd="0" destOrd="0" presId="urn:microsoft.com/office/officeart/2005/8/layout/orgChart1"/>
    <dgm:cxn modelId="{80F07C0A-8A90-401D-AF0F-CBB605D3FBD8}" type="presParOf" srcId="{52B950C1-5512-4CD6-803B-FE75D22CD3E2}" destId="{7242EEDC-5BCD-483E-98D1-374245BE5BE7}" srcOrd="0" destOrd="0" presId="urn:microsoft.com/office/officeart/2005/8/layout/orgChart1"/>
    <dgm:cxn modelId="{E453BD7E-0E84-41BD-940C-7E52F90F1C92}" type="presParOf" srcId="{52B950C1-5512-4CD6-803B-FE75D22CD3E2}" destId="{AA792168-11C3-4DD0-B2C8-87C668957E07}" srcOrd="1" destOrd="0" presId="urn:microsoft.com/office/officeart/2005/8/layout/orgChart1"/>
    <dgm:cxn modelId="{3F1F1EFE-40DF-4248-8423-EED3B2182455}" type="presParOf" srcId="{9D8AA26E-88F2-4E82-9A52-506CAA6A180C}" destId="{7D1C1995-067A-45D9-96F8-B4A926234F34}" srcOrd="1" destOrd="0" presId="urn:microsoft.com/office/officeart/2005/8/layout/orgChart1"/>
    <dgm:cxn modelId="{EDF91813-CC3C-4C94-8762-51698850203F}" type="presParOf" srcId="{9D8AA26E-88F2-4E82-9A52-506CAA6A180C}" destId="{F252F9BF-8790-42A4-BD0E-B03C61A02B86}" srcOrd="2" destOrd="0" presId="urn:microsoft.com/office/officeart/2005/8/layout/orgChart1"/>
    <dgm:cxn modelId="{1B31F951-1A3C-4E91-9D83-810952DBE731}" type="presParOf" srcId="{6AD71741-AD76-415B-B682-A106B25835A2}" destId="{DEA2EEE3-7851-4F1E-8A07-CE80654D7A85}" srcOrd="2" destOrd="0" presId="urn:microsoft.com/office/officeart/2005/8/layout/orgChart1"/>
    <dgm:cxn modelId="{D9784010-607D-48AA-97D5-C7518882DA25}" type="presParOf" srcId="{F81B0896-9752-4973-B982-DCF0ADF27621}" destId="{EB5A1D08-668A-4C6E-9365-F642E489C3B5}" srcOrd="2" destOrd="0" presId="urn:microsoft.com/office/officeart/2005/8/layout/orgChart1"/>
    <dgm:cxn modelId="{6CC4A1C0-3338-48C9-8EEB-22FAAD6248C1}" type="presParOf" srcId="{B92DA3F2-9A89-4525-A628-452DC8DF2217}" destId="{737FE012-D3E8-4F60-A977-894DFE75C77C}" srcOrd="4" destOrd="0" presId="urn:microsoft.com/office/officeart/2005/8/layout/orgChart1"/>
    <dgm:cxn modelId="{9103A470-92DA-4651-BCB7-7FADB3AB3277}" type="presParOf" srcId="{B92DA3F2-9A89-4525-A628-452DC8DF2217}" destId="{3FFA1503-0D9E-419A-9711-D4A17230B688}" srcOrd="5" destOrd="0" presId="urn:microsoft.com/office/officeart/2005/8/layout/orgChart1"/>
    <dgm:cxn modelId="{4B507924-786A-4617-A3A8-024FE49A026A}" type="presParOf" srcId="{3FFA1503-0D9E-419A-9711-D4A17230B688}" destId="{C840FD2B-E2ED-4806-BEE4-01FBF7D0A819}" srcOrd="0" destOrd="0" presId="urn:microsoft.com/office/officeart/2005/8/layout/orgChart1"/>
    <dgm:cxn modelId="{5D2EC4DE-033B-420B-A98E-42FA9396C42B}" type="presParOf" srcId="{C840FD2B-E2ED-4806-BEE4-01FBF7D0A819}" destId="{C70ECD58-CDC2-4E3F-A732-AFBCD13E0408}" srcOrd="0" destOrd="0" presId="urn:microsoft.com/office/officeart/2005/8/layout/orgChart1"/>
    <dgm:cxn modelId="{F422A942-857E-4E34-A226-659B1CABA675}" type="presParOf" srcId="{C840FD2B-E2ED-4806-BEE4-01FBF7D0A819}" destId="{C43AE55E-C925-442C-86E9-A65FCD3B2341}" srcOrd="1" destOrd="0" presId="urn:microsoft.com/office/officeart/2005/8/layout/orgChart1"/>
    <dgm:cxn modelId="{CA9D6312-5DDB-4206-889F-43CC518D26D1}" type="presParOf" srcId="{3FFA1503-0D9E-419A-9711-D4A17230B688}" destId="{8D6E89D9-CD1B-47CC-A423-597A70D8646B}" srcOrd="1" destOrd="0" presId="urn:microsoft.com/office/officeart/2005/8/layout/orgChart1"/>
    <dgm:cxn modelId="{9C0ED09F-E533-44AD-A878-A3EED7136483}" type="presParOf" srcId="{8D6E89D9-CD1B-47CC-A423-597A70D8646B}" destId="{6B42BD88-23B8-4913-9A59-A85D4F8C5744}" srcOrd="0" destOrd="0" presId="urn:microsoft.com/office/officeart/2005/8/layout/orgChart1"/>
    <dgm:cxn modelId="{C4EB2D66-F15D-47EE-9B91-05514BD1E64E}" type="presParOf" srcId="{8D6E89D9-CD1B-47CC-A423-597A70D8646B}" destId="{D5B9B14F-6DDC-4101-92E5-73AB26FBCCA7}" srcOrd="1" destOrd="0" presId="urn:microsoft.com/office/officeart/2005/8/layout/orgChart1"/>
    <dgm:cxn modelId="{18DE911B-3500-4655-A407-A53C48FF807C}" type="presParOf" srcId="{D5B9B14F-6DDC-4101-92E5-73AB26FBCCA7}" destId="{07C706ED-A5B7-4CAE-90F3-8FAC412A0465}" srcOrd="0" destOrd="0" presId="urn:microsoft.com/office/officeart/2005/8/layout/orgChart1"/>
    <dgm:cxn modelId="{B5240829-6BCD-49D5-9C6A-6EBC06E73205}" type="presParOf" srcId="{07C706ED-A5B7-4CAE-90F3-8FAC412A0465}" destId="{4E871126-6D87-424A-ADE3-5EEC01C0E440}" srcOrd="0" destOrd="0" presId="urn:microsoft.com/office/officeart/2005/8/layout/orgChart1"/>
    <dgm:cxn modelId="{7D34A081-7EC4-4B6D-B89F-D3E80B044D03}" type="presParOf" srcId="{07C706ED-A5B7-4CAE-90F3-8FAC412A0465}" destId="{86797CD6-A0DC-41D9-8C9C-75BAB7DA7675}" srcOrd="1" destOrd="0" presId="urn:microsoft.com/office/officeart/2005/8/layout/orgChart1"/>
    <dgm:cxn modelId="{DDBA14D7-73FE-48EB-A16A-5F08297F9771}" type="presParOf" srcId="{D5B9B14F-6DDC-4101-92E5-73AB26FBCCA7}" destId="{48932C97-582A-4539-BDAA-5C1B37F4100C}" srcOrd="1" destOrd="0" presId="urn:microsoft.com/office/officeart/2005/8/layout/orgChart1"/>
    <dgm:cxn modelId="{D49A0BEB-3B13-49DB-9ED4-5A1EB4DEBFA1}" type="presParOf" srcId="{48932C97-582A-4539-BDAA-5C1B37F4100C}" destId="{E48F612D-368F-4DF6-B6AA-5000C0D9FB21}" srcOrd="0" destOrd="0" presId="urn:microsoft.com/office/officeart/2005/8/layout/orgChart1"/>
    <dgm:cxn modelId="{79932689-CB21-4CF4-9388-1FBE1BC7492C}" type="presParOf" srcId="{48932C97-582A-4539-BDAA-5C1B37F4100C}" destId="{35F66D03-5AB1-4F03-B6BC-2B50B5364CD7}" srcOrd="1" destOrd="0" presId="urn:microsoft.com/office/officeart/2005/8/layout/orgChart1"/>
    <dgm:cxn modelId="{40B561AB-6BBF-43A9-8BDE-8B727E7C602A}" type="presParOf" srcId="{35F66D03-5AB1-4F03-B6BC-2B50B5364CD7}" destId="{4A74E8DA-9BA7-4ECE-95BE-A5DCD24710F1}" srcOrd="0" destOrd="0" presId="urn:microsoft.com/office/officeart/2005/8/layout/orgChart1"/>
    <dgm:cxn modelId="{EDA09855-B01A-4A07-A6F1-EDD3CC52967A}" type="presParOf" srcId="{4A74E8DA-9BA7-4ECE-95BE-A5DCD24710F1}" destId="{28A50D66-441C-4552-960A-8610114D8D52}" srcOrd="0" destOrd="0" presId="urn:microsoft.com/office/officeart/2005/8/layout/orgChart1"/>
    <dgm:cxn modelId="{F992B935-3DB4-4A7A-A106-39F0D9764EBB}" type="presParOf" srcId="{4A74E8DA-9BA7-4ECE-95BE-A5DCD24710F1}" destId="{786EE0A5-E6F7-4A70-800C-8A21CADDCB46}" srcOrd="1" destOrd="0" presId="urn:microsoft.com/office/officeart/2005/8/layout/orgChart1"/>
    <dgm:cxn modelId="{78AC5EA4-EB89-4460-863D-AD15251558C0}" type="presParOf" srcId="{35F66D03-5AB1-4F03-B6BC-2B50B5364CD7}" destId="{E4F3E6CB-7585-40EF-8966-269A7DB28E62}" srcOrd="1" destOrd="0" presId="urn:microsoft.com/office/officeart/2005/8/layout/orgChart1"/>
    <dgm:cxn modelId="{C626B91C-9EF2-462C-B4B4-7BC4595FF1E2}" type="presParOf" srcId="{35F66D03-5AB1-4F03-B6BC-2B50B5364CD7}" destId="{725DCBCE-93B5-431A-9828-B3ACAAE11C19}" srcOrd="2" destOrd="0" presId="urn:microsoft.com/office/officeart/2005/8/layout/orgChart1"/>
    <dgm:cxn modelId="{FD68C373-5BC5-444D-9550-68E9309F1D3D}" type="presParOf" srcId="{48932C97-582A-4539-BDAA-5C1B37F4100C}" destId="{183F597E-D839-4735-BE05-0792F5209204}" srcOrd="2" destOrd="0" presId="urn:microsoft.com/office/officeart/2005/8/layout/orgChart1"/>
    <dgm:cxn modelId="{062DB81A-104E-437C-A3A3-0DDDEC085AC7}" type="presParOf" srcId="{48932C97-582A-4539-BDAA-5C1B37F4100C}" destId="{8B5F48AA-A537-429B-AB5D-9BCB87893097}" srcOrd="3" destOrd="0" presId="urn:microsoft.com/office/officeart/2005/8/layout/orgChart1"/>
    <dgm:cxn modelId="{AE75AA8D-8BA7-49E7-AE0D-ECC70C1322B7}" type="presParOf" srcId="{8B5F48AA-A537-429B-AB5D-9BCB87893097}" destId="{61449141-C182-4E99-B912-78D2705FFCBF}" srcOrd="0" destOrd="0" presId="urn:microsoft.com/office/officeart/2005/8/layout/orgChart1"/>
    <dgm:cxn modelId="{C34CFD2A-04E8-4C93-BBB4-9B56004D6E9E}" type="presParOf" srcId="{61449141-C182-4E99-B912-78D2705FFCBF}" destId="{B8371C86-2FCA-48BC-82E5-EFC6FA1DFD16}" srcOrd="0" destOrd="0" presId="urn:microsoft.com/office/officeart/2005/8/layout/orgChart1"/>
    <dgm:cxn modelId="{836138BA-CBEC-4906-B08D-06CAD7C7596C}" type="presParOf" srcId="{61449141-C182-4E99-B912-78D2705FFCBF}" destId="{05B347CA-0E0A-46DE-B8E3-C3CF880B20AD}" srcOrd="1" destOrd="0" presId="urn:microsoft.com/office/officeart/2005/8/layout/orgChart1"/>
    <dgm:cxn modelId="{06B5331B-611B-4B6E-9168-2160755EDE76}" type="presParOf" srcId="{8B5F48AA-A537-429B-AB5D-9BCB87893097}" destId="{56CDE21F-B1DD-4AEA-B05F-4D609B435298}" srcOrd="1" destOrd="0" presId="urn:microsoft.com/office/officeart/2005/8/layout/orgChart1"/>
    <dgm:cxn modelId="{2F797145-6230-4863-B2A0-788A991198AA}" type="presParOf" srcId="{8B5F48AA-A537-429B-AB5D-9BCB87893097}" destId="{A5C8A0C1-B1E7-4362-BE94-9A2D97566982}" srcOrd="2" destOrd="0" presId="urn:microsoft.com/office/officeart/2005/8/layout/orgChart1"/>
    <dgm:cxn modelId="{0B3B3E38-CC0D-45F5-956C-6B4F9D48C07A}" type="presParOf" srcId="{D5B9B14F-6DDC-4101-92E5-73AB26FBCCA7}" destId="{FFDC0E25-835E-425B-A9A8-D155EA97F567}" srcOrd="2" destOrd="0" presId="urn:microsoft.com/office/officeart/2005/8/layout/orgChart1"/>
    <dgm:cxn modelId="{62EE7089-AE80-4A1B-8A08-9B085A88597A}" type="presParOf" srcId="{8D6E89D9-CD1B-47CC-A423-597A70D8646B}" destId="{E5A1EBA2-88EA-4F94-A73E-7A4CD69882D1}" srcOrd="2" destOrd="0" presId="urn:microsoft.com/office/officeart/2005/8/layout/orgChart1"/>
    <dgm:cxn modelId="{D8C76715-30D7-4D7A-AC59-24C967F32FD6}" type="presParOf" srcId="{8D6E89D9-CD1B-47CC-A423-597A70D8646B}" destId="{A6952F99-8969-4761-B022-E9F56801F3FB}" srcOrd="3" destOrd="0" presId="urn:microsoft.com/office/officeart/2005/8/layout/orgChart1"/>
    <dgm:cxn modelId="{92119656-3F80-40F7-A9B5-81A1090229BE}" type="presParOf" srcId="{A6952F99-8969-4761-B022-E9F56801F3FB}" destId="{C95B33A2-BDB9-4D95-B1C8-47183D835470}" srcOrd="0" destOrd="0" presId="urn:microsoft.com/office/officeart/2005/8/layout/orgChart1"/>
    <dgm:cxn modelId="{E06A2384-FECB-47F6-AFCA-2F4FF9D86420}" type="presParOf" srcId="{C95B33A2-BDB9-4D95-B1C8-47183D835470}" destId="{79884F51-4443-45FE-A296-B2F04FA23AE7}" srcOrd="0" destOrd="0" presId="urn:microsoft.com/office/officeart/2005/8/layout/orgChart1"/>
    <dgm:cxn modelId="{25269C79-046C-4007-BD9A-251D9ADCDAEC}" type="presParOf" srcId="{C95B33A2-BDB9-4D95-B1C8-47183D835470}" destId="{1EE586AD-15AB-4129-A3F7-EB53594440CC}" srcOrd="1" destOrd="0" presId="urn:microsoft.com/office/officeart/2005/8/layout/orgChart1"/>
    <dgm:cxn modelId="{6043481E-D19A-4895-B522-D00E7EAD8E5A}" type="presParOf" srcId="{A6952F99-8969-4761-B022-E9F56801F3FB}" destId="{69A0CC4D-C6F7-47C9-A3E8-A6401A940EC8}" srcOrd="1" destOrd="0" presId="urn:microsoft.com/office/officeart/2005/8/layout/orgChart1"/>
    <dgm:cxn modelId="{5E9D52C7-5932-4AC3-ADD8-233FB9DD230B}" type="presParOf" srcId="{69A0CC4D-C6F7-47C9-A3E8-A6401A940EC8}" destId="{781DB6E0-A0BD-45AD-B85F-5E11E454717D}" srcOrd="0" destOrd="0" presId="urn:microsoft.com/office/officeart/2005/8/layout/orgChart1"/>
    <dgm:cxn modelId="{9102860E-6BB2-44D2-8E66-E828D1068B54}" type="presParOf" srcId="{69A0CC4D-C6F7-47C9-A3E8-A6401A940EC8}" destId="{692514CF-5DC6-476B-B6E8-CAC947FD9482}" srcOrd="1" destOrd="0" presId="urn:microsoft.com/office/officeart/2005/8/layout/orgChart1"/>
    <dgm:cxn modelId="{AFC2CF14-A071-4064-BFDB-DF6E6C1D706F}" type="presParOf" srcId="{692514CF-5DC6-476B-B6E8-CAC947FD9482}" destId="{ECE7A1D7-7FA2-4DBD-B406-020761156118}" srcOrd="0" destOrd="0" presId="urn:microsoft.com/office/officeart/2005/8/layout/orgChart1"/>
    <dgm:cxn modelId="{E6A71313-806F-49C5-8022-3C55FCB928D0}" type="presParOf" srcId="{ECE7A1D7-7FA2-4DBD-B406-020761156118}" destId="{CC832EDE-AE46-44CB-8032-C1E771DCC798}" srcOrd="0" destOrd="0" presId="urn:microsoft.com/office/officeart/2005/8/layout/orgChart1"/>
    <dgm:cxn modelId="{86C94BD8-9402-4B57-878E-9E27C6229B04}" type="presParOf" srcId="{ECE7A1D7-7FA2-4DBD-B406-020761156118}" destId="{9F41375F-C719-4772-A1A1-DD5B5C1AF7B3}" srcOrd="1" destOrd="0" presId="urn:microsoft.com/office/officeart/2005/8/layout/orgChart1"/>
    <dgm:cxn modelId="{1F22953D-9EBB-4538-A0C0-E21634E2B4E0}" type="presParOf" srcId="{692514CF-5DC6-476B-B6E8-CAC947FD9482}" destId="{0D984B8A-AB2D-44E9-82E4-04AD05C3D6F9}" srcOrd="1" destOrd="0" presId="urn:microsoft.com/office/officeart/2005/8/layout/orgChart1"/>
    <dgm:cxn modelId="{E2BA6641-4DA5-4C6C-A592-0211DFEA72D8}" type="presParOf" srcId="{692514CF-5DC6-476B-B6E8-CAC947FD9482}" destId="{CB760DB3-4DDF-42EB-9BD7-36FD83D67F04}" srcOrd="2" destOrd="0" presId="urn:microsoft.com/office/officeart/2005/8/layout/orgChart1"/>
    <dgm:cxn modelId="{F38AD9E9-73D2-4C27-8A22-9F0C46069512}" type="presParOf" srcId="{69A0CC4D-C6F7-47C9-A3E8-A6401A940EC8}" destId="{27CDC671-145B-4651-8B62-4E301BF785A9}" srcOrd="2" destOrd="0" presId="urn:microsoft.com/office/officeart/2005/8/layout/orgChart1"/>
    <dgm:cxn modelId="{DB6B6346-B9E3-404C-8D17-5931BB5C4A3C}" type="presParOf" srcId="{69A0CC4D-C6F7-47C9-A3E8-A6401A940EC8}" destId="{C219362A-E0E7-44E5-AD99-92790D7C2FE0}" srcOrd="3" destOrd="0" presId="urn:microsoft.com/office/officeart/2005/8/layout/orgChart1"/>
    <dgm:cxn modelId="{81F9D23B-5253-4623-915E-10A842453022}" type="presParOf" srcId="{C219362A-E0E7-44E5-AD99-92790D7C2FE0}" destId="{2606DD84-60D7-4CB0-A0C2-F9C82F74A6B1}" srcOrd="0" destOrd="0" presId="urn:microsoft.com/office/officeart/2005/8/layout/orgChart1"/>
    <dgm:cxn modelId="{6DD7C5F2-E8BD-41B1-B10E-E5CD4995C6BD}" type="presParOf" srcId="{2606DD84-60D7-4CB0-A0C2-F9C82F74A6B1}" destId="{4639C632-523B-4B76-9807-7BA3D97CD441}" srcOrd="0" destOrd="0" presId="urn:microsoft.com/office/officeart/2005/8/layout/orgChart1"/>
    <dgm:cxn modelId="{B88B6E24-F822-4C6E-9765-0ADAB5E7139A}" type="presParOf" srcId="{2606DD84-60D7-4CB0-A0C2-F9C82F74A6B1}" destId="{BBF4C5B0-94E6-4ACB-AA21-02F62227D4DF}" srcOrd="1" destOrd="0" presId="urn:microsoft.com/office/officeart/2005/8/layout/orgChart1"/>
    <dgm:cxn modelId="{F8122DD5-1DF5-4F07-9071-BAEC6B61786E}" type="presParOf" srcId="{C219362A-E0E7-44E5-AD99-92790D7C2FE0}" destId="{6C5F9439-4B4A-46D7-8913-A0AD286FC8FE}" srcOrd="1" destOrd="0" presId="urn:microsoft.com/office/officeart/2005/8/layout/orgChart1"/>
    <dgm:cxn modelId="{0FA84076-4BC8-4CF2-B715-09A1C87ACA70}" type="presParOf" srcId="{C219362A-E0E7-44E5-AD99-92790D7C2FE0}" destId="{953B99E1-F2D5-48FB-B299-25CBD112D05B}" srcOrd="2" destOrd="0" presId="urn:microsoft.com/office/officeart/2005/8/layout/orgChart1"/>
    <dgm:cxn modelId="{773EA6AB-77F9-48B2-A551-957DC9771945}" type="presParOf" srcId="{A6952F99-8969-4761-B022-E9F56801F3FB}" destId="{4403161D-3311-44BA-AC35-B4DFAF4B3921}" srcOrd="2" destOrd="0" presId="urn:microsoft.com/office/officeart/2005/8/layout/orgChart1"/>
    <dgm:cxn modelId="{45E5B78B-6526-459D-B441-B0514E4B65A5}" type="presParOf" srcId="{8D6E89D9-CD1B-47CC-A423-597A70D8646B}" destId="{9153DD59-02E0-4D0F-8AEB-C64772AC4F90}" srcOrd="4" destOrd="0" presId="urn:microsoft.com/office/officeart/2005/8/layout/orgChart1"/>
    <dgm:cxn modelId="{AD3EC150-3C3D-434B-9F59-354A331A7808}" type="presParOf" srcId="{8D6E89D9-CD1B-47CC-A423-597A70D8646B}" destId="{56B5B065-5E6E-4A3C-8255-F7F259374066}" srcOrd="5" destOrd="0" presId="urn:microsoft.com/office/officeart/2005/8/layout/orgChart1"/>
    <dgm:cxn modelId="{80504237-49EF-4791-B3CC-6C5285397EF8}" type="presParOf" srcId="{56B5B065-5E6E-4A3C-8255-F7F259374066}" destId="{16C59D19-DE73-43A3-B2F0-6815664309E6}" srcOrd="0" destOrd="0" presId="urn:microsoft.com/office/officeart/2005/8/layout/orgChart1"/>
    <dgm:cxn modelId="{7F7C143A-2B81-4952-9667-EF6802617E25}" type="presParOf" srcId="{16C59D19-DE73-43A3-B2F0-6815664309E6}" destId="{FE27505D-9A8E-4B41-BFED-AEE4BCC630CE}" srcOrd="0" destOrd="0" presId="urn:microsoft.com/office/officeart/2005/8/layout/orgChart1"/>
    <dgm:cxn modelId="{24EBBB6C-940A-4D46-96E4-A7127B8E9448}" type="presParOf" srcId="{16C59D19-DE73-43A3-B2F0-6815664309E6}" destId="{8CD23BE4-58C1-4FB0-9093-0F59047862B4}" srcOrd="1" destOrd="0" presId="urn:microsoft.com/office/officeart/2005/8/layout/orgChart1"/>
    <dgm:cxn modelId="{F7554224-92A4-490A-9AC4-DB7C0F9E7053}" type="presParOf" srcId="{56B5B065-5E6E-4A3C-8255-F7F259374066}" destId="{0FBC2EB8-1831-4D57-9ED5-9D349A54B00E}" srcOrd="1" destOrd="0" presId="urn:microsoft.com/office/officeart/2005/8/layout/orgChart1"/>
    <dgm:cxn modelId="{FAD9FC45-05C9-4A73-BDE0-B5CFCE8A2A75}" type="presParOf" srcId="{0FBC2EB8-1831-4D57-9ED5-9D349A54B00E}" destId="{D0D67088-653A-4A31-9AE1-0F30B55FD9B0}" srcOrd="0" destOrd="0" presId="urn:microsoft.com/office/officeart/2005/8/layout/orgChart1"/>
    <dgm:cxn modelId="{982FDA1B-8646-434C-ACCE-8073C61ACFB2}" type="presParOf" srcId="{0FBC2EB8-1831-4D57-9ED5-9D349A54B00E}" destId="{4FA4C963-9759-41BF-9EB6-A1FE91214284}" srcOrd="1" destOrd="0" presId="urn:microsoft.com/office/officeart/2005/8/layout/orgChart1"/>
    <dgm:cxn modelId="{BF5859DA-0299-4A36-B0DC-1083CF447576}" type="presParOf" srcId="{4FA4C963-9759-41BF-9EB6-A1FE91214284}" destId="{30C38514-9A4C-4841-B4A3-6F2694E2D357}" srcOrd="0" destOrd="0" presId="urn:microsoft.com/office/officeart/2005/8/layout/orgChart1"/>
    <dgm:cxn modelId="{DEB20588-3779-41FB-8C7A-D154A6999828}" type="presParOf" srcId="{30C38514-9A4C-4841-B4A3-6F2694E2D357}" destId="{26E80493-5408-4C12-A2CF-32462D6DD1EA}" srcOrd="0" destOrd="0" presId="urn:microsoft.com/office/officeart/2005/8/layout/orgChart1"/>
    <dgm:cxn modelId="{C88575ED-052A-4340-9E09-C2967EF421A0}" type="presParOf" srcId="{30C38514-9A4C-4841-B4A3-6F2694E2D357}" destId="{7F43B4C7-88AC-4579-A8CE-CC9BCB4941F0}" srcOrd="1" destOrd="0" presId="urn:microsoft.com/office/officeart/2005/8/layout/orgChart1"/>
    <dgm:cxn modelId="{B51C23EF-CF8D-4964-A6DB-521848BFD022}" type="presParOf" srcId="{4FA4C963-9759-41BF-9EB6-A1FE91214284}" destId="{6A8243A7-1255-456F-AE40-E51AB20DB067}" srcOrd="1" destOrd="0" presId="urn:microsoft.com/office/officeart/2005/8/layout/orgChart1"/>
    <dgm:cxn modelId="{07A34D0D-7D0C-4D8C-AD83-D080E45B824F}" type="presParOf" srcId="{4FA4C963-9759-41BF-9EB6-A1FE91214284}" destId="{5329063B-94E7-4863-9F54-087FA6BE7595}" srcOrd="2" destOrd="0" presId="urn:microsoft.com/office/officeart/2005/8/layout/orgChart1"/>
    <dgm:cxn modelId="{F72E9F19-33E8-476C-879C-B34F91DCC6C5}" type="presParOf" srcId="{0FBC2EB8-1831-4D57-9ED5-9D349A54B00E}" destId="{2DF71707-77BD-4784-AA4C-8562249C735B}" srcOrd="2" destOrd="0" presId="urn:microsoft.com/office/officeart/2005/8/layout/orgChart1"/>
    <dgm:cxn modelId="{C26E45C4-845E-453C-8EA1-346C8277CC42}" type="presParOf" srcId="{0FBC2EB8-1831-4D57-9ED5-9D349A54B00E}" destId="{DA581CCF-6681-45DF-8B2D-396778034D7F}" srcOrd="3" destOrd="0" presId="urn:microsoft.com/office/officeart/2005/8/layout/orgChart1"/>
    <dgm:cxn modelId="{7E163C02-1240-428D-B6FF-99101E3F011F}" type="presParOf" srcId="{DA581CCF-6681-45DF-8B2D-396778034D7F}" destId="{15845CD6-8BBA-4E84-BD73-3FFA5132E611}" srcOrd="0" destOrd="0" presId="urn:microsoft.com/office/officeart/2005/8/layout/orgChart1"/>
    <dgm:cxn modelId="{0D80F182-08B0-4499-89B1-137662BD7DFF}" type="presParOf" srcId="{15845CD6-8BBA-4E84-BD73-3FFA5132E611}" destId="{A1CB6FBF-F840-4870-ADE4-2EA698095FE0}" srcOrd="0" destOrd="0" presId="urn:microsoft.com/office/officeart/2005/8/layout/orgChart1"/>
    <dgm:cxn modelId="{B2A15F97-8152-4C3C-96D2-D28469499C49}" type="presParOf" srcId="{15845CD6-8BBA-4E84-BD73-3FFA5132E611}" destId="{01FF96A5-3ECF-4316-BD42-439854A40F7B}" srcOrd="1" destOrd="0" presId="urn:microsoft.com/office/officeart/2005/8/layout/orgChart1"/>
    <dgm:cxn modelId="{B4C77BA2-1C1C-433A-868B-69333A6BB0E2}" type="presParOf" srcId="{DA581CCF-6681-45DF-8B2D-396778034D7F}" destId="{83350CB0-B30E-42DC-ADD2-D919805AC0C9}" srcOrd="1" destOrd="0" presId="urn:microsoft.com/office/officeart/2005/8/layout/orgChart1"/>
    <dgm:cxn modelId="{7685570F-55FB-4E67-8987-007FD21B6159}" type="presParOf" srcId="{83350CB0-B30E-42DC-ADD2-D919805AC0C9}" destId="{746ACA33-33AD-4B84-B055-44D6A68BA7F1}" srcOrd="0" destOrd="0" presId="urn:microsoft.com/office/officeart/2005/8/layout/orgChart1"/>
    <dgm:cxn modelId="{A3F5FDE6-DD54-4992-A5D2-F7062D54950C}" type="presParOf" srcId="{83350CB0-B30E-42DC-ADD2-D919805AC0C9}" destId="{4B4B2651-9551-44AF-93FA-42BE14517D36}" srcOrd="1" destOrd="0" presId="urn:microsoft.com/office/officeart/2005/8/layout/orgChart1"/>
    <dgm:cxn modelId="{D1AF79D7-1702-4595-8C70-D8D629C8DC44}" type="presParOf" srcId="{4B4B2651-9551-44AF-93FA-42BE14517D36}" destId="{1C24D99A-7124-4A1C-9583-E157C447ED43}" srcOrd="0" destOrd="0" presId="urn:microsoft.com/office/officeart/2005/8/layout/orgChart1"/>
    <dgm:cxn modelId="{25360711-29F7-4C9B-9FB2-0CB0CCEC72CA}" type="presParOf" srcId="{1C24D99A-7124-4A1C-9583-E157C447ED43}" destId="{0B28250D-7BFE-4B08-AEDD-DBEC28B9FFC1}" srcOrd="0" destOrd="0" presId="urn:microsoft.com/office/officeart/2005/8/layout/orgChart1"/>
    <dgm:cxn modelId="{56DD207A-8336-4EFE-886E-4C0FB3B609F2}" type="presParOf" srcId="{1C24D99A-7124-4A1C-9583-E157C447ED43}" destId="{8E087569-159C-4F80-A39B-4FFB2112DC94}" srcOrd="1" destOrd="0" presId="urn:microsoft.com/office/officeart/2005/8/layout/orgChart1"/>
    <dgm:cxn modelId="{FAD4CD29-BFA8-4546-B354-0C7C723C3286}" type="presParOf" srcId="{4B4B2651-9551-44AF-93FA-42BE14517D36}" destId="{1D29E444-24DD-40A7-83FC-0903F3D3A0AF}" srcOrd="1" destOrd="0" presId="urn:microsoft.com/office/officeart/2005/8/layout/orgChart1"/>
    <dgm:cxn modelId="{ACDAEDC7-7D7F-45F6-B190-40076CDF979A}" type="presParOf" srcId="{4B4B2651-9551-44AF-93FA-42BE14517D36}" destId="{7E69A82E-ED78-42FA-BBA8-E2AB1276544E}" srcOrd="2" destOrd="0" presId="urn:microsoft.com/office/officeart/2005/8/layout/orgChart1"/>
    <dgm:cxn modelId="{3992D027-B702-4537-9F90-B55F1F1A8F7F}" type="presParOf" srcId="{DA581CCF-6681-45DF-8B2D-396778034D7F}" destId="{EAE68876-09D0-4493-A5AB-6D317654B1D8}" srcOrd="2" destOrd="0" presId="urn:microsoft.com/office/officeart/2005/8/layout/orgChart1"/>
    <dgm:cxn modelId="{723C04C3-CF93-4FAB-82D0-2107A3B6DF88}" type="presParOf" srcId="{56B5B065-5E6E-4A3C-8255-F7F259374066}" destId="{F1794219-0838-4DEF-B928-5401D7B1BC02}" srcOrd="2" destOrd="0" presId="urn:microsoft.com/office/officeart/2005/8/layout/orgChart1"/>
    <dgm:cxn modelId="{7B4C35FC-C92E-4090-8943-2C7FFDAA16A8}" type="presParOf" srcId="{3FFA1503-0D9E-419A-9711-D4A17230B688}" destId="{2C9C1699-6745-455A-A080-ED03C9D77D1B}" srcOrd="2" destOrd="0" presId="urn:microsoft.com/office/officeart/2005/8/layout/orgChart1"/>
    <dgm:cxn modelId="{8779B330-117F-4378-8CC4-5CB9088F4312}" type="presParOf" srcId="{B92DA3F2-9A89-4525-A628-452DC8DF2217}" destId="{AD877D04-279E-4EE4-9CCF-CB984936C2E0}" srcOrd="6" destOrd="0" presId="urn:microsoft.com/office/officeart/2005/8/layout/orgChart1"/>
    <dgm:cxn modelId="{8CEB626A-D431-429D-987A-C44963253712}" type="presParOf" srcId="{B92DA3F2-9A89-4525-A628-452DC8DF2217}" destId="{2E32F97B-4398-4A11-A08A-E814DE265BAA}" srcOrd="7" destOrd="0" presId="urn:microsoft.com/office/officeart/2005/8/layout/orgChart1"/>
    <dgm:cxn modelId="{35A49D5E-B6ED-43E5-B596-75250434B585}" type="presParOf" srcId="{2E32F97B-4398-4A11-A08A-E814DE265BAA}" destId="{C83770AE-B7B1-4ACE-89C5-BB950284E049}" srcOrd="0" destOrd="0" presId="urn:microsoft.com/office/officeart/2005/8/layout/orgChart1"/>
    <dgm:cxn modelId="{50AD76B4-6F5A-4D7B-8085-4C8D4E0DEE88}" type="presParOf" srcId="{C83770AE-B7B1-4ACE-89C5-BB950284E049}" destId="{B285314A-3F37-474F-8DD3-8926CD7BFE0E}" srcOrd="0" destOrd="0" presId="urn:microsoft.com/office/officeart/2005/8/layout/orgChart1"/>
    <dgm:cxn modelId="{3479E518-38EB-47E8-899D-4085BD3F7608}" type="presParOf" srcId="{C83770AE-B7B1-4ACE-89C5-BB950284E049}" destId="{F3D90098-B0A0-41D9-877C-3C5437A1D730}" srcOrd="1" destOrd="0" presId="urn:microsoft.com/office/officeart/2005/8/layout/orgChart1"/>
    <dgm:cxn modelId="{927AA1B2-1C13-4BD6-ACC0-A756FB839066}" type="presParOf" srcId="{2E32F97B-4398-4A11-A08A-E814DE265BAA}" destId="{7187E284-CFC5-4126-BA81-D71ED0FAD1C2}" srcOrd="1" destOrd="0" presId="urn:microsoft.com/office/officeart/2005/8/layout/orgChart1"/>
    <dgm:cxn modelId="{A21E7FA2-9A5F-4B9A-BE2D-505AC8253B0E}" type="presParOf" srcId="{7187E284-CFC5-4126-BA81-D71ED0FAD1C2}" destId="{3EEB0EE6-DBDE-4E03-B8C3-44C0BAC710AA}" srcOrd="0" destOrd="0" presId="urn:microsoft.com/office/officeart/2005/8/layout/orgChart1"/>
    <dgm:cxn modelId="{56FFA75E-598A-4523-BE1B-2C4E7045E785}" type="presParOf" srcId="{7187E284-CFC5-4126-BA81-D71ED0FAD1C2}" destId="{B3EB6782-360B-4710-84D7-70D8D2DC5A83}" srcOrd="1" destOrd="0" presId="urn:microsoft.com/office/officeart/2005/8/layout/orgChart1"/>
    <dgm:cxn modelId="{B4368DF7-9721-449B-9228-2AFC71402F1F}" type="presParOf" srcId="{B3EB6782-360B-4710-84D7-70D8D2DC5A83}" destId="{C9AFF089-69FA-4B29-B481-A87B27946B2F}" srcOrd="0" destOrd="0" presId="urn:microsoft.com/office/officeart/2005/8/layout/orgChart1"/>
    <dgm:cxn modelId="{19D857AC-0A5F-461F-BEC4-79A06F3D8C63}" type="presParOf" srcId="{C9AFF089-69FA-4B29-B481-A87B27946B2F}" destId="{F461C8ED-88FF-4CDF-9D0A-D7369A833BB1}" srcOrd="0" destOrd="0" presId="urn:microsoft.com/office/officeart/2005/8/layout/orgChart1"/>
    <dgm:cxn modelId="{205AA692-4D45-481C-9F35-76A3682EF977}" type="presParOf" srcId="{C9AFF089-69FA-4B29-B481-A87B27946B2F}" destId="{D7F221F8-D353-4E56-A518-E5C699B26900}" srcOrd="1" destOrd="0" presId="urn:microsoft.com/office/officeart/2005/8/layout/orgChart1"/>
    <dgm:cxn modelId="{5EAC1343-C133-4BD4-8A57-E7E5E3EA50DD}" type="presParOf" srcId="{B3EB6782-360B-4710-84D7-70D8D2DC5A83}" destId="{4F9B5103-EA69-482C-88F8-69CC024D007D}" srcOrd="1" destOrd="0" presId="urn:microsoft.com/office/officeart/2005/8/layout/orgChart1"/>
    <dgm:cxn modelId="{9C99B186-A2E6-4726-B6DD-613492980307}" type="presParOf" srcId="{B3EB6782-360B-4710-84D7-70D8D2DC5A83}" destId="{09C54A94-25B5-43D3-AC02-9F845FE144AE}" srcOrd="2" destOrd="0" presId="urn:microsoft.com/office/officeart/2005/8/layout/orgChart1"/>
    <dgm:cxn modelId="{0D64DF0D-580D-4767-A183-A58214C73F3A}" type="presParOf" srcId="{7187E284-CFC5-4126-BA81-D71ED0FAD1C2}" destId="{DE9E5D45-0EBB-466C-9AD9-2E9A38473CBA}" srcOrd="2" destOrd="0" presId="urn:microsoft.com/office/officeart/2005/8/layout/orgChart1"/>
    <dgm:cxn modelId="{DAE7A438-8CD4-4477-9FF9-BCE4B47E499B}" type="presParOf" srcId="{7187E284-CFC5-4126-BA81-D71ED0FAD1C2}" destId="{7FF71782-DEB7-4EC7-8774-7380EE5EAFDF}" srcOrd="3" destOrd="0" presId="urn:microsoft.com/office/officeart/2005/8/layout/orgChart1"/>
    <dgm:cxn modelId="{0FB57660-FB8C-44B1-BD2F-F8B4E9C4ECB1}" type="presParOf" srcId="{7FF71782-DEB7-4EC7-8774-7380EE5EAFDF}" destId="{919F70A8-FC4C-4164-8340-4AB28FED25B3}" srcOrd="0" destOrd="0" presId="urn:microsoft.com/office/officeart/2005/8/layout/orgChart1"/>
    <dgm:cxn modelId="{EB236B76-397D-4423-95ED-5D7AC8842F7E}" type="presParOf" srcId="{919F70A8-FC4C-4164-8340-4AB28FED25B3}" destId="{8A2AC5CB-7709-43DD-BA8C-AB538E5E98DA}" srcOrd="0" destOrd="0" presId="urn:microsoft.com/office/officeart/2005/8/layout/orgChart1"/>
    <dgm:cxn modelId="{8060B9FE-DD66-48A2-A682-CAE57DAB861C}" type="presParOf" srcId="{919F70A8-FC4C-4164-8340-4AB28FED25B3}" destId="{140E2774-E97B-48D9-925E-9E97FB58746E}" srcOrd="1" destOrd="0" presId="urn:microsoft.com/office/officeart/2005/8/layout/orgChart1"/>
    <dgm:cxn modelId="{2745116D-67C1-4ABE-9783-24F62DB92E50}" type="presParOf" srcId="{7FF71782-DEB7-4EC7-8774-7380EE5EAFDF}" destId="{E391BF1B-6A38-43A6-AD6D-B7BF2048C728}" srcOrd="1" destOrd="0" presId="urn:microsoft.com/office/officeart/2005/8/layout/orgChart1"/>
    <dgm:cxn modelId="{C7046561-E9A4-43DE-8F3D-23763964B15A}" type="presParOf" srcId="{7FF71782-DEB7-4EC7-8774-7380EE5EAFDF}" destId="{63B65B7B-264F-4F7C-8D7F-AC9A12AF876C}" srcOrd="2" destOrd="0" presId="urn:microsoft.com/office/officeart/2005/8/layout/orgChart1"/>
    <dgm:cxn modelId="{DBE34F8F-BA33-4CC7-8716-92E80C7BE69B}" type="presParOf" srcId="{2E32F97B-4398-4A11-A08A-E814DE265BAA}" destId="{920C5BD2-1D98-4001-8401-7381DEBA339B}" srcOrd="2" destOrd="0" presId="urn:microsoft.com/office/officeart/2005/8/layout/orgChart1"/>
    <dgm:cxn modelId="{847C8C4B-5384-48D5-AAC7-B24C0FCF00E1}" type="presParOf" srcId="{30F2F5B8-4E0B-4C28-978E-FCC6E8648EA7}" destId="{3DB4405D-FE58-4F12-9927-9A776E417C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700E987-0831-456F-B780-73928460A24D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82527E96-923D-4D54-81DC-9D93A9D5C198}">
      <dgm:prSet/>
      <dgm:spPr/>
      <dgm:t>
        <a:bodyPr/>
        <a:lstStyle/>
        <a:p>
          <a:r>
            <a:rPr lang="cs-CZ" dirty="0"/>
            <a:t>Závazná stanoviska (souhlasy) dotčených orgánů jako podklad pro vydání územní rozhodnutí</a:t>
          </a:r>
        </a:p>
      </dgm:t>
    </dgm:pt>
    <dgm:pt modelId="{4FF44F1E-8DF3-4D58-868A-7358606E6BB6}" type="parTrans" cxnId="{FF756704-CC67-4E9A-89F3-63B4474B6494}">
      <dgm:prSet/>
      <dgm:spPr/>
      <dgm:t>
        <a:bodyPr/>
        <a:lstStyle/>
        <a:p>
          <a:endParaRPr lang="cs-CZ"/>
        </a:p>
      </dgm:t>
    </dgm:pt>
    <dgm:pt modelId="{6EECC82A-9A1D-489C-B01E-37AE045F125C}" type="sibTrans" cxnId="{FF756704-CC67-4E9A-89F3-63B4474B6494}">
      <dgm:prSet/>
      <dgm:spPr/>
      <dgm:t>
        <a:bodyPr/>
        <a:lstStyle/>
        <a:p>
          <a:endParaRPr lang="cs-CZ"/>
        </a:p>
      </dgm:t>
    </dgm:pt>
    <dgm:pt modelId="{A5F31FBB-6FF1-4F0B-AF79-C2AAF3C9F039}">
      <dgm:prSet/>
      <dgm:spPr/>
      <dgm:t>
        <a:bodyPr/>
        <a:lstStyle/>
        <a:p>
          <a:r>
            <a:rPr lang="cs-CZ" dirty="0"/>
            <a:t>orgán ochrany přírody (§ 4 zákona č. 114/1992 Sb.)</a:t>
          </a:r>
        </a:p>
      </dgm:t>
    </dgm:pt>
    <dgm:pt modelId="{3224BAF0-B539-4DB3-9A4C-80CBE845EBBD}" type="parTrans" cxnId="{2DDBA67C-F4F5-44F3-A49D-AEB513EBC07E}">
      <dgm:prSet/>
      <dgm:spPr/>
      <dgm:t>
        <a:bodyPr/>
        <a:lstStyle/>
        <a:p>
          <a:endParaRPr lang="cs-CZ"/>
        </a:p>
      </dgm:t>
    </dgm:pt>
    <dgm:pt modelId="{5DB062DF-B4BF-47BC-A856-4B9EC39699FA}" type="sibTrans" cxnId="{2DDBA67C-F4F5-44F3-A49D-AEB513EBC07E}">
      <dgm:prSet/>
      <dgm:spPr/>
      <dgm:t>
        <a:bodyPr/>
        <a:lstStyle/>
        <a:p>
          <a:endParaRPr lang="cs-CZ"/>
        </a:p>
      </dgm:t>
    </dgm:pt>
    <dgm:pt modelId="{22CBAAD0-A205-427C-B040-66024B6F539E}">
      <dgm:prSet/>
      <dgm:spPr/>
      <dgm:t>
        <a:bodyPr/>
        <a:lstStyle/>
        <a:p>
          <a:r>
            <a:rPr lang="cs-CZ" dirty="0"/>
            <a:t>orgán státní správy lesů (§ 14 zákona č. 389/1995 Sb.)</a:t>
          </a:r>
        </a:p>
      </dgm:t>
    </dgm:pt>
    <dgm:pt modelId="{722614C0-F475-420B-8CB5-5146B3A6F4D6}" type="parTrans" cxnId="{D83596B5-20D1-4AD1-B2C8-A11FA4E226CE}">
      <dgm:prSet/>
      <dgm:spPr/>
      <dgm:t>
        <a:bodyPr/>
        <a:lstStyle/>
        <a:p>
          <a:endParaRPr lang="cs-CZ"/>
        </a:p>
      </dgm:t>
    </dgm:pt>
    <dgm:pt modelId="{3FE3ACD0-F82C-408E-B081-60A3A9BE9A67}" type="sibTrans" cxnId="{D83596B5-20D1-4AD1-B2C8-A11FA4E226CE}">
      <dgm:prSet/>
      <dgm:spPr/>
      <dgm:t>
        <a:bodyPr/>
        <a:lstStyle/>
        <a:p>
          <a:endParaRPr lang="cs-CZ"/>
        </a:p>
      </dgm:t>
    </dgm:pt>
    <dgm:pt modelId="{4A51EB43-C5FA-4CEC-984B-6499B0E521CF}">
      <dgm:prSet/>
      <dgm:spPr/>
      <dgm:t>
        <a:bodyPr/>
        <a:lstStyle/>
        <a:p>
          <a:r>
            <a:rPr lang="cs-CZ" dirty="0"/>
            <a:t>orgán ochrany ZPF (§ 9 zákona č. 334/1992 Sb.)</a:t>
          </a:r>
        </a:p>
      </dgm:t>
    </dgm:pt>
    <dgm:pt modelId="{633757E5-7578-4217-BF2C-35CFEB285C43}" type="parTrans" cxnId="{13C7FE9F-1EE1-4459-8251-28A05BCB0E6C}">
      <dgm:prSet/>
      <dgm:spPr/>
      <dgm:t>
        <a:bodyPr/>
        <a:lstStyle/>
        <a:p>
          <a:endParaRPr lang="cs-CZ"/>
        </a:p>
      </dgm:t>
    </dgm:pt>
    <dgm:pt modelId="{53657495-0DD0-40D6-8965-37F46A7F46E0}" type="sibTrans" cxnId="{13C7FE9F-1EE1-4459-8251-28A05BCB0E6C}">
      <dgm:prSet/>
      <dgm:spPr/>
      <dgm:t>
        <a:bodyPr/>
        <a:lstStyle/>
        <a:p>
          <a:endParaRPr lang="cs-CZ"/>
        </a:p>
      </dgm:t>
    </dgm:pt>
    <dgm:pt modelId="{4E612D5F-CC7F-42EE-A513-1EE4E4F5EEB2}">
      <dgm:prSet/>
      <dgm:spPr/>
      <dgm:t>
        <a:bodyPr/>
        <a:lstStyle/>
        <a:p>
          <a:r>
            <a:rPr lang="cs-CZ" dirty="0"/>
            <a:t>orgán územního plánování (§ 96b stavebního zákona)</a:t>
          </a:r>
        </a:p>
      </dgm:t>
    </dgm:pt>
    <dgm:pt modelId="{FA9DA51A-1F03-4C27-9F39-6542601930C4}" type="parTrans" cxnId="{A4EA154A-657C-46F6-9EDA-98384F90955F}">
      <dgm:prSet/>
      <dgm:spPr/>
      <dgm:t>
        <a:bodyPr/>
        <a:lstStyle/>
        <a:p>
          <a:endParaRPr lang="cs-CZ"/>
        </a:p>
      </dgm:t>
    </dgm:pt>
    <dgm:pt modelId="{F8584C43-42FC-4051-90D0-60B457303923}" type="sibTrans" cxnId="{A4EA154A-657C-46F6-9EDA-98384F90955F}">
      <dgm:prSet/>
      <dgm:spPr/>
      <dgm:t>
        <a:bodyPr/>
        <a:lstStyle/>
        <a:p>
          <a:endParaRPr lang="cs-CZ"/>
        </a:p>
      </dgm:t>
    </dgm:pt>
    <dgm:pt modelId="{1D5F595B-36DA-43A2-80C1-0FDFE77290A6}">
      <dgm:prSet custT="1"/>
      <dgm:spPr/>
      <dgm:t>
        <a:bodyPr/>
        <a:lstStyle/>
        <a:p>
          <a:r>
            <a:rPr lang="cs-CZ" sz="2000" dirty="0"/>
            <a:t>Územní rozhodnutí o změně využití území</a:t>
          </a:r>
        </a:p>
      </dgm:t>
    </dgm:pt>
    <dgm:pt modelId="{B3FFAC33-7E79-47C4-8C41-5724B8D3F241}" type="parTrans" cxnId="{74EACE66-6F3D-4D85-94A2-08A66AFBE02D}">
      <dgm:prSet/>
      <dgm:spPr/>
      <dgm:t>
        <a:bodyPr/>
        <a:lstStyle/>
        <a:p>
          <a:endParaRPr lang="cs-CZ"/>
        </a:p>
      </dgm:t>
    </dgm:pt>
    <dgm:pt modelId="{E1C19A36-3015-4EDF-8154-08EB24DD90A6}" type="sibTrans" cxnId="{74EACE66-6F3D-4D85-94A2-08A66AFBE02D}">
      <dgm:prSet/>
      <dgm:spPr/>
      <dgm:t>
        <a:bodyPr/>
        <a:lstStyle/>
        <a:p>
          <a:endParaRPr lang="cs-CZ"/>
        </a:p>
      </dgm:t>
    </dgm:pt>
    <dgm:pt modelId="{A3B88248-B773-4B6B-8873-9242CBD0683E}">
      <dgm:prSet custT="1"/>
      <dgm:spPr/>
      <dgm:t>
        <a:bodyPr/>
        <a:lstStyle/>
        <a:p>
          <a:r>
            <a:rPr lang="cs-CZ" sz="2000" dirty="0"/>
            <a:t>Rozhodnutí o prohlášení pozemku za pozemek určený k plnění funkcí lesa</a:t>
          </a:r>
        </a:p>
      </dgm:t>
    </dgm:pt>
    <dgm:pt modelId="{4B81437A-085A-45E6-AD97-EE483CB0E805}" type="parTrans" cxnId="{88D31B72-6A17-4A06-A46D-D5C033AD2FB2}">
      <dgm:prSet/>
      <dgm:spPr/>
      <dgm:t>
        <a:bodyPr/>
        <a:lstStyle/>
        <a:p>
          <a:endParaRPr lang="cs-CZ"/>
        </a:p>
      </dgm:t>
    </dgm:pt>
    <dgm:pt modelId="{66F9A343-B2C2-42DD-A9B9-F9E08591D569}" type="sibTrans" cxnId="{88D31B72-6A17-4A06-A46D-D5C033AD2FB2}">
      <dgm:prSet/>
      <dgm:spPr/>
      <dgm:t>
        <a:bodyPr/>
        <a:lstStyle/>
        <a:p>
          <a:endParaRPr lang="cs-CZ"/>
        </a:p>
      </dgm:t>
    </dgm:pt>
    <dgm:pt modelId="{4F497255-2638-471A-B1D9-6EE220FE7CF0}">
      <dgm:prSet/>
      <dgm:spPr/>
      <dgm:t>
        <a:bodyPr/>
        <a:lstStyle/>
        <a:p>
          <a:r>
            <a:rPr lang="cs-CZ"/>
            <a:t>§ 3 odst. 4 zákona č. 289/1995 Sb. </a:t>
          </a:r>
        </a:p>
      </dgm:t>
    </dgm:pt>
    <dgm:pt modelId="{CBC13E5B-327A-4D61-96CF-CDA277692583}" type="parTrans" cxnId="{F00858DD-5CE4-46B8-8761-13C80D43A93F}">
      <dgm:prSet/>
      <dgm:spPr/>
      <dgm:t>
        <a:bodyPr/>
        <a:lstStyle/>
        <a:p>
          <a:endParaRPr lang="cs-CZ"/>
        </a:p>
      </dgm:t>
    </dgm:pt>
    <dgm:pt modelId="{47633DFA-52FE-4955-A6DA-4D46D6057895}" type="sibTrans" cxnId="{F00858DD-5CE4-46B8-8761-13C80D43A93F}">
      <dgm:prSet/>
      <dgm:spPr/>
      <dgm:t>
        <a:bodyPr/>
        <a:lstStyle/>
        <a:p>
          <a:endParaRPr lang="cs-CZ"/>
        </a:p>
      </dgm:t>
    </dgm:pt>
    <dgm:pt modelId="{07AC554B-82CE-4C41-902D-60D9EE33E054}">
      <dgm:prSet/>
      <dgm:spPr/>
      <dgm:t>
        <a:bodyPr/>
        <a:lstStyle/>
        <a:p>
          <a:r>
            <a:rPr lang="cs-CZ" dirty="0"/>
            <a:t>Stanoviska (souhlasy) vlastníků veřejné dopravní a technické infrastruktury k podmínkám dotčených ochranných a bezpečnostních pásem</a:t>
          </a:r>
        </a:p>
      </dgm:t>
    </dgm:pt>
    <dgm:pt modelId="{7646E249-AD19-4D2A-800B-657FDB3F9190}" type="parTrans" cxnId="{FACA937E-5820-475F-8651-56C84239A821}">
      <dgm:prSet/>
      <dgm:spPr/>
      <dgm:t>
        <a:bodyPr/>
        <a:lstStyle/>
        <a:p>
          <a:endParaRPr lang="cs-CZ"/>
        </a:p>
      </dgm:t>
    </dgm:pt>
    <dgm:pt modelId="{391D60CD-4BB8-47D3-A73B-68482AF3E0DB}" type="sibTrans" cxnId="{FACA937E-5820-475F-8651-56C84239A821}">
      <dgm:prSet/>
      <dgm:spPr/>
      <dgm:t>
        <a:bodyPr/>
        <a:lstStyle/>
        <a:p>
          <a:endParaRPr lang="cs-CZ"/>
        </a:p>
      </dgm:t>
    </dgm:pt>
    <dgm:pt modelId="{3FB5DE5B-FBCF-4CB6-ADB8-05E799F0E9F5}" type="pres">
      <dgm:prSet presAssocID="{B700E987-0831-456F-B780-73928460A24D}" presName="Name0" presStyleCnt="0">
        <dgm:presLayoutVars>
          <dgm:dir/>
          <dgm:animLvl val="lvl"/>
          <dgm:resizeHandles val="exact"/>
        </dgm:presLayoutVars>
      </dgm:prSet>
      <dgm:spPr/>
    </dgm:pt>
    <dgm:pt modelId="{E08C5222-4953-44EA-B1EE-EE1C6EC6CFAE}" type="pres">
      <dgm:prSet presAssocID="{A3B88248-B773-4B6B-8873-9242CBD0683E}" presName="boxAndChildren" presStyleCnt="0"/>
      <dgm:spPr/>
    </dgm:pt>
    <dgm:pt modelId="{CA0911D7-3CDF-4C9C-8F42-7CA1352618DD}" type="pres">
      <dgm:prSet presAssocID="{A3B88248-B773-4B6B-8873-9242CBD0683E}" presName="parentTextBox" presStyleLbl="node1" presStyleIdx="0" presStyleCnt="4"/>
      <dgm:spPr/>
    </dgm:pt>
    <dgm:pt modelId="{BCAEA6AD-99E3-4885-A4CD-CF51FDE2A086}" type="pres">
      <dgm:prSet presAssocID="{A3B88248-B773-4B6B-8873-9242CBD0683E}" presName="entireBox" presStyleLbl="node1" presStyleIdx="0" presStyleCnt="4"/>
      <dgm:spPr/>
    </dgm:pt>
    <dgm:pt modelId="{12D5936A-CADA-4D48-A100-DFF33ED82C5B}" type="pres">
      <dgm:prSet presAssocID="{A3B88248-B773-4B6B-8873-9242CBD0683E}" presName="descendantBox" presStyleCnt="0"/>
      <dgm:spPr/>
    </dgm:pt>
    <dgm:pt modelId="{67B41566-EE87-4CC9-8307-4E5FBBBA5C19}" type="pres">
      <dgm:prSet presAssocID="{4F497255-2638-471A-B1D9-6EE220FE7CF0}" presName="childTextBox" presStyleLbl="fgAccFollowNode1" presStyleIdx="0" presStyleCnt="5">
        <dgm:presLayoutVars>
          <dgm:bulletEnabled val="1"/>
        </dgm:presLayoutVars>
      </dgm:prSet>
      <dgm:spPr/>
    </dgm:pt>
    <dgm:pt modelId="{0E078989-D831-4A6C-B8CE-7220035B2FE2}" type="pres">
      <dgm:prSet presAssocID="{E1C19A36-3015-4EDF-8154-08EB24DD90A6}" presName="sp" presStyleCnt="0"/>
      <dgm:spPr/>
    </dgm:pt>
    <dgm:pt modelId="{3F81EF37-A2F6-4778-9265-EC2CB5400BE5}" type="pres">
      <dgm:prSet presAssocID="{1D5F595B-36DA-43A2-80C1-0FDFE77290A6}" presName="arrowAndChildren" presStyleCnt="0"/>
      <dgm:spPr/>
    </dgm:pt>
    <dgm:pt modelId="{2910C866-FE1B-497E-AB1D-C7BDF2F59B65}" type="pres">
      <dgm:prSet presAssocID="{1D5F595B-36DA-43A2-80C1-0FDFE77290A6}" presName="parentTextArrow" presStyleLbl="node1" presStyleIdx="1" presStyleCnt="4"/>
      <dgm:spPr/>
    </dgm:pt>
    <dgm:pt modelId="{577AF1F8-C914-4AEC-86DB-C746A59EC70C}" type="pres">
      <dgm:prSet presAssocID="{391D60CD-4BB8-47D3-A73B-68482AF3E0DB}" presName="sp" presStyleCnt="0"/>
      <dgm:spPr/>
    </dgm:pt>
    <dgm:pt modelId="{4C7F6480-07F2-45FB-A633-3291EA9B6EC5}" type="pres">
      <dgm:prSet presAssocID="{07AC554B-82CE-4C41-902D-60D9EE33E054}" presName="arrowAndChildren" presStyleCnt="0"/>
      <dgm:spPr/>
    </dgm:pt>
    <dgm:pt modelId="{32AB13E4-6AEF-487C-80A7-D32953009D6C}" type="pres">
      <dgm:prSet presAssocID="{07AC554B-82CE-4C41-902D-60D9EE33E054}" presName="parentTextArrow" presStyleLbl="node1" presStyleIdx="2" presStyleCnt="4"/>
      <dgm:spPr/>
    </dgm:pt>
    <dgm:pt modelId="{82738C6E-225B-44DB-91AC-D5A3196D4A5A}" type="pres">
      <dgm:prSet presAssocID="{6EECC82A-9A1D-489C-B01E-37AE045F125C}" presName="sp" presStyleCnt="0"/>
      <dgm:spPr/>
    </dgm:pt>
    <dgm:pt modelId="{450B597E-22F9-4003-B7D3-AE33A42EC863}" type="pres">
      <dgm:prSet presAssocID="{82527E96-923D-4D54-81DC-9D93A9D5C198}" presName="arrowAndChildren" presStyleCnt="0"/>
      <dgm:spPr/>
    </dgm:pt>
    <dgm:pt modelId="{088C7F67-51C7-4ACC-B01E-DFB8E4E4870B}" type="pres">
      <dgm:prSet presAssocID="{82527E96-923D-4D54-81DC-9D93A9D5C198}" presName="parentTextArrow" presStyleLbl="node1" presStyleIdx="2" presStyleCnt="4"/>
      <dgm:spPr/>
    </dgm:pt>
    <dgm:pt modelId="{CC6F0CC3-5DEC-4AEC-BB22-D87DB9C46146}" type="pres">
      <dgm:prSet presAssocID="{82527E96-923D-4D54-81DC-9D93A9D5C198}" presName="arrow" presStyleLbl="node1" presStyleIdx="3" presStyleCnt="4"/>
      <dgm:spPr/>
    </dgm:pt>
    <dgm:pt modelId="{CDFF8098-51E0-4CAF-B1E6-082D3E68A935}" type="pres">
      <dgm:prSet presAssocID="{82527E96-923D-4D54-81DC-9D93A9D5C198}" presName="descendantArrow" presStyleCnt="0"/>
      <dgm:spPr/>
    </dgm:pt>
    <dgm:pt modelId="{B5F660B5-7BAE-4276-A8E7-A476750F6EEE}" type="pres">
      <dgm:prSet presAssocID="{A5F31FBB-6FF1-4F0B-AF79-C2AAF3C9F039}" presName="childTextArrow" presStyleLbl="fgAccFollowNode1" presStyleIdx="1" presStyleCnt="5">
        <dgm:presLayoutVars>
          <dgm:bulletEnabled val="1"/>
        </dgm:presLayoutVars>
      </dgm:prSet>
      <dgm:spPr/>
    </dgm:pt>
    <dgm:pt modelId="{F29F1661-7CE2-46C5-A774-C4BADB3FCFA2}" type="pres">
      <dgm:prSet presAssocID="{22CBAAD0-A205-427C-B040-66024B6F539E}" presName="childTextArrow" presStyleLbl="fgAccFollowNode1" presStyleIdx="2" presStyleCnt="5">
        <dgm:presLayoutVars>
          <dgm:bulletEnabled val="1"/>
        </dgm:presLayoutVars>
      </dgm:prSet>
      <dgm:spPr/>
    </dgm:pt>
    <dgm:pt modelId="{E5D7ADCE-12CE-4740-950A-E539411B1B1A}" type="pres">
      <dgm:prSet presAssocID="{4A51EB43-C5FA-4CEC-984B-6499B0E521CF}" presName="childTextArrow" presStyleLbl="fgAccFollowNode1" presStyleIdx="3" presStyleCnt="5">
        <dgm:presLayoutVars>
          <dgm:bulletEnabled val="1"/>
        </dgm:presLayoutVars>
      </dgm:prSet>
      <dgm:spPr/>
    </dgm:pt>
    <dgm:pt modelId="{7515EAC4-C8DD-4D82-974E-7E196FB5E52E}" type="pres">
      <dgm:prSet presAssocID="{4E612D5F-CC7F-42EE-A513-1EE4E4F5EEB2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FF756704-CC67-4E9A-89F3-63B4474B6494}" srcId="{B700E987-0831-456F-B780-73928460A24D}" destId="{82527E96-923D-4D54-81DC-9D93A9D5C198}" srcOrd="0" destOrd="0" parTransId="{4FF44F1E-8DF3-4D58-868A-7358606E6BB6}" sibTransId="{6EECC82A-9A1D-489C-B01E-37AE045F125C}"/>
    <dgm:cxn modelId="{0A20D00C-2F18-4F44-8769-485A6EAC2F65}" type="presOf" srcId="{07AC554B-82CE-4C41-902D-60D9EE33E054}" destId="{32AB13E4-6AEF-487C-80A7-D32953009D6C}" srcOrd="0" destOrd="0" presId="urn:microsoft.com/office/officeart/2005/8/layout/process4"/>
    <dgm:cxn modelId="{EC7DD40F-D645-4278-A328-621591C0F55B}" type="presOf" srcId="{A3B88248-B773-4B6B-8873-9242CBD0683E}" destId="{BCAEA6AD-99E3-4885-A4CD-CF51FDE2A086}" srcOrd="1" destOrd="0" presId="urn:microsoft.com/office/officeart/2005/8/layout/process4"/>
    <dgm:cxn modelId="{50689519-32E1-4AEC-89BE-666EFA2D331E}" type="presOf" srcId="{4A51EB43-C5FA-4CEC-984B-6499B0E521CF}" destId="{E5D7ADCE-12CE-4740-950A-E539411B1B1A}" srcOrd="0" destOrd="0" presId="urn:microsoft.com/office/officeart/2005/8/layout/process4"/>
    <dgm:cxn modelId="{4CD6EE1B-2C86-49CB-9C9E-2353F1F8B1AB}" type="presOf" srcId="{82527E96-923D-4D54-81DC-9D93A9D5C198}" destId="{088C7F67-51C7-4ACC-B01E-DFB8E4E4870B}" srcOrd="0" destOrd="0" presId="urn:microsoft.com/office/officeart/2005/8/layout/process4"/>
    <dgm:cxn modelId="{74EACE66-6F3D-4D85-94A2-08A66AFBE02D}" srcId="{B700E987-0831-456F-B780-73928460A24D}" destId="{1D5F595B-36DA-43A2-80C1-0FDFE77290A6}" srcOrd="2" destOrd="0" parTransId="{B3FFAC33-7E79-47C4-8C41-5724B8D3F241}" sibTransId="{E1C19A36-3015-4EDF-8154-08EB24DD90A6}"/>
    <dgm:cxn modelId="{DA074B67-8130-4483-98F0-402462326EE4}" type="presOf" srcId="{82527E96-923D-4D54-81DC-9D93A9D5C198}" destId="{CC6F0CC3-5DEC-4AEC-BB22-D87DB9C46146}" srcOrd="1" destOrd="0" presId="urn:microsoft.com/office/officeart/2005/8/layout/process4"/>
    <dgm:cxn modelId="{A4EA154A-657C-46F6-9EDA-98384F90955F}" srcId="{82527E96-923D-4D54-81DC-9D93A9D5C198}" destId="{4E612D5F-CC7F-42EE-A513-1EE4E4F5EEB2}" srcOrd="3" destOrd="0" parTransId="{FA9DA51A-1F03-4C27-9F39-6542601930C4}" sibTransId="{F8584C43-42FC-4051-90D0-60B457303923}"/>
    <dgm:cxn modelId="{88D31B72-6A17-4A06-A46D-D5C033AD2FB2}" srcId="{B700E987-0831-456F-B780-73928460A24D}" destId="{A3B88248-B773-4B6B-8873-9242CBD0683E}" srcOrd="3" destOrd="0" parTransId="{4B81437A-085A-45E6-AD97-EE483CB0E805}" sibTransId="{66F9A343-B2C2-42DD-A9B9-F9E08591D569}"/>
    <dgm:cxn modelId="{9E6D6776-A5ED-4570-B0EE-1EE2998CF44D}" type="presOf" srcId="{B700E987-0831-456F-B780-73928460A24D}" destId="{3FB5DE5B-FBCF-4CB6-ADB8-05E799F0E9F5}" srcOrd="0" destOrd="0" presId="urn:microsoft.com/office/officeart/2005/8/layout/process4"/>
    <dgm:cxn modelId="{2DDBA67C-F4F5-44F3-A49D-AEB513EBC07E}" srcId="{82527E96-923D-4D54-81DC-9D93A9D5C198}" destId="{A5F31FBB-6FF1-4F0B-AF79-C2AAF3C9F039}" srcOrd="0" destOrd="0" parTransId="{3224BAF0-B539-4DB3-9A4C-80CBE845EBBD}" sibTransId="{5DB062DF-B4BF-47BC-A856-4B9EC39699FA}"/>
    <dgm:cxn modelId="{FACA937E-5820-475F-8651-56C84239A821}" srcId="{B700E987-0831-456F-B780-73928460A24D}" destId="{07AC554B-82CE-4C41-902D-60D9EE33E054}" srcOrd="1" destOrd="0" parTransId="{7646E249-AD19-4D2A-800B-657FDB3F9190}" sibTransId="{391D60CD-4BB8-47D3-A73B-68482AF3E0DB}"/>
    <dgm:cxn modelId="{13C7FE9F-1EE1-4459-8251-28A05BCB0E6C}" srcId="{82527E96-923D-4D54-81DC-9D93A9D5C198}" destId="{4A51EB43-C5FA-4CEC-984B-6499B0E521CF}" srcOrd="2" destOrd="0" parTransId="{633757E5-7578-4217-BF2C-35CFEB285C43}" sibTransId="{53657495-0DD0-40D6-8965-37F46A7F46E0}"/>
    <dgm:cxn modelId="{D83596B5-20D1-4AD1-B2C8-A11FA4E226CE}" srcId="{82527E96-923D-4D54-81DC-9D93A9D5C198}" destId="{22CBAAD0-A205-427C-B040-66024B6F539E}" srcOrd="1" destOrd="0" parTransId="{722614C0-F475-420B-8CB5-5146B3A6F4D6}" sibTransId="{3FE3ACD0-F82C-408E-B081-60A3A9BE9A67}"/>
    <dgm:cxn modelId="{DBBC3ABE-FFF5-446C-9D2B-8CD4F59B5571}" type="presOf" srcId="{A5F31FBB-6FF1-4F0B-AF79-C2AAF3C9F039}" destId="{B5F660B5-7BAE-4276-A8E7-A476750F6EEE}" srcOrd="0" destOrd="0" presId="urn:microsoft.com/office/officeart/2005/8/layout/process4"/>
    <dgm:cxn modelId="{C356BBC9-D470-41B4-85E2-18637E985CDF}" type="presOf" srcId="{4E612D5F-CC7F-42EE-A513-1EE4E4F5EEB2}" destId="{7515EAC4-C8DD-4D82-974E-7E196FB5E52E}" srcOrd="0" destOrd="0" presId="urn:microsoft.com/office/officeart/2005/8/layout/process4"/>
    <dgm:cxn modelId="{25B865CC-CE03-48AB-8454-6BE9A9096EBD}" type="presOf" srcId="{4F497255-2638-471A-B1D9-6EE220FE7CF0}" destId="{67B41566-EE87-4CC9-8307-4E5FBBBA5C19}" srcOrd="0" destOrd="0" presId="urn:microsoft.com/office/officeart/2005/8/layout/process4"/>
    <dgm:cxn modelId="{DEB413D4-3AF3-4963-91FB-7A7F1B22FC50}" type="presOf" srcId="{1D5F595B-36DA-43A2-80C1-0FDFE77290A6}" destId="{2910C866-FE1B-497E-AB1D-C7BDF2F59B65}" srcOrd="0" destOrd="0" presId="urn:microsoft.com/office/officeart/2005/8/layout/process4"/>
    <dgm:cxn modelId="{4A54B0DB-DA44-43B4-BCF7-C821F2DA4DD6}" type="presOf" srcId="{A3B88248-B773-4B6B-8873-9242CBD0683E}" destId="{CA0911D7-3CDF-4C9C-8F42-7CA1352618DD}" srcOrd="0" destOrd="0" presId="urn:microsoft.com/office/officeart/2005/8/layout/process4"/>
    <dgm:cxn modelId="{F00858DD-5CE4-46B8-8761-13C80D43A93F}" srcId="{A3B88248-B773-4B6B-8873-9242CBD0683E}" destId="{4F497255-2638-471A-B1D9-6EE220FE7CF0}" srcOrd="0" destOrd="0" parTransId="{CBC13E5B-327A-4D61-96CF-CDA277692583}" sibTransId="{47633DFA-52FE-4955-A6DA-4D46D6057895}"/>
    <dgm:cxn modelId="{214C67FD-97E5-4F88-852A-CEC44BDF783E}" type="presOf" srcId="{22CBAAD0-A205-427C-B040-66024B6F539E}" destId="{F29F1661-7CE2-46C5-A774-C4BADB3FCFA2}" srcOrd="0" destOrd="0" presId="urn:microsoft.com/office/officeart/2005/8/layout/process4"/>
    <dgm:cxn modelId="{2164888D-C11B-4C41-8EA1-417A87BE2A59}" type="presParOf" srcId="{3FB5DE5B-FBCF-4CB6-ADB8-05E799F0E9F5}" destId="{E08C5222-4953-44EA-B1EE-EE1C6EC6CFAE}" srcOrd="0" destOrd="0" presId="urn:microsoft.com/office/officeart/2005/8/layout/process4"/>
    <dgm:cxn modelId="{E2BC8DEE-F534-49EE-B27A-6B9ACB0B0C52}" type="presParOf" srcId="{E08C5222-4953-44EA-B1EE-EE1C6EC6CFAE}" destId="{CA0911D7-3CDF-4C9C-8F42-7CA1352618DD}" srcOrd="0" destOrd="0" presId="urn:microsoft.com/office/officeart/2005/8/layout/process4"/>
    <dgm:cxn modelId="{3C0B380D-CF72-46B5-8786-5FABA06D0C34}" type="presParOf" srcId="{E08C5222-4953-44EA-B1EE-EE1C6EC6CFAE}" destId="{BCAEA6AD-99E3-4885-A4CD-CF51FDE2A086}" srcOrd="1" destOrd="0" presId="urn:microsoft.com/office/officeart/2005/8/layout/process4"/>
    <dgm:cxn modelId="{7BA8FC80-EAAA-46BA-ACB0-156CF6B5F1DB}" type="presParOf" srcId="{E08C5222-4953-44EA-B1EE-EE1C6EC6CFAE}" destId="{12D5936A-CADA-4D48-A100-DFF33ED82C5B}" srcOrd="2" destOrd="0" presId="urn:microsoft.com/office/officeart/2005/8/layout/process4"/>
    <dgm:cxn modelId="{16B859E2-BA79-41D7-8E65-53BE13BF7FF4}" type="presParOf" srcId="{12D5936A-CADA-4D48-A100-DFF33ED82C5B}" destId="{67B41566-EE87-4CC9-8307-4E5FBBBA5C19}" srcOrd="0" destOrd="0" presId="urn:microsoft.com/office/officeart/2005/8/layout/process4"/>
    <dgm:cxn modelId="{E14CA7D7-DAF3-4FBB-8997-C3BCA11DF235}" type="presParOf" srcId="{3FB5DE5B-FBCF-4CB6-ADB8-05E799F0E9F5}" destId="{0E078989-D831-4A6C-B8CE-7220035B2FE2}" srcOrd="1" destOrd="0" presId="urn:microsoft.com/office/officeart/2005/8/layout/process4"/>
    <dgm:cxn modelId="{D7E126FF-E30E-4300-B1DD-1BD878C02DF8}" type="presParOf" srcId="{3FB5DE5B-FBCF-4CB6-ADB8-05E799F0E9F5}" destId="{3F81EF37-A2F6-4778-9265-EC2CB5400BE5}" srcOrd="2" destOrd="0" presId="urn:microsoft.com/office/officeart/2005/8/layout/process4"/>
    <dgm:cxn modelId="{17452F03-9B55-49C2-AA0A-C6C64A8B7CC6}" type="presParOf" srcId="{3F81EF37-A2F6-4778-9265-EC2CB5400BE5}" destId="{2910C866-FE1B-497E-AB1D-C7BDF2F59B65}" srcOrd="0" destOrd="0" presId="urn:microsoft.com/office/officeart/2005/8/layout/process4"/>
    <dgm:cxn modelId="{BFBE3348-8D82-4A8E-916E-6BAD83D84CDD}" type="presParOf" srcId="{3FB5DE5B-FBCF-4CB6-ADB8-05E799F0E9F5}" destId="{577AF1F8-C914-4AEC-86DB-C746A59EC70C}" srcOrd="3" destOrd="0" presId="urn:microsoft.com/office/officeart/2005/8/layout/process4"/>
    <dgm:cxn modelId="{F1EED092-82AC-4FD4-9E29-286AC1FB66B9}" type="presParOf" srcId="{3FB5DE5B-FBCF-4CB6-ADB8-05E799F0E9F5}" destId="{4C7F6480-07F2-45FB-A633-3291EA9B6EC5}" srcOrd="4" destOrd="0" presId="urn:microsoft.com/office/officeart/2005/8/layout/process4"/>
    <dgm:cxn modelId="{140E6A22-C418-4DA8-A7FA-91C714AA89CA}" type="presParOf" srcId="{4C7F6480-07F2-45FB-A633-3291EA9B6EC5}" destId="{32AB13E4-6AEF-487C-80A7-D32953009D6C}" srcOrd="0" destOrd="0" presId="urn:microsoft.com/office/officeart/2005/8/layout/process4"/>
    <dgm:cxn modelId="{F980DA23-60AD-4EA6-BF55-FC01FF56448E}" type="presParOf" srcId="{3FB5DE5B-FBCF-4CB6-ADB8-05E799F0E9F5}" destId="{82738C6E-225B-44DB-91AC-D5A3196D4A5A}" srcOrd="5" destOrd="0" presId="urn:microsoft.com/office/officeart/2005/8/layout/process4"/>
    <dgm:cxn modelId="{ECF07F51-AB14-413A-971E-905BF17CF808}" type="presParOf" srcId="{3FB5DE5B-FBCF-4CB6-ADB8-05E799F0E9F5}" destId="{450B597E-22F9-4003-B7D3-AE33A42EC863}" srcOrd="6" destOrd="0" presId="urn:microsoft.com/office/officeart/2005/8/layout/process4"/>
    <dgm:cxn modelId="{66D36738-1486-4E37-A623-09DA5636CFCA}" type="presParOf" srcId="{450B597E-22F9-4003-B7D3-AE33A42EC863}" destId="{088C7F67-51C7-4ACC-B01E-DFB8E4E4870B}" srcOrd="0" destOrd="0" presId="urn:microsoft.com/office/officeart/2005/8/layout/process4"/>
    <dgm:cxn modelId="{DBB7BA41-6F48-41E5-9AD9-0C879968D0B7}" type="presParOf" srcId="{450B597E-22F9-4003-B7D3-AE33A42EC863}" destId="{CC6F0CC3-5DEC-4AEC-BB22-D87DB9C46146}" srcOrd="1" destOrd="0" presId="urn:microsoft.com/office/officeart/2005/8/layout/process4"/>
    <dgm:cxn modelId="{F9E8151B-D7E5-417C-9263-7EB7B69FA184}" type="presParOf" srcId="{450B597E-22F9-4003-B7D3-AE33A42EC863}" destId="{CDFF8098-51E0-4CAF-B1E6-082D3E68A935}" srcOrd="2" destOrd="0" presId="urn:microsoft.com/office/officeart/2005/8/layout/process4"/>
    <dgm:cxn modelId="{01D2823E-C9C1-4F99-828E-FE4F305B3C1C}" type="presParOf" srcId="{CDFF8098-51E0-4CAF-B1E6-082D3E68A935}" destId="{B5F660B5-7BAE-4276-A8E7-A476750F6EEE}" srcOrd="0" destOrd="0" presId="urn:microsoft.com/office/officeart/2005/8/layout/process4"/>
    <dgm:cxn modelId="{85126C5A-4AF0-452E-91F7-2224676830F1}" type="presParOf" srcId="{CDFF8098-51E0-4CAF-B1E6-082D3E68A935}" destId="{F29F1661-7CE2-46C5-A774-C4BADB3FCFA2}" srcOrd="1" destOrd="0" presId="urn:microsoft.com/office/officeart/2005/8/layout/process4"/>
    <dgm:cxn modelId="{3D95B42C-ACC4-45E7-82F4-D60A9A47F7BD}" type="presParOf" srcId="{CDFF8098-51E0-4CAF-B1E6-082D3E68A935}" destId="{E5D7ADCE-12CE-4740-950A-E539411B1B1A}" srcOrd="2" destOrd="0" presId="urn:microsoft.com/office/officeart/2005/8/layout/process4"/>
    <dgm:cxn modelId="{15895E91-6008-4F46-AE4C-DABAB0A18581}" type="presParOf" srcId="{CDFF8098-51E0-4CAF-B1E6-082D3E68A935}" destId="{7515EAC4-C8DD-4D82-974E-7E196FB5E52E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AB44564-A7BB-4771-984E-2D52F5551535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405CEF70-DECC-4854-AE3A-46399C486710}">
      <dgm:prSet/>
      <dgm:spPr/>
      <dgm:t>
        <a:bodyPr/>
        <a:lstStyle/>
        <a:p>
          <a:r>
            <a:rPr lang="cs-CZ"/>
            <a:t>Závazná stanoviska dotčených orgánů jako podklad pro vydání společného povolení</a:t>
          </a:r>
        </a:p>
      </dgm:t>
    </dgm:pt>
    <dgm:pt modelId="{9ACE012B-0ADA-4EBC-A7ED-91515063D0E0}" type="parTrans" cxnId="{2ED5A070-C82C-4D4F-8A69-05A36EA4D761}">
      <dgm:prSet/>
      <dgm:spPr/>
      <dgm:t>
        <a:bodyPr/>
        <a:lstStyle/>
        <a:p>
          <a:endParaRPr lang="cs-CZ"/>
        </a:p>
      </dgm:t>
    </dgm:pt>
    <dgm:pt modelId="{EDCF9CA6-C36E-4EA3-B1AD-3F90D7718F5E}" type="sibTrans" cxnId="{2ED5A070-C82C-4D4F-8A69-05A36EA4D761}">
      <dgm:prSet/>
      <dgm:spPr/>
      <dgm:t>
        <a:bodyPr/>
        <a:lstStyle/>
        <a:p>
          <a:endParaRPr lang="cs-CZ"/>
        </a:p>
      </dgm:t>
    </dgm:pt>
    <dgm:pt modelId="{0CB8870C-E6BB-4726-B307-06EF491EDFF3}">
      <dgm:prSet/>
      <dgm:spPr/>
      <dgm:t>
        <a:bodyPr/>
        <a:lstStyle/>
        <a:p>
          <a:r>
            <a:rPr lang="cs-CZ" dirty="0"/>
            <a:t>Orgán ochrany ZPF</a:t>
          </a:r>
        </a:p>
      </dgm:t>
    </dgm:pt>
    <dgm:pt modelId="{D220776B-1AF0-4F54-91DD-F2C0225C114B}" type="parTrans" cxnId="{2A401CF4-2E84-4133-8332-E72EDB966618}">
      <dgm:prSet/>
      <dgm:spPr/>
      <dgm:t>
        <a:bodyPr/>
        <a:lstStyle/>
        <a:p>
          <a:endParaRPr lang="cs-CZ"/>
        </a:p>
      </dgm:t>
    </dgm:pt>
    <dgm:pt modelId="{C44DEA81-E987-4AA5-86F6-48D8586FD124}" type="sibTrans" cxnId="{2A401CF4-2E84-4133-8332-E72EDB966618}">
      <dgm:prSet/>
      <dgm:spPr/>
      <dgm:t>
        <a:bodyPr/>
        <a:lstStyle/>
        <a:p>
          <a:endParaRPr lang="cs-CZ"/>
        </a:p>
      </dgm:t>
    </dgm:pt>
    <dgm:pt modelId="{3C87C0CC-66DE-46A4-9C55-6A9C8CF3557D}">
      <dgm:prSet/>
      <dgm:spPr/>
      <dgm:t>
        <a:bodyPr/>
        <a:lstStyle/>
        <a:p>
          <a:r>
            <a:rPr lang="cs-CZ" dirty="0"/>
            <a:t>Vodoprávní úřad, orgán ochrany ovzduší, odpady, …</a:t>
          </a:r>
        </a:p>
      </dgm:t>
    </dgm:pt>
    <dgm:pt modelId="{0335C79B-3DA7-4F08-82DF-20206329ED93}" type="parTrans" cxnId="{C4F408C0-D366-4289-9F7C-04A295C81B8C}">
      <dgm:prSet/>
      <dgm:spPr/>
      <dgm:t>
        <a:bodyPr/>
        <a:lstStyle/>
        <a:p>
          <a:endParaRPr lang="cs-CZ"/>
        </a:p>
      </dgm:t>
    </dgm:pt>
    <dgm:pt modelId="{7AB13A3D-2908-4F65-881E-023ADF0D7FDD}" type="sibTrans" cxnId="{C4F408C0-D366-4289-9F7C-04A295C81B8C}">
      <dgm:prSet/>
      <dgm:spPr/>
      <dgm:t>
        <a:bodyPr/>
        <a:lstStyle/>
        <a:p>
          <a:endParaRPr lang="cs-CZ"/>
        </a:p>
      </dgm:t>
    </dgm:pt>
    <dgm:pt modelId="{16D8D9B3-BD41-499E-BA20-19169FE0F43C}">
      <dgm:prSet/>
      <dgm:spPr/>
      <dgm:t>
        <a:bodyPr/>
        <a:lstStyle/>
        <a:p>
          <a:r>
            <a:rPr lang="cs-CZ" dirty="0"/>
            <a:t>Orgán územního plánování </a:t>
          </a:r>
        </a:p>
      </dgm:t>
    </dgm:pt>
    <dgm:pt modelId="{09C88288-B7BD-4D26-A84E-33408EE0E631}" type="parTrans" cxnId="{EB3FDDFC-02B7-470D-A8A2-FB74E497CEDB}">
      <dgm:prSet/>
      <dgm:spPr/>
      <dgm:t>
        <a:bodyPr/>
        <a:lstStyle/>
        <a:p>
          <a:endParaRPr lang="cs-CZ"/>
        </a:p>
      </dgm:t>
    </dgm:pt>
    <dgm:pt modelId="{31343EF7-450B-4BC5-A263-CF560B412B83}" type="sibTrans" cxnId="{EB3FDDFC-02B7-470D-A8A2-FB74E497CEDB}">
      <dgm:prSet/>
      <dgm:spPr/>
      <dgm:t>
        <a:bodyPr/>
        <a:lstStyle/>
        <a:p>
          <a:endParaRPr lang="cs-CZ"/>
        </a:p>
      </dgm:t>
    </dgm:pt>
    <dgm:pt modelId="{699AF844-9D9C-47BA-B66F-4F093BDBA2FB}">
      <dgm:prSet custT="1"/>
      <dgm:spPr/>
      <dgm:t>
        <a:bodyPr/>
        <a:lstStyle/>
        <a:p>
          <a:r>
            <a:rPr lang="cs-CZ" sz="1800" dirty="0"/>
            <a:t>Společné povolení o umístění a povolení stavby </a:t>
          </a:r>
        </a:p>
        <a:p>
          <a:r>
            <a:rPr lang="cs-CZ" sz="1800" dirty="0"/>
            <a:t>NEBO Společný souhlas dle charakteru stavby</a:t>
          </a:r>
        </a:p>
      </dgm:t>
    </dgm:pt>
    <dgm:pt modelId="{9E55D717-088A-440C-9A1E-B6128F7DBEC6}" type="parTrans" cxnId="{E9480BF7-230A-4367-9309-E1E931FAFDBA}">
      <dgm:prSet/>
      <dgm:spPr/>
      <dgm:t>
        <a:bodyPr/>
        <a:lstStyle/>
        <a:p>
          <a:endParaRPr lang="cs-CZ"/>
        </a:p>
      </dgm:t>
    </dgm:pt>
    <dgm:pt modelId="{32C9CDD9-188E-4076-B904-6E69C142AF9D}" type="sibTrans" cxnId="{E9480BF7-230A-4367-9309-E1E931FAFDBA}">
      <dgm:prSet/>
      <dgm:spPr/>
      <dgm:t>
        <a:bodyPr/>
        <a:lstStyle/>
        <a:p>
          <a:endParaRPr lang="cs-CZ"/>
        </a:p>
      </dgm:t>
    </dgm:pt>
    <dgm:pt modelId="{11725745-55B5-4B86-9A95-93AB62BA8A45}">
      <dgm:prSet custT="1"/>
      <dgm:spPr/>
      <dgm:t>
        <a:bodyPr/>
        <a:lstStyle/>
        <a:p>
          <a:r>
            <a:rPr lang="cs-CZ" sz="2000" dirty="0"/>
            <a:t>Ohlášení dokončení stavby, pokud nepodléhá KOLAUDACI</a:t>
          </a:r>
        </a:p>
      </dgm:t>
    </dgm:pt>
    <dgm:pt modelId="{2AFE9ABF-2F43-4730-85A9-CC33F1C49C1A}" type="parTrans" cxnId="{1BBD3059-5C99-4E67-83C7-D0467F250EAC}">
      <dgm:prSet/>
      <dgm:spPr/>
      <dgm:t>
        <a:bodyPr/>
        <a:lstStyle/>
        <a:p>
          <a:endParaRPr lang="cs-CZ"/>
        </a:p>
      </dgm:t>
    </dgm:pt>
    <dgm:pt modelId="{8530791E-5959-430E-8DA0-34AA963C92B9}" type="sibTrans" cxnId="{1BBD3059-5C99-4E67-83C7-D0467F250EAC}">
      <dgm:prSet/>
      <dgm:spPr/>
      <dgm:t>
        <a:bodyPr/>
        <a:lstStyle/>
        <a:p>
          <a:endParaRPr lang="cs-CZ"/>
        </a:p>
      </dgm:t>
    </dgm:pt>
    <dgm:pt modelId="{F2311D62-D844-4547-969A-0D5BBC66CFE6}">
      <dgm:prSet/>
      <dgm:spPr/>
      <dgm:t>
        <a:bodyPr/>
        <a:lstStyle/>
        <a:p>
          <a:r>
            <a:rPr lang="cs-CZ" dirty="0"/>
            <a:t>Stanoviska (souhlasy) vlastníků veřejné dopravní a technické infrastruktury k možnosti a způsobu napojení nebo k podmínkám dotčených ochranných a bezpečnostních pásem</a:t>
          </a:r>
        </a:p>
      </dgm:t>
    </dgm:pt>
    <dgm:pt modelId="{0ABB3328-351A-4DEB-9347-592FF76FCE69}" type="parTrans" cxnId="{17556A8E-4A4F-4B42-AB0B-53602A7DAEE8}">
      <dgm:prSet/>
      <dgm:spPr/>
      <dgm:t>
        <a:bodyPr/>
        <a:lstStyle/>
        <a:p>
          <a:endParaRPr lang="cs-CZ"/>
        </a:p>
      </dgm:t>
    </dgm:pt>
    <dgm:pt modelId="{8C3C3483-CBF8-4867-A3C4-BFC2C6572E74}" type="sibTrans" cxnId="{17556A8E-4A4F-4B42-AB0B-53602A7DAEE8}">
      <dgm:prSet/>
      <dgm:spPr/>
      <dgm:t>
        <a:bodyPr/>
        <a:lstStyle/>
        <a:p>
          <a:endParaRPr lang="cs-CZ"/>
        </a:p>
      </dgm:t>
    </dgm:pt>
    <dgm:pt modelId="{7B493C55-F78D-4EC4-BF8B-84B7C3FB267A}">
      <dgm:prSet/>
      <dgm:spPr/>
      <dgm:t>
        <a:bodyPr/>
        <a:lstStyle/>
        <a:p>
          <a:r>
            <a:rPr lang="cs-CZ" dirty="0"/>
            <a:t>Silniční správní úřad</a:t>
          </a:r>
        </a:p>
      </dgm:t>
    </dgm:pt>
    <dgm:pt modelId="{F0D6EC06-7181-4B7F-B0C8-CC74F2774860}" type="parTrans" cxnId="{8D612D38-1109-461A-AD71-112C64A11DE9}">
      <dgm:prSet/>
      <dgm:spPr/>
      <dgm:t>
        <a:bodyPr/>
        <a:lstStyle/>
        <a:p>
          <a:endParaRPr lang="cs-CZ"/>
        </a:p>
      </dgm:t>
    </dgm:pt>
    <dgm:pt modelId="{CDB40BF7-E186-4B59-B292-5D56D82344B6}" type="sibTrans" cxnId="{8D612D38-1109-461A-AD71-112C64A11DE9}">
      <dgm:prSet/>
      <dgm:spPr/>
      <dgm:t>
        <a:bodyPr/>
        <a:lstStyle/>
        <a:p>
          <a:endParaRPr lang="cs-CZ"/>
        </a:p>
      </dgm:t>
    </dgm:pt>
    <dgm:pt modelId="{7225FA49-73D8-4950-99AC-7D15F5C8ABF4}">
      <dgm:prSet custT="1"/>
      <dgm:spPr/>
      <dgm:t>
        <a:bodyPr/>
        <a:lstStyle/>
        <a:p>
          <a:r>
            <a:rPr lang="cs-CZ" sz="1200" dirty="0"/>
            <a:t>Přidělení čísla popisného nebo evidenčního, příp. orientačního obcí na výzvu stavebního úřadu</a:t>
          </a:r>
        </a:p>
      </dgm:t>
    </dgm:pt>
    <dgm:pt modelId="{456BBF6E-1191-4E5B-B707-1F79E4311E19}" type="parTrans" cxnId="{17B7AE69-DC78-41DC-A00A-59D9FCFD0A2A}">
      <dgm:prSet/>
      <dgm:spPr/>
      <dgm:t>
        <a:bodyPr/>
        <a:lstStyle/>
        <a:p>
          <a:endParaRPr lang="cs-CZ"/>
        </a:p>
      </dgm:t>
    </dgm:pt>
    <dgm:pt modelId="{5034AF3E-DD77-45EA-8386-8892FEC7DE08}" type="sibTrans" cxnId="{17B7AE69-DC78-41DC-A00A-59D9FCFD0A2A}">
      <dgm:prSet/>
      <dgm:spPr/>
      <dgm:t>
        <a:bodyPr/>
        <a:lstStyle/>
        <a:p>
          <a:endParaRPr lang="cs-CZ"/>
        </a:p>
      </dgm:t>
    </dgm:pt>
    <dgm:pt modelId="{100E5A0C-8083-49ED-82FF-C41864C6725D}" type="pres">
      <dgm:prSet presAssocID="{9AB44564-A7BB-4771-984E-2D52F5551535}" presName="Name0" presStyleCnt="0">
        <dgm:presLayoutVars>
          <dgm:dir/>
          <dgm:animLvl val="lvl"/>
          <dgm:resizeHandles val="exact"/>
        </dgm:presLayoutVars>
      </dgm:prSet>
      <dgm:spPr/>
    </dgm:pt>
    <dgm:pt modelId="{52BCF84B-F632-4F93-8EE0-AFFB64F882B7}" type="pres">
      <dgm:prSet presAssocID="{11725745-55B5-4B86-9A95-93AB62BA8A45}" presName="boxAndChildren" presStyleCnt="0"/>
      <dgm:spPr/>
    </dgm:pt>
    <dgm:pt modelId="{E186E22B-2D42-4AC7-B2C7-F3D04C5165AE}" type="pres">
      <dgm:prSet presAssocID="{11725745-55B5-4B86-9A95-93AB62BA8A45}" presName="parentTextBox" presStyleLbl="node1" presStyleIdx="0" presStyleCnt="4"/>
      <dgm:spPr/>
    </dgm:pt>
    <dgm:pt modelId="{7233337D-4404-405C-8B10-3ECA98A32F35}" type="pres">
      <dgm:prSet presAssocID="{11725745-55B5-4B86-9A95-93AB62BA8A45}" presName="entireBox" presStyleLbl="node1" presStyleIdx="0" presStyleCnt="4"/>
      <dgm:spPr/>
    </dgm:pt>
    <dgm:pt modelId="{C9E8F352-0C00-4A3D-9AD3-7C3CB226BBE6}" type="pres">
      <dgm:prSet presAssocID="{11725745-55B5-4B86-9A95-93AB62BA8A45}" presName="descendantBox" presStyleCnt="0"/>
      <dgm:spPr/>
    </dgm:pt>
    <dgm:pt modelId="{84B05B07-A3CC-4B08-B208-8DFD0F66427E}" type="pres">
      <dgm:prSet presAssocID="{7225FA49-73D8-4950-99AC-7D15F5C8ABF4}" presName="childTextBox" presStyleLbl="fgAccFollowNode1" presStyleIdx="0" presStyleCnt="5">
        <dgm:presLayoutVars>
          <dgm:bulletEnabled val="1"/>
        </dgm:presLayoutVars>
      </dgm:prSet>
      <dgm:spPr/>
    </dgm:pt>
    <dgm:pt modelId="{5FB12152-ADC2-4456-8D48-72404B6FABDB}" type="pres">
      <dgm:prSet presAssocID="{32C9CDD9-188E-4076-B904-6E69C142AF9D}" presName="sp" presStyleCnt="0"/>
      <dgm:spPr/>
    </dgm:pt>
    <dgm:pt modelId="{B84F24E7-4F59-42B2-B738-56EB5915DDC9}" type="pres">
      <dgm:prSet presAssocID="{699AF844-9D9C-47BA-B66F-4F093BDBA2FB}" presName="arrowAndChildren" presStyleCnt="0"/>
      <dgm:spPr/>
    </dgm:pt>
    <dgm:pt modelId="{B723E9E0-D665-4B27-B1A4-06BC6EEC7228}" type="pres">
      <dgm:prSet presAssocID="{699AF844-9D9C-47BA-B66F-4F093BDBA2FB}" presName="parentTextArrow" presStyleLbl="node1" presStyleIdx="1" presStyleCnt="4"/>
      <dgm:spPr/>
    </dgm:pt>
    <dgm:pt modelId="{C6EDD463-776F-415A-BF4F-92091DFC3FEF}" type="pres">
      <dgm:prSet presAssocID="{8C3C3483-CBF8-4867-A3C4-BFC2C6572E74}" presName="sp" presStyleCnt="0"/>
      <dgm:spPr/>
    </dgm:pt>
    <dgm:pt modelId="{8A7DFCE6-5A75-4EE9-B5FC-36D1D6497971}" type="pres">
      <dgm:prSet presAssocID="{F2311D62-D844-4547-969A-0D5BBC66CFE6}" presName="arrowAndChildren" presStyleCnt="0"/>
      <dgm:spPr/>
    </dgm:pt>
    <dgm:pt modelId="{D78A13EA-FE58-46D2-9CA4-CC2F70B9CD2A}" type="pres">
      <dgm:prSet presAssocID="{F2311D62-D844-4547-969A-0D5BBC66CFE6}" presName="parentTextArrow" presStyleLbl="node1" presStyleIdx="2" presStyleCnt="4"/>
      <dgm:spPr/>
    </dgm:pt>
    <dgm:pt modelId="{C34FE3DD-023D-48A8-B53F-358CFB8D2396}" type="pres">
      <dgm:prSet presAssocID="{EDCF9CA6-C36E-4EA3-B1AD-3F90D7718F5E}" presName="sp" presStyleCnt="0"/>
      <dgm:spPr/>
    </dgm:pt>
    <dgm:pt modelId="{365635CD-4629-4AB4-83A1-8DBDAD6476FC}" type="pres">
      <dgm:prSet presAssocID="{405CEF70-DECC-4854-AE3A-46399C486710}" presName="arrowAndChildren" presStyleCnt="0"/>
      <dgm:spPr/>
    </dgm:pt>
    <dgm:pt modelId="{04E2FB1F-B1EC-4C19-96B5-726B2092DD4C}" type="pres">
      <dgm:prSet presAssocID="{405CEF70-DECC-4854-AE3A-46399C486710}" presName="parentTextArrow" presStyleLbl="node1" presStyleIdx="2" presStyleCnt="4"/>
      <dgm:spPr/>
    </dgm:pt>
    <dgm:pt modelId="{ADE09E38-5EBA-426F-B028-D5E776AEF021}" type="pres">
      <dgm:prSet presAssocID="{405CEF70-DECC-4854-AE3A-46399C486710}" presName="arrow" presStyleLbl="node1" presStyleIdx="3" presStyleCnt="4"/>
      <dgm:spPr/>
    </dgm:pt>
    <dgm:pt modelId="{06D42501-B324-43ED-82B6-FA0675FD71B5}" type="pres">
      <dgm:prSet presAssocID="{405CEF70-DECC-4854-AE3A-46399C486710}" presName="descendantArrow" presStyleCnt="0"/>
      <dgm:spPr/>
    </dgm:pt>
    <dgm:pt modelId="{FB3BCA30-BD90-4B5E-B63C-B41D641C7A99}" type="pres">
      <dgm:prSet presAssocID="{0CB8870C-E6BB-4726-B307-06EF491EDFF3}" presName="childTextArrow" presStyleLbl="fgAccFollowNode1" presStyleIdx="1" presStyleCnt="5">
        <dgm:presLayoutVars>
          <dgm:bulletEnabled val="1"/>
        </dgm:presLayoutVars>
      </dgm:prSet>
      <dgm:spPr/>
    </dgm:pt>
    <dgm:pt modelId="{66FCD056-AD6E-4FF4-BECA-9ADF9CAB6FD2}" type="pres">
      <dgm:prSet presAssocID="{3C87C0CC-66DE-46A4-9C55-6A9C8CF3557D}" presName="childTextArrow" presStyleLbl="fgAccFollowNode1" presStyleIdx="2" presStyleCnt="5">
        <dgm:presLayoutVars>
          <dgm:bulletEnabled val="1"/>
        </dgm:presLayoutVars>
      </dgm:prSet>
      <dgm:spPr/>
    </dgm:pt>
    <dgm:pt modelId="{B0C78E44-6D8E-41C7-9265-0CAC07AAA407}" type="pres">
      <dgm:prSet presAssocID="{16D8D9B3-BD41-499E-BA20-19169FE0F43C}" presName="childTextArrow" presStyleLbl="fgAccFollowNode1" presStyleIdx="3" presStyleCnt="5">
        <dgm:presLayoutVars>
          <dgm:bulletEnabled val="1"/>
        </dgm:presLayoutVars>
      </dgm:prSet>
      <dgm:spPr/>
    </dgm:pt>
    <dgm:pt modelId="{CA1AF7B3-E575-47E5-AB7C-F34218A39FE4}" type="pres">
      <dgm:prSet presAssocID="{7B493C55-F78D-4EC4-BF8B-84B7C3FB267A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8682230A-143F-4D97-A4B5-E571F656494D}" type="presOf" srcId="{405CEF70-DECC-4854-AE3A-46399C486710}" destId="{04E2FB1F-B1EC-4C19-96B5-726B2092DD4C}" srcOrd="0" destOrd="0" presId="urn:microsoft.com/office/officeart/2005/8/layout/process4"/>
    <dgm:cxn modelId="{6BB2F723-6225-4C06-A94F-BB818D5296FD}" type="presOf" srcId="{9AB44564-A7BB-4771-984E-2D52F5551535}" destId="{100E5A0C-8083-49ED-82FF-C41864C6725D}" srcOrd="0" destOrd="0" presId="urn:microsoft.com/office/officeart/2005/8/layout/process4"/>
    <dgm:cxn modelId="{8D612D38-1109-461A-AD71-112C64A11DE9}" srcId="{405CEF70-DECC-4854-AE3A-46399C486710}" destId="{7B493C55-F78D-4EC4-BF8B-84B7C3FB267A}" srcOrd="3" destOrd="0" parTransId="{F0D6EC06-7181-4B7F-B0C8-CC74F2774860}" sibTransId="{CDB40BF7-E186-4B59-B292-5D56D82344B6}"/>
    <dgm:cxn modelId="{C2341B3A-CB20-49BB-943F-EA29C3E84170}" type="presOf" srcId="{11725745-55B5-4B86-9A95-93AB62BA8A45}" destId="{E186E22B-2D42-4AC7-B2C7-F3D04C5165AE}" srcOrd="0" destOrd="0" presId="urn:microsoft.com/office/officeart/2005/8/layout/process4"/>
    <dgm:cxn modelId="{D6C5B53A-A2C9-4443-AB51-1838DEEF1B91}" type="presOf" srcId="{F2311D62-D844-4547-969A-0D5BBC66CFE6}" destId="{D78A13EA-FE58-46D2-9CA4-CC2F70B9CD2A}" srcOrd="0" destOrd="0" presId="urn:microsoft.com/office/officeart/2005/8/layout/process4"/>
    <dgm:cxn modelId="{23F46744-CC05-4FE3-8AC7-801575EA1DE4}" type="presOf" srcId="{0CB8870C-E6BB-4726-B307-06EF491EDFF3}" destId="{FB3BCA30-BD90-4B5E-B63C-B41D641C7A99}" srcOrd="0" destOrd="0" presId="urn:microsoft.com/office/officeart/2005/8/layout/process4"/>
    <dgm:cxn modelId="{28BD9A68-82ED-4E47-9233-0347A569662D}" type="presOf" srcId="{16D8D9B3-BD41-499E-BA20-19169FE0F43C}" destId="{B0C78E44-6D8E-41C7-9265-0CAC07AAA407}" srcOrd="0" destOrd="0" presId="urn:microsoft.com/office/officeart/2005/8/layout/process4"/>
    <dgm:cxn modelId="{17B7AE69-DC78-41DC-A00A-59D9FCFD0A2A}" srcId="{11725745-55B5-4B86-9A95-93AB62BA8A45}" destId="{7225FA49-73D8-4950-99AC-7D15F5C8ABF4}" srcOrd="0" destOrd="0" parTransId="{456BBF6E-1191-4E5B-B707-1F79E4311E19}" sibTransId="{5034AF3E-DD77-45EA-8386-8892FEC7DE08}"/>
    <dgm:cxn modelId="{107D3E4C-50D0-40E4-9BD5-D2C9E1749824}" type="presOf" srcId="{405CEF70-DECC-4854-AE3A-46399C486710}" destId="{ADE09E38-5EBA-426F-B028-D5E776AEF021}" srcOrd="1" destOrd="0" presId="urn:microsoft.com/office/officeart/2005/8/layout/process4"/>
    <dgm:cxn modelId="{306E074E-824A-4465-9858-6D0A49CC09BC}" type="presOf" srcId="{3C87C0CC-66DE-46A4-9C55-6A9C8CF3557D}" destId="{66FCD056-AD6E-4FF4-BECA-9ADF9CAB6FD2}" srcOrd="0" destOrd="0" presId="urn:microsoft.com/office/officeart/2005/8/layout/process4"/>
    <dgm:cxn modelId="{2ED5A070-C82C-4D4F-8A69-05A36EA4D761}" srcId="{9AB44564-A7BB-4771-984E-2D52F5551535}" destId="{405CEF70-DECC-4854-AE3A-46399C486710}" srcOrd="0" destOrd="0" parTransId="{9ACE012B-0ADA-4EBC-A7ED-91515063D0E0}" sibTransId="{EDCF9CA6-C36E-4EA3-B1AD-3F90D7718F5E}"/>
    <dgm:cxn modelId="{1BBD3059-5C99-4E67-83C7-D0467F250EAC}" srcId="{9AB44564-A7BB-4771-984E-2D52F5551535}" destId="{11725745-55B5-4B86-9A95-93AB62BA8A45}" srcOrd="3" destOrd="0" parTransId="{2AFE9ABF-2F43-4730-85A9-CC33F1C49C1A}" sibTransId="{8530791E-5959-430E-8DA0-34AA963C92B9}"/>
    <dgm:cxn modelId="{17556A8E-4A4F-4B42-AB0B-53602A7DAEE8}" srcId="{9AB44564-A7BB-4771-984E-2D52F5551535}" destId="{F2311D62-D844-4547-969A-0D5BBC66CFE6}" srcOrd="1" destOrd="0" parTransId="{0ABB3328-351A-4DEB-9347-592FF76FCE69}" sibTransId="{8C3C3483-CBF8-4867-A3C4-BFC2C6572E74}"/>
    <dgm:cxn modelId="{434C5291-23C4-4E63-9333-F90FE54A1EE7}" type="presOf" srcId="{699AF844-9D9C-47BA-B66F-4F093BDBA2FB}" destId="{B723E9E0-D665-4B27-B1A4-06BC6EEC7228}" srcOrd="0" destOrd="0" presId="urn:microsoft.com/office/officeart/2005/8/layout/process4"/>
    <dgm:cxn modelId="{E3BA3192-DE65-4FD8-8FBE-2963AC8BDF4E}" type="presOf" srcId="{7B493C55-F78D-4EC4-BF8B-84B7C3FB267A}" destId="{CA1AF7B3-E575-47E5-AB7C-F34218A39FE4}" srcOrd="0" destOrd="0" presId="urn:microsoft.com/office/officeart/2005/8/layout/process4"/>
    <dgm:cxn modelId="{3445509A-3C8A-48E8-8C07-D67692347BE3}" type="presOf" srcId="{7225FA49-73D8-4950-99AC-7D15F5C8ABF4}" destId="{84B05B07-A3CC-4B08-B208-8DFD0F66427E}" srcOrd="0" destOrd="0" presId="urn:microsoft.com/office/officeart/2005/8/layout/process4"/>
    <dgm:cxn modelId="{C4F408C0-D366-4289-9F7C-04A295C81B8C}" srcId="{405CEF70-DECC-4854-AE3A-46399C486710}" destId="{3C87C0CC-66DE-46A4-9C55-6A9C8CF3557D}" srcOrd="1" destOrd="0" parTransId="{0335C79B-3DA7-4F08-82DF-20206329ED93}" sibTransId="{7AB13A3D-2908-4F65-881E-023ADF0D7FDD}"/>
    <dgm:cxn modelId="{71D6B1C5-923C-424A-96E4-D26413EC6998}" type="presOf" srcId="{11725745-55B5-4B86-9A95-93AB62BA8A45}" destId="{7233337D-4404-405C-8B10-3ECA98A32F35}" srcOrd="1" destOrd="0" presId="urn:microsoft.com/office/officeart/2005/8/layout/process4"/>
    <dgm:cxn modelId="{2A401CF4-2E84-4133-8332-E72EDB966618}" srcId="{405CEF70-DECC-4854-AE3A-46399C486710}" destId="{0CB8870C-E6BB-4726-B307-06EF491EDFF3}" srcOrd="0" destOrd="0" parTransId="{D220776B-1AF0-4F54-91DD-F2C0225C114B}" sibTransId="{C44DEA81-E987-4AA5-86F6-48D8586FD124}"/>
    <dgm:cxn modelId="{E9480BF7-230A-4367-9309-E1E931FAFDBA}" srcId="{9AB44564-A7BB-4771-984E-2D52F5551535}" destId="{699AF844-9D9C-47BA-B66F-4F093BDBA2FB}" srcOrd="2" destOrd="0" parTransId="{9E55D717-088A-440C-9A1E-B6128F7DBEC6}" sibTransId="{32C9CDD9-188E-4076-B904-6E69C142AF9D}"/>
    <dgm:cxn modelId="{EB3FDDFC-02B7-470D-A8A2-FB74E497CEDB}" srcId="{405CEF70-DECC-4854-AE3A-46399C486710}" destId="{16D8D9B3-BD41-499E-BA20-19169FE0F43C}" srcOrd="2" destOrd="0" parTransId="{09C88288-B7BD-4D26-A84E-33408EE0E631}" sibTransId="{31343EF7-450B-4BC5-A263-CF560B412B83}"/>
    <dgm:cxn modelId="{F525215B-D94D-4C99-8295-99D6C9279C71}" type="presParOf" srcId="{100E5A0C-8083-49ED-82FF-C41864C6725D}" destId="{52BCF84B-F632-4F93-8EE0-AFFB64F882B7}" srcOrd="0" destOrd="0" presId="urn:microsoft.com/office/officeart/2005/8/layout/process4"/>
    <dgm:cxn modelId="{85C24128-96FF-4D41-B898-A18985EAB30C}" type="presParOf" srcId="{52BCF84B-F632-4F93-8EE0-AFFB64F882B7}" destId="{E186E22B-2D42-4AC7-B2C7-F3D04C5165AE}" srcOrd="0" destOrd="0" presId="urn:microsoft.com/office/officeart/2005/8/layout/process4"/>
    <dgm:cxn modelId="{E9C58837-8D0D-4DAD-971A-EAD2D980F328}" type="presParOf" srcId="{52BCF84B-F632-4F93-8EE0-AFFB64F882B7}" destId="{7233337D-4404-405C-8B10-3ECA98A32F35}" srcOrd="1" destOrd="0" presId="urn:microsoft.com/office/officeart/2005/8/layout/process4"/>
    <dgm:cxn modelId="{1432E093-CD6E-4B6C-A8FF-D0C98A39EB5B}" type="presParOf" srcId="{52BCF84B-F632-4F93-8EE0-AFFB64F882B7}" destId="{C9E8F352-0C00-4A3D-9AD3-7C3CB226BBE6}" srcOrd="2" destOrd="0" presId="urn:microsoft.com/office/officeart/2005/8/layout/process4"/>
    <dgm:cxn modelId="{05557C1E-D11D-4DC2-9A60-D223D1D88F8F}" type="presParOf" srcId="{C9E8F352-0C00-4A3D-9AD3-7C3CB226BBE6}" destId="{84B05B07-A3CC-4B08-B208-8DFD0F66427E}" srcOrd="0" destOrd="0" presId="urn:microsoft.com/office/officeart/2005/8/layout/process4"/>
    <dgm:cxn modelId="{B2696F9A-AD24-406E-B376-62852AEF570A}" type="presParOf" srcId="{100E5A0C-8083-49ED-82FF-C41864C6725D}" destId="{5FB12152-ADC2-4456-8D48-72404B6FABDB}" srcOrd="1" destOrd="0" presId="urn:microsoft.com/office/officeart/2005/8/layout/process4"/>
    <dgm:cxn modelId="{87CC472D-73A4-4B37-AB42-FB02330676AC}" type="presParOf" srcId="{100E5A0C-8083-49ED-82FF-C41864C6725D}" destId="{B84F24E7-4F59-42B2-B738-56EB5915DDC9}" srcOrd="2" destOrd="0" presId="urn:microsoft.com/office/officeart/2005/8/layout/process4"/>
    <dgm:cxn modelId="{0916B8E4-EE08-4EA4-B2E8-C05B87EFD41E}" type="presParOf" srcId="{B84F24E7-4F59-42B2-B738-56EB5915DDC9}" destId="{B723E9E0-D665-4B27-B1A4-06BC6EEC7228}" srcOrd="0" destOrd="0" presId="urn:microsoft.com/office/officeart/2005/8/layout/process4"/>
    <dgm:cxn modelId="{722A2E7C-ACE0-448D-931C-903A9620CAE9}" type="presParOf" srcId="{100E5A0C-8083-49ED-82FF-C41864C6725D}" destId="{C6EDD463-776F-415A-BF4F-92091DFC3FEF}" srcOrd="3" destOrd="0" presId="urn:microsoft.com/office/officeart/2005/8/layout/process4"/>
    <dgm:cxn modelId="{9035F9E7-87F3-4C42-9A20-71E93854E150}" type="presParOf" srcId="{100E5A0C-8083-49ED-82FF-C41864C6725D}" destId="{8A7DFCE6-5A75-4EE9-B5FC-36D1D6497971}" srcOrd="4" destOrd="0" presId="urn:microsoft.com/office/officeart/2005/8/layout/process4"/>
    <dgm:cxn modelId="{3D155ED1-DC04-42F3-90DB-E858E3793D57}" type="presParOf" srcId="{8A7DFCE6-5A75-4EE9-B5FC-36D1D6497971}" destId="{D78A13EA-FE58-46D2-9CA4-CC2F70B9CD2A}" srcOrd="0" destOrd="0" presId="urn:microsoft.com/office/officeart/2005/8/layout/process4"/>
    <dgm:cxn modelId="{D91141F8-A8EF-40E2-9385-DCE59D4E5891}" type="presParOf" srcId="{100E5A0C-8083-49ED-82FF-C41864C6725D}" destId="{C34FE3DD-023D-48A8-B53F-358CFB8D2396}" srcOrd="5" destOrd="0" presId="urn:microsoft.com/office/officeart/2005/8/layout/process4"/>
    <dgm:cxn modelId="{C09E29E6-998D-4DA3-94A0-B3177F0B893B}" type="presParOf" srcId="{100E5A0C-8083-49ED-82FF-C41864C6725D}" destId="{365635CD-4629-4AB4-83A1-8DBDAD6476FC}" srcOrd="6" destOrd="0" presId="urn:microsoft.com/office/officeart/2005/8/layout/process4"/>
    <dgm:cxn modelId="{70551391-A980-4778-957D-2434EFAFFDB5}" type="presParOf" srcId="{365635CD-4629-4AB4-83A1-8DBDAD6476FC}" destId="{04E2FB1F-B1EC-4C19-96B5-726B2092DD4C}" srcOrd="0" destOrd="0" presId="urn:microsoft.com/office/officeart/2005/8/layout/process4"/>
    <dgm:cxn modelId="{999918AF-1D7A-4981-BC3D-5AEC5597D57A}" type="presParOf" srcId="{365635CD-4629-4AB4-83A1-8DBDAD6476FC}" destId="{ADE09E38-5EBA-426F-B028-D5E776AEF021}" srcOrd="1" destOrd="0" presId="urn:microsoft.com/office/officeart/2005/8/layout/process4"/>
    <dgm:cxn modelId="{22EDAFC3-4849-42B3-8B68-2990D9B4D7A1}" type="presParOf" srcId="{365635CD-4629-4AB4-83A1-8DBDAD6476FC}" destId="{06D42501-B324-43ED-82B6-FA0675FD71B5}" srcOrd="2" destOrd="0" presId="urn:microsoft.com/office/officeart/2005/8/layout/process4"/>
    <dgm:cxn modelId="{1280CA6D-7E66-4798-BE2D-C0BE3DB71096}" type="presParOf" srcId="{06D42501-B324-43ED-82B6-FA0675FD71B5}" destId="{FB3BCA30-BD90-4B5E-B63C-B41D641C7A99}" srcOrd="0" destOrd="0" presId="urn:microsoft.com/office/officeart/2005/8/layout/process4"/>
    <dgm:cxn modelId="{0A70C77A-DD6C-4DBB-9216-A0A21D569C9C}" type="presParOf" srcId="{06D42501-B324-43ED-82B6-FA0675FD71B5}" destId="{66FCD056-AD6E-4FF4-BECA-9ADF9CAB6FD2}" srcOrd="1" destOrd="0" presId="urn:microsoft.com/office/officeart/2005/8/layout/process4"/>
    <dgm:cxn modelId="{983B5F82-EE02-4274-BF56-6A45F89FEF85}" type="presParOf" srcId="{06D42501-B324-43ED-82B6-FA0675FD71B5}" destId="{B0C78E44-6D8E-41C7-9265-0CAC07AAA407}" srcOrd="2" destOrd="0" presId="urn:microsoft.com/office/officeart/2005/8/layout/process4"/>
    <dgm:cxn modelId="{B9748E93-2479-40C2-8D6A-8AED6530737A}" type="presParOf" srcId="{06D42501-B324-43ED-82B6-FA0675FD71B5}" destId="{CA1AF7B3-E575-47E5-AB7C-F34218A39FE4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17AFDE-C3DE-4C54-B745-663ACABCE1A5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F19D2E3-20F4-4247-B526-9C8C24E0F483}">
      <dgm:prSet/>
      <dgm:spPr/>
      <dgm:t>
        <a:bodyPr/>
        <a:lstStyle/>
        <a:p>
          <a:r>
            <a:rPr lang="cs-CZ" b="0" i="0" baseline="0"/>
            <a:t>Plochy s rozdílným způsobem využití</a:t>
          </a:r>
          <a:endParaRPr lang="en-US"/>
        </a:p>
      </dgm:t>
    </dgm:pt>
    <dgm:pt modelId="{E03FE35C-D273-4AB0-8334-AEEDD2BCBF9B}" type="parTrans" cxnId="{725DA610-6583-43A6-9C3A-E62ABCFC872D}">
      <dgm:prSet/>
      <dgm:spPr/>
      <dgm:t>
        <a:bodyPr/>
        <a:lstStyle/>
        <a:p>
          <a:endParaRPr lang="en-US"/>
        </a:p>
      </dgm:t>
    </dgm:pt>
    <dgm:pt modelId="{0F482368-CCFC-43FA-9D22-D2C8E61AC24E}" type="sibTrans" cxnId="{725DA610-6583-43A6-9C3A-E62ABCFC872D}">
      <dgm:prSet/>
      <dgm:spPr/>
      <dgm:t>
        <a:bodyPr/>
        <a:lstStyle/>
        <a:p>
          <a:endParaRPr lang="en-US"/>
        </a:p>
      </dgm:t>
    </dgm:pt>
    <dgm:pt modelId="{8094C4E6-604A-4F0F-ADA6-D5A11C489F3F}">
      <dgm:prSet/>
      <dgm:spPr/>
      <dgm:t>
        <a:bodyPr/>
        <a:lstStyle/>
        <a:p>
          <a:r>
            <a:rPr lang="cs-CZ" b="0" i="0" baseline="0" dirty="0"/>
            <a:t>Bydlení, rekreace, občanského vybavení, veřejných prostranství, smíšené obytné, dopravní infrastruktury, technické infrastruktury, výroby a skladování, smíšené výrobní, vodní a vodohospodářské, zemědělské, lesní, přírodní, smíšené nezastavěného území, těžby nerostů, specifické</a:t>
          </a:r>
          <a:endParaRPr lang="en-US" dirty="0"/>
        </a:p>
      </dgm:t>
    </dgm:pt>
    <dgm:pt modelId="{2D5389C8-7BBB-47F3-9F6D-33684D83FE3B}" type="parTrans" cxnId="{43355FB7-DABC-4C97-8D1E-B2FE7606BDC5}">
      <dgm:prSet/>
      <dgm:spPr/>
      <dgm:t>
        <a:bodyPr/>
        <a:lstStyle/>
        <a:p>
          <a:endParaRPr lang="en-US"/>
        </a:p>
      </dgm:t>
    </dgm:pt>
    <dgm:pt modelId="{9BDA0679-4FFF-49DA-BFFF-E52715B1A48D}" type="sibTrans" cxnId="{43355FB7-DABC-4C97-8D1E-B2FE7606BDC5}">
      <dgm:prSet/>
      <dgm:spPr/>
      <dgm:t>
        <a:bodyPr/>
        <a:lstStyle/>
        <a:p>
          <a:endParaRPr lang="en-US"/>
        </a:p>
      </dgm:t>
    </dgm:pt>
    <dgm:pt modelId="{3F1DA17A-F754-47E7-B560-39EECB84DA40}">
      <dgm:prSet/>
      <dgm:spPr/>
      <dgm:t>
        <a:bodyPr/>
        <a:lstStyle/>
        <a:p>
          <a:r>
            <a:rPr lang="cs-CZ" b="0" i="0" baseline="0"/>
            <a:t>Plochy podle významu</a:t>
          </a:r>
          <a:endParaRPr lang="en-US"/>
        </a:p>
      </dgm:t>
    </dgm:pt>
    <dgm:pt modelId="{2B22E7AD-99FF-4A76-B6DB-DE9451F0C22C}" type="parTrans" cxnId="{D5B69CE7-B25B-4694-A955-BCBCC19E1894}">
      <dgm:prSet/>
      <dgm:spPr/>
      <dgm:t>
        <a:bodyPr/>
        <a:lstStyle/>
        <a:p>
          <a:endParaRPr lang="en-US"/>
        </a:p>
      </dgm:t>
    </dgm:pt>
    <dgm:pt modelId="{F9266C42-BC20-47E3-8735-C352C68479E7}" type="sibTrans" cxnId="{D5B69CE7-B25B-4694-A955-BCBCC19E1894}">
      <dgm:prSet/>
      <dgm:spPr/>
      <dgm:t>
        <a:bodyPr/>
        <a:lstStyle/>
        <a:p>
          <a:endParaRPr lang="en-US"/>
        </a:p>
      </dgm:t>
    </dgm:pt>
    <dgm:pt modelId="{EF68F195-2D03-48DF-B935-78895DFEC33C}">
      <dgm:prSet/>
      <dgm:spPr/>
      <dgm:t>
        <a:bodyPr/>
        <a:lstStyle/>
        <a:p>
          <a:r>
            <a:rPr lang="cs-CZ"/>
            <a:t>Zastavitelné</a:t>
          </a:r>
          <a:endParaRPr lang="en-US"/>
        </a:p>
      </dgm:t>
    </dgm:pt>
    <dgm:pt modelId="{E861B02C-65A4-41CD-A4ED-B6BBDC9EE784}" type="parTrans" cxnId="{F6DEE6A4-DECD-4934-9E62-917F2C052F2C}">
      <dgm:prSet/>
      <dgm:spPr/>
      <dgm:t>
        <a:bodyPr/>
        <a:lstStyle/>
        <a:p>
          <a:endParaRPr lang="en-US"/>
        </a:p>
      </dgm:t>
    </dgm:pt>
    <dgm:pt modelId="{0ED49DEA-24E3-44E8-8151-0BC599D8BD5E}" type="sibTrans" cxnId="{F6DEE6A4-DECD-4934-9E62-917F2C052F2C}">
      <dgm:prSet/>
      <dgm:spPr/>
      <dgm:t>
        <a:bodyPr/>
        <a:lstStyle/>
        <a:p>
          <a:endParaRPr lang="en-US"/>
        </a:p>
      </dgm:t>
    </dgm:pt>
    <dgm:pt modelId="{09504B87-0172-431B-9463-A41F1015BA53}">
      <dgm:prSet/>
      <dgm:spPr/>
      <dgm:t>
        <a:bodyPr/>
        <a:lstStyle/>
        <a:p>
          <a:r>
            <a:rPr lang="cs-CZ"/>
            <a:t>Územní rezervy</a:t>
          </a:r>
          <a:endParaRPr lang="en-US"/>
        </a:p>
      </dgm:t>
    </dgm:pt>
    <dgm:pt modelId="{62212A07-ADCA-4E27-A74E-556786F50E50}" type="parTrans" cxnId="{ECB818D1-420F-4FF8-B5AD-D914C5D319F7}">
      <dgm:prSet/>
      <dgm:spPr/>
      <dgm:t>
        <a:bodyPr/>
        <a:lstStyle/>
        <a:p>
          <a:endParaRPr lang="en-US"/>
        </a:p>
      </dgm:t>
    </dgm:pt>
    <dgm:pt modelId="{DE1A00D5-C47B-43F9-B0CC-BBD548523D98}" type="sibTrans" cxnId="{ECB818D1-420F-4FF8-B5AD-D914C5D319F7}">
      <dgm:prSet/>
      <dgm:spPr/>
      <dgm:t>
        <a:bodyPr/>
        <a:lstStyle/>
        <a:p>
          <a:endParaRPr lang="en-US"/>
        </a:p>
      </dgm:t>
    </dgm:pt>
    <dgm:pt modelId="{CD2ABCBC-E379-49F3-8C7D-CA2316660DE8}">
      <dgm:prSet/>
      <dgm:spPr/>
      <dgm:t>
        <a:bodyPr/>
        <a:lstStyle/>
        <a:p>
          <a:r>
            <a:rPr lang="cs-CZ"/>
            <a:t>Ke změně stávající zástavby</a:t>
          </a:r>
          <a:endParaRPr lang="en-US"/>
        </a:p>
      </dgm:t>
    </dgm:pt>
    <dgm:pt modelId="{2A38B438-4082-4C43-9CE8-CC7A2853CDED}" type="parTrans" cxnId="{8FA05E7D-B916-47CD-9FA8-C2F3D8D66E57}">
      <dgm:prSet/>
      <dgm:spPr/>
      <dgm:t>
        <a:bodyPr/>
        <a:lstStyle/>
        <a:p>
          <a:endParaRPr lang="en-US"/>
        </a:p>
      </dgm:t>
    </dgm:pt>
    <dgm:pt modelId="{9AE28E42-E8B1-47CF-B1A6-6946034F5E81}" type="sibTrans" cxnId="{8FA05E7D-B916-47CD-9FA8-C2F3D8D66E57}">
      <dgm:prSet/>
      <dgm:spPr/>
      <dgm:t>
        <a:bodyPr/>
        <a:lstStyle/>
        <a:p>
          <a:endParaRPr lang="en-US"/>
        </a:p>
      </dgm:t>
    </dgm:pt>
    <dgm:pt modelId="{C909779E-8224-495A-85AB-9868D7EEDC0A}">
      <dgm:prSet/>
      <dgm:spPr/>
      <dgm:t>
        <a:bodyPr/>
        <a:lstStyle/>
        <a:p>
          <a:r>
            <a:rPr lang="cs-CZ" dirty="0"/>
            <a:t>K obnově nebo opětovnému využití znehodnoceného území</a:t>
          </a:r>
          <a:endParaRPr lang="en-US" dirty="0"/>
        </a:p>
      </dgm:t>
    </dgm:pt>
    <dgm:pt modelId="{5F6B073D-7BB0-4C60-BBBF-8B9422646F68}" type="parTrans" cxnId="{1AAC1D3B-B76A-4406-AB4C-597CDDE4D1B4}">
      <dgm:prSet/>
      <dgm:spPr/>
      <dgm:t>
        <a:bodyPr/>
        <a:lstStyle/>
        <a:p>
          <a:endParaRPr lang="en-US"/>
        </a:p>
      </dgm:t>
    </dgm:pt>
    <dgm:pt modelId="{0FA996E2-E5E3-44C2-A5BA-CA9FA229308E}" type="sibTrans" cxnId="{1AAC1D3B-B76A-4406-AB4C-597CDDE4D1B4}">
      <dgm:prSet/>
      <dgm:spPr/>
      <dgm:t>
        <a:bodyPr/>
        <a:lstStyle/>
        <a:p>
          <a:endParaRPr lang="en-US"/>
        </a:p>
      </dgm:t>
    </dgm:pt>
    <dgm:pt modelId="{CA5AA56B-3433-46D7-8E79-EC9C20D4BD7B}">
      <dgm:prSet/>
      <dgm:spPr/>
      <dgm:t>
        <a:bodyPr/>
        <a:lstStyle/>
        <a:p>
          <a:r>
            <a:rPr lang="cs-CZ"/>
            <a:t>Rekonstrukční nebo rekultivační</a:t>
          </a:r>
          <a:endParaRPr lang="en-US"/>
        </a:p>
      </dgm:t>
    </dgm:pt>
    <dgm:pt modelId="{9F5B2B85-06A4-4C5F-BE81-D5FF75524439}" type="parTrans" cxnId="{F09014BB-790E-4FCB-BAA2-1365D27DDF13}">
      <dgm:prSet/>
      <dgm:spPr/>
      <dgm:t>
        <a:bodyPr/>
        <a:lstStyle/>
        <a:p>
          <a:endParaRPr lang="en-US"/>
        </a:p>
      </dgm:t>
    </dgm:pt>
    <dgm:pt modelId="{78502D47-D0DC-48EF-8E36-093B5954E35D}" type="sibTrans" cxnId="{F09014BB-790E-4FCB-BAA2-1365D27DDF13}">
      <dgm:prSet/>
      <dgm:spPr/>
      <dgm:t>
        <a:bodyPr/>
        <a:lstStyle/>
        <a:p>
          <a:endParaRPr lang="en-US"/>
        </a:p>
      </dgm:t>
    </dgm:pt>
    <dgm:pt modelId="{48240069-54E8-4228-AAFA-31331103FC63}">
      <dgm:prSet/>
      <dgm:spPr/>
      <dgm:t>
        <a:bodyPr/>
        <a:lstStyle/>
        <a:p>
          <a:r>
            <a:rPr lang="cs-CZ" b="0" i="0" baseline="0"/>
            <a:t>Pozemky</a:t>
          </a:r>
          <a:endParaRPr lang="en-US"/>
        </a:p>
      </dgm:t>
    </dgm:pt>
    <dgm:pt modelId="{BEB1838B-4881-46F9-B2D8-D8454E382BEC}" type="parTrans" cxnId="{9ABB5DC2-A1EE-4086-A798-3FA3565B65AB}">
      <dgm:prSet/>
      <dgm:spPr/>
      <dgm:t>
        <a:bodyPr/>
        <a:lstStyle/>
        <a:p>
          <a:endParaRPr lang="en-US"/>
        </a:p>
      </dgm:t>
    </dgm:pt>
    <dgm:pt modelId="{21DDEA44-0895-44ED-AF89-327A93A58322}" type="sibTrans" cxnId="{9ABB5DC2-A1EE-4086-A798-3FA3565B65AB}">
      <dgm:prSet/>
      <dgm:spPr/>
      <dgm:t>
        <a:bodyPr/>
        <a:lstStyle/>
        <a:p>
          <a:endParaRPr lang="en-US"/>
        </a:p>
      </dgm:t>
    </dgm:pt>
    <dgm:pt modelId="{72608B46-4FAD-4ACE-A1C0-251B097A99C7}">
      <dgm:prSet/>
      <dgm:spPr/>
      <dgm:t>
        <a:bodyPr/>
        <a:lstStyle/>
        <a:p>
          <a:r>
            <a:rPr lang="cs-CZ"/>
            <a:t>Stavební</a:t>
          </a:r>
          <a:endParaRPr lang="en-US"/>
        </a:p>
      </dgm:t>
    </dgm:pt>
    <dgm:pt modelId="{290FFFC8-1AAF-4187-8392-4C1765562FE6}" type="parTrans" cxnId="{E0F8D761-CD19-4AAD-A136-4D1391A553C2}">
      <dgm:prSet/>
      <dgm:spPr/>
      <dgm:t>
        <a:bodyPr/>
        <a:lstStyle/>
        <a:p>
          <a:endParaRPr lang="en-US"/>
        </a:p>
      </dgm:t>
    </dgm:pt>
    <dgm:pt modelId="{DC7EF9DC-A2C5-49DC-B63A-CA9D8763F0B0}" type="sibTrans" cxnId="{E0F8D761-CD19-4AAD-A136-4D1391A553C2}">
      <dgm:prSet/>
      <dgm:spPr/>
      <dgm:t>
        <a:bodyPr/>
        <a:lstStyle/>
        <a:p>
          <a:endParaRPr lang="en-US"/>
        </a:p>
      </dgm:t>
    </dgm:pt>
    <dgm:pt modelId="{9D20B267-0071-47D9-A64A-9140C4631481}">
      <dgm:prSet/>
      <dgm:spPr/>
      <dgm:t>
        <a:bodyPr/>
        <a:lstStyle/>
        <a:p>
          <a:r>
            <a:rPr lang="cs-CZ" dirty="0"/>
            <a:t>Nezastavitelné</a:t>
          </a:r>
          <a:endParaRPr lang="en-US" dirty="0"/>
        </a:p>
      </dgm:t>
    </dgm:pt>
    <dgm:pt modelId="{162F87FA-A94B-4E5A-A071-F389817D59C8}" type="parTrans" cxnId="{C1E54C6E-F636-4A8C-A340-ED43B1C9455F}">
      <dgm:prSet/>
      <dgm:spPr/>
      <dgm:t>
        <a:bodyPr/>
        <a:lstStyle/>
        <a:p>
          <a:endParaRPr lang="en-US"/>
        </a:p>
      </dgm:t>
    </dgm:pt>
    <dgm:pt modelId="{F650EC12-1063-4416-A574-96D705535AE1}" type="sibTrans" cxnId="{C1E54C6E-F636-4A8C-A340-ED43B1C9455F}">
      <dgm:prSet/>
      <dgm:spPr/>
      <dgm:t>
        <a:bodyPr/>
        <a:lstStyle/>
        <a:p>
          <a:endParaRPr lang="en-US"/>
        </a:p>
      </dgm:t>
    </dgm:pt>
    <dgm:pt modelId="{789FDF2F-23B7-40CC-886D-4541E8644C14}">
      <dgm:prSet/>
      <dgm:spPr/>
      <dgm:t>
        <a:bodyPr/>
        <a:lstStyle/>
        <a:p>
          <a:r>
            <a:rPr lang="cs-CZ" dirty="0"/>
            <a:t>Veřejných prostranství</a:t>
          </a:r>
          <a:endParaRPr lang="en-US" dirty="0"/>
        </a:p>
      </dgm:t>
    </dgm:pt>
    <dgm:pt modelId="{F7E1D615-0DEA-435A-AA22-446A99582D31}" type="parTrans" cxnId="{66E2ADA6-EAA8-42AF-AA89-C5868D1D7514}">
      <dgm:prSet/>
      <dgm:spPr/>
      <dgm:t>
        <a:bodyPr/>
        <a:lstStyle/>
        <a:p>
          <a:endParaRPr lang="en-US"/>
        </a:p>
      </dgm:t>
    </dgm:pt>
    <dgm:pt modelId="{370547E5-6813-4C27-ABAC-8CF504F4B568}" type="sibTrans" cxnId="{66E2ADA6-EAA8-42AF-AA89-C5868D1D7514}">
      <dgm:prSet/>
      <dgm:spPr/>
      <dgm:t>
        <a:bodyPr/>
        <a:lstStyle/>
        <a:p>
          <a:endParaRPr lang="en-US"/>
        </a:p>
      </dgm:t>
    </dgm:pt>
    <dgm:pt modelId="{9FE3BA83-03E6-4B08-9394-87D8E0E767FA}" type="pres">
      <dgm:prSet presAssocID="{AC17AFDE-C3DE-4C54-B745-663ACABCE1A5}" presName="Name0" presStyleCnt="0">
        <dgm:presLayoutVars>
          <dgm:dir/>
          <dgm:animLvl val="lvl"/>
          <dgm:resizeHandles val="exact"/>
        </dgm:presLayoutVars>
      </dgm:prSet>
      <dgm:spPr/>
    </dgm:pt>
    <dgm:pt modelId="{909EF686-0486-4900-B01F-421769B7C93C}" type="pres">
      <dgm:prSet presAssocID="{9F19D2E3-20F4-4247-B526-9C8C24E0F483}" presName="composite" presStyleCnt="0"/>
      <dgm:spPr/>
    </dgm:pt>
    <dgm:pt modelId="{495F7668-8194-4640-94AE-99ACD2EB09BD}" type="pres">
      <dgm:prSet presAssocID="{9F19D2E3-20F4-4247-B526-9C8C24E0F48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82C4F39-14B5-4A98-B331-46B226DF3840}" type="pres">
      <dgm:prSet presAssocID="{9F19D2E3-20F4-4247-B526-9C8C24E0F483}" presName="desTx" presStyleLbl="alignAccFollowNode1" presStyleIdx="0" presStyleCnt="3">
        <dgm:presLayoutVars>
          <dgm:bulletEnabled val="1"/>
        </dgm:presLayoutVars>
      </dgm:prSet>
      <dgm:spPr/>
    </dgm:pt>
    <dgm:pt modelId="{5F03DC31-CF0B-4A51-BB22-F1A79BA88FC3}" type="pres">
      <dgm:prSet presAssocID="{0F482368-CCFC-43FA-9D22-D2C8E61AC24E}" presName="space" presStyleCnt="0"/>
      <dgm:spPr/>
    </dgm:pt>
    <dgm:pt modelId="{7EBB225B-6E2A-41DF-A0F3-043511AC0C75}" type="pres">
      <dgm:prSet presAssocID="{3F1DA17A-F754-47E7-B560-39EECB84DA40}" presName="composite" presStyleCnt="0"/>
      <dgm:spPr/>
    </dgm:pt>
    <dgm:pt modelId="{3D1BD332-19DF-4ED1-B4B3-64CB05876BAD}" type="pres">
      <dgm:prSet presAssocID="{3F1DA17A-F754-47E7-B560-39EECB84DA4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4B18FDC-2AB9-4242-BCCB-91FA1CF1BF4E}" type="pres">
      <dgm:prSet presAssocID="{3F1DA17A-F754-47E7-B560-39EECB84DA40}" presName="desTx" presStyleLbl="alignAccFollowNode1" presStyleIdx="1" presStyleCnt="3">
        <dgm:presLayoutVars>
          <dgm:bulletEnabled val="1"/>
        </dgm:presLayoutVars>
      </dgm:prSet>
      <dgm:spPr/>
    </dgm:pt>
    <dgm:pt modelId="{FC45AFE3-8F8D-4F44-B4F7-0A902A335AA1}" type="pres">
      <dgm:prSet presAssocID="{F9266C42-BC20-47E3-8735-C352C68479E7}" presName="space" presStyleCnt="0"/>
      <dgm:spPr/>
    </dgm:pt>
    <dgm:pt modelId="{30A94AAD-CCF1-4BF5-A184-85DA7A53FE49}" type="pres">
      <dgm:prSet presAssocID="{48240069-54E8-4228-AAFA-31331103FC63}" presName="composite" presStyleCnt="0"/>
      <dgm:spPr/>
    </dgm:pt>
    <dgm:pt modelId="{BAD521EA-19AE-426D-A714-881D7A9A789E}" type="pres">
      <dgm:prSet presAssocID="{48240069-54E8-4228-AAFA-31331103FC6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E87A6EF-E2E5-413A-BA9F-5CA0D97B59B2}" type="pres">
      <dgm:prSet presAssocID="{48240069-54E8-4228-AAFA-31331103FC6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564FB0E-866B-450C-A543-FF99588F41DA}" type="presOf" srcId="{EF68F195-2D03-48DF-B935-78895DFEC33C}" destId="{54B18FDC-2AB9-4242-BCCB-91FA1CF1BF4E}" srcOrd="0" destOrd="0" presId="urn:microsoft.com/office/officeart/2005/8/layout/hList1"/>
    <dgm:cxn modelId="{725DA610-6583-43A6-9C3A-E62ABCFC872D}" srcId="{AC17AFDE-C3DE-4C54-B745-663ACABCE1A5}" destId="{9F19D2E3-20F4-4247-B526-9C8C24E0F483}" srcOrd="0" destOrd="0" parTransId="{E03FE35C-D273-4AB0-8334-AEEDD2BCBF9B}" sibTransId="{0F482368-CCFC-43FA-9D22-D2C8E61AC24E}"/>
    <dgm:cxn modelId="{E8E34D17-F071-4C62-ACC2-EFB557FCFC33}" type="presOf" srcId="{AC17AFDE-C3DE-4C54-B745-663ACABCE1A5}" destId="{9FE3BA83-03E6-4B08-9394-87D8E0E767FA}" srcOrd="0" destOrd="0" presId="urn:microsoft.com/office/officeart/2005/8/layout/hList1"/>
    <dgm:cxn modelId="{FBADB81E-A241-420B-AC3F-D5229877120A}" type="presOf" srcId="{C909779E-8224-495A-85AB-9868D7EEDC0A}" destId="{54B18FDC-2AB9-4242-BCCB-91FA1CF1BF4E}" srcOrd="0" destOrd="3" presId="urn:microsoft.com/office/officeart/2005/8/layout/hList1"/>
    <dgm:cxn modelId="{1AAC1D3B-B76A-4406-AB4C-597CDDE4D1B4}" srcId="{3F1DA17A-F754-47E7-B560-39EECB84DA40}" destId="{C909779E-8224-495A-85AB-9868D7EEDC0A}" srcOrd="3" destOrd="0" parTransId="{5F6B073D-7BB0-4C60-BBBF-8B9422646F68}" sibTransId="{0FA996E2-E5E3-44C2-A5BA-CA9FA229308E}"/>
    <dgm:cxn modelId="{E0F8D761-CD19-4AAD-A136-4D1391A553C2}" srcId="{48240069-54E8-4228-AAFA-31331103FC63}" destId="{72608B46-4FAD-4ACE-A1C0-251B097A99C7}" srcOrd="0" destOrd="0" parTransId="{290FFFC8-1AAF-4187-8392-4C1765562FE6}" sibTransId="{DC7EF9DC-A2C5-49DC-B63A-CA9D8763F0B0}"/>
    <dgm:cxn modelId="{C3BFEA44-BAA4-441A-9BA4-88E89637AB77}" type="presOf" srcId="{9F19D2E3-20F4-4247-B526-9C8C24E0F483}" destId="{495F7668-8194-4640-94AE-99ACD2EB09BD}" srcOrd="0" destOrd="0" presId="urn:microsoft.com/office/officeart/2005/8/layout/hList1"/>
    <dgm:cxn modelId="{0AC44C65-73D8-4212-A73A-5F62273B9BF8}" type="presOf" srcId="{CD2ABCBC-E379-49F3-8C7D-CA2316660DE8}" destId="{54B18FDC-2AB9-4242-BCCB-91FA1CF1BF4E}" srcOrd="0" destOrd="2" presId="urn:microsoft.com/office/officeart/2005/8/layout/hList1"/>
    <dgm:cxn modelId="{33DEC56B-010C-405F-B954-C94553A41324}" type="presOf" srcId="{72608B46-4FAD-4ACE-A1C0-251B097A99C7}" destId="{EE87A6EF-E2E5-413A-BA9F-5CA0D97B59B2}" srcOrd="0" destOrd="0" presId="urn:microsoft.com/office/officeart/2005/8/layout/hList1"/>
    <dgm:cxn modelId="{C1E54C6E-F636-4A8C-A340-ED43B1C9455F}" srcId="{48240069-54E8-4228-AAFA-31331103FC63}" destId="{9D20B267-0071-47D9-A64A-9140C4631481}" srcOrd="1" destOrd="0" parTransId="{162F87FA-A94B-4E5A-A071-F389817D59C8}" sibTransId="{F650EC12-1063-4416-A574-96D705535AE1}"/>
    <dgm:cxn modelId="{6F68F159-7772-449F-BEFB-30BBC8E0CD49}" type="presOf" srcId="{9D20B267-0071-47D9-A64A-9140C4631481}" destId="{EE87A6EF-E2E5-413A-BA9F-5CA0D97B59B2}" srcOrd="0" destOrd="1" presId="urn:microsoft.com/office/officeart/2005/8/layout/hList1"/>
    <dgm:cxn modelId="{8FA05E7D-B916-47CD-9FA8-C2F3D8D66E57}" srcId="{3F1DA17A-F754-47E7-B560-39EECB84DA40}" destId="{CD2ABCBC-E379-49F3-8C7D-CA2316660DE8}" srcOrd="2" destOrd="0" parTransId="{2A38B438-4082-4C43-9CE8-CC7A2853CDED}" sibTransId="{9AE28E42-E8B1-47CF-B1A6-6946034F5E81}"/>
    <dgm:cxn modelId="{FBA43D8F-E6FD-4C87-A6CD-9076BCABA2AE}" type="presOf" srcId="{CA5AA56B-3433-46D7-8E79-EC9C20D4BD7B}" destId="{54B18FDC-2AB9-4242-BCCB-91FA1CF1BF4E}" srcOrd="0" destOrd="4" presId="urn:microsoft.com/office/officeart/2005/8/layout/hList1"/>
    <dgm:cxn modelId="{E41C519C-D3C3-4886-9EF3-C14E3F3C9C04}" type="presOf" srcId="{8094C4E6-604A-4F0F-ADA6-D5A11C489F3F}" destId="{A82C4F39-14B5-4A98-B331-46B226DF3840}" srcOrd="0" destOrd="0" presId="urn:microsoft.com/office/officeart/2005/8/layout/hList1"/>
    <dgm:cxn modelId="{A60F3C9E-B1D0-4298-9E12-8A390B88DB82}" type="presOf" srcId="{48240069-54E8-4228-AAFA-31331103FC63}" destId="{BAD521EA-19AE-426D-A714-881D7A9A789E}" srcOrd="0" destOrd="0" presId="urn:microsoft.com/office/officeart/2005/8/layout/hList1"/>
    <dgm:cxn modelId="{F6DEE6A4-DECD-4934-9E62-917F2C052F2C}" srcId="{3F1DA17A-F754-47E7-B560-39EECB84DA40}" destId="{EF68F195-2D03-48DF-B935-78895DFEC33C}" srcOrd="0" destOrd="0" parTransId="{E861B02C-65A4-41CD-A4ED-B6BBDC9EE784}" sibTransId="{0ED49DEA-24E3-44E8-8151-0BC599D8BD5E}"/>
    <dgm:cxn modelId="{66E2ADA6-EAA8-42AF-AA89-C5868D1D7514}" srcId="{48240069-54E8-4228-AAFA-31331103FC63}" destId="{789FDF2F-23B7-40CC-886D-4541E8644C14}" srcOrd="2" destOrd="0" parTransId="{F7E1D615-0DEA-435A-AA22-446A99582D31}" sibTransId="{370547E5-6813-4C27-ABAC-8CF504F4B568}"/>
    <dgm:cxn modelId="{43355FB7-DABC-4C97-8D1E-B2FE7606BDC5}" srcId="{9F19D2E3-20F4-4247-B526-9C8C24E0F483}" destId="{8094C4E6-604A-4F0F-ADA6-D5A11C489F3F}" srcOrd="0" destOrd="0" parTransId="{2D5389C8-7BBB-47F3-9F6D-33684D83FE3B}" sibTransId="{9BDA0679-4FFF-49DA-BFFF-E52715B1A48D}"/>
    <dgm:cxn modelId="{F09014BB-790E-4FCB-BAA2-1365D27DDF13}" srcId="{3F1DA17A-F754-47E7-B560-39EECB84DA40}" destId="{CA5AA56B-3433-46D7-8E79-EC9C20D4BD7B}" srcOrd="4" destOrd="0" parTransId="{9F5B2B85-06A4-4C5F-BE81-D5FF75524439}" sibTransId="{78502D47-D0DC-48EF-8E36-093B5954E35D}"/>
    <dgm:cxn modelId="{9ABB5DC2-A1EE-4086-A798-3FA3565B65AB}" srcId="{AC17AFDE-C3DE-4C54-B745-663ACABCE1A5}" destId="{48240069-54E8-4228-AAFA-31331103FC63}" srcOrd="2" destOrd="0" parTransId="{BEB1838B-4881-46F9-B2D8-D8454E382BEC}" sibTransId="{21DDEA44-0895-44ED-AF89-327A93A58322}"/>
    <dgm:cxn modelId="{ECB818D1-420F-4FF8-B5AD-D914C5D319F7}" srcId="{3F1DA17A-F754-47E7-B560-39EECB84DA40}" destId="{09504B87-0172-431B-9463-A41F1015BA53}" srcOrd="1" destOrd="0" parTransId="{62212A07-ADCA-4E27-A74E-556786F50E50}" sibTransId="{DE1A00D5-C47B-43F9-B0CC-BBD548523D98}"/>
    <dgm:cxn modelId="{443D28DA-5080-4528-9507-05127F316B39}" type="presOf" srcId="{09504B87-0172-431B-9463-A41F1015BA53}" destId="{54B18FDC-2AB9-4242-BCCB-91FA1CF1BF4E}" srcOrd="0" destOrd="1" presId="urn:microsoft.com/office/officeart/2005/8/layout/hList1"/>
    <dgm:cxn modelId="{12EEF9DC-77CA-45AC-A802-4D4BF1B81400}" type="presOf" srcId="{789FDF2F-23B7-40CC-886D-4541E8644C14}" destId="{EE87A6EF-E2E5-413A-BA9F-5CA0D97B59B2}" srcOrd="0" destOrd="2" presId="urn:microsoft.com/office/officeart/2005/8/layout/hList1"/>
    <dgm:cxn modelId="{D5B69CE7-B25B-4694-A955-BCBCC19E1894}" srcId="{AC17AFDE-C3DE-4C54-B745-663ACABCE1A5}" destId="{3F1DA17A-F754-47E7-B560-39EECB84DA40}" srcOrd="1" destOrd="0" parTransId="{2B22E7AD-99FF-4A76-B6DB-DE9451F0C22C}" sibTransId="{F9266C42-BC20-47E3-8735-C352C68479E7}"/>
    <dgm:cxn modelId="{9F6A82F5-DF13-4EB9-8961-B9D8F3251362}" type="presOf" srcId="{3F1DA17A-F754-47E7-B560-39EECB84DA40}" destId="{3D1BD332-19DF-4ED1-B4B3-64CB05876BAD}" srcOrd="0" destOrd="0" presId="urn:microsoft.com/office/officeart/2005/8/layout/hList1"/>
    <dgm:cxn modelId="{133B049C-EAEB-4B79-BBEF-16828358F03E}" type="presParOf" srcId="{9FE3BA83-03E6-4B08-9394-87D8E0E767FA}" destId="{909EF686-0486-4900-B01F-421769B7C93C}" srcOrd="0" destOrd="0" presId="urn:microsoft.com/office/officeart/2005/8/layout/hList1"/>
    <dgm:cxn modelId="{7BADE8AD-4D57-4627-BAA2-C4B6C5097C0C}" type="presParOf" srcId="{909EF686-0486-4900-B01F-421769B7C93C}" destId="{495F7668-8194-4640-94AE-99ACD2EB09BD}" srcOrd="0" destOrd="0" presId="urn:microsoft.com/office/officeart/2005/8/layout/hList1"/>
    <dgm:cxn modelId="{F8642091-25A7-4252-B5F1-21D722E5CD16}" type="presParOf" srcId="{909EF686-0486-4900-B01F-421769B7C93C}" destId="{A82C4F39-14B5-4A98-B331-46B226DF3840}" srcOrd="1" destOrd="0" presId="urn:microsoft.com/office/officeart/2005/8/layout/hList1"/>
    <dgm:cxn modelId="{C50F7736-D567-4E86-A0D0-689D362431BF}" type="presParOf" srcId="{9FE3BA83-03E6-4B08-9394-87D8E0E767FA}" destId="{5F03DC31-CF0B-4A51-BB22-F1A79BA88FC3}" srcOrd="1" destOrd="0" presId="urn:microsoft.com/office/officeart/2005/8/layout/hList1"/>
    <dgm:cxn modelId="{DBC138E8-F640-4DDC-8EA8-580779073899}" type="presParOf" srcId="{9FE3BA83-03E6-4B08-9394-87D8E0E767FA}" destId="{7EBB225B-6E2A-41DF-A0F3-043511AC0C75}" srcOrd="2" destOrd="0" presId="urn:microsoft.com/office/officeart/2005/8/layout/hList1"/>
    <dgm:cxn modelId="{5327F2D7-C196-4178-9FBE-4B341CCD8F28}" type="presParOf" srcId="{7EBB225B-6E2A-41DF-A0F3-043511AC0C75}" destId="{3D1BD332-19DF-4ED1-B4B3-64CB05876BAD}" srcOrd="0" destOrd="0" presId="urn:microsoft.com/office/officeart/2005/8/layout/hList1"/>
    <dgm:cxn modelId="{6537ED0A-D4DE-4D4E-A507-12A64A051351}" type="presParOf" srcId="{7EBB225B-6E2A-41DF-A0F3-043511AC0C75}" destId="{54B18FDC-2AB9-4242-BCCB-91FA1CF1BF4E}" srcOrd="1" destOrd="0" presId="urn:microsoft.com/office/officeart/2005/8/layout/hList1"/>
    <dgm:cxn modelId="{4B1DE81C-026F-48E8-BE27-02A00F1F3AA0}" type="presParOf" srcId="{9FE3BA83-03E6-4B08-9394-87D8E0E767FA}" destId="{FC45AFE3-8F8D-4F44-B4F7-0A902A335AA1}" srcOrd="3" destOrd="0" presId="urn:microsoft.com/office/officeart/2005/8/layout/hList1"/>
    <dgm:cxn modelId="{D824EB38-6F74-4712-9D0E-3E2688D105EE}" type="presParOf" srcId="{9FE3BA83-03E6-4B08-9394-87D8E0E767FA}" destId="{30A94AAD-CCF1-4BF5-A184-85DA7A53FE49}" srcOrd="4" destOrd="0" presId="urn:microsoft.com/office/officeart/2005/8/layout/hList1"/>
    <dgm:cxn modelId="{68916333-37AB-4DBA-AEA7-7312A83E8706}" type="presParOf" srcId="{30A94AAD-CCF1-4BF5-A184-85DA7A53FE49}" destId="{BAD521EA-19AE-426D-A714-881D7A9A789E}" srcOrd="0" destOrd="0" presId="urn:microsoft.com/office/officeart/2005/8/layout/hList1"/>
    <dgm:cxn modelId="{A4E89C8C-44C9-4F1A-B5A0-15E645524D00}" type="presParOf" srcId="{30A94AAD-CCF1-4BF5-A184-85DA7A53FE49}" destId="{EE87A6EF-E2E5-413A-BA9F-5CA0D97B59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96695E-950A-4C44-9115-CE75EB4A6B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AD38A2-F634-4036-8C40-F3958452D5DD}">
      <dgm:prSet/>
      <dgm:spPr/>
      <dgm:t>
        <a:bodyPr/>
        <a:lstStyle/>
        <a:p>
          <a:r>
            <a:rPr lang="cs-CZ"/>
            <a:t>Zemědělské pozemky</a:t>
          </a:r>
          <a:endParaRPr lang="en-US"/>
        </a:p>
      </dgm:t>
    </dgm:pt>
    <dgm:pt modelId="{058DFF12-6B7D-4E37-95F1-29E6B4667ACD}" type="parTrans" cxnId="{E9AC51ED-1A3C-4DB3-86E7-6E735F521189}">
      <dgm:prSet/>
      <dgm:spPr/>
      <dgm:t>
        <a:bodyPr/>
        <a:lstStyle/>
        <a:p>
          <a:endParaRPr lang="en-US"/>
        </a:p>
      </dgm:t>
    </dgm:pt>
    <dgm:pt modelId="{704823B6-D6DA-4BBE-8F82-EF3C7769EEBA}" type="sibTrans" cxnId="{E9AC51ED-1A3C-4DB3-86E7-6E735F521189}">
      <dgm:prSet/>
      <dgm:spPr/>
      <dgm:t>
        <a:bodyPr/>
        <a:lstStyle/>
        <a:p>
          <a:endParaRPr lang="en-US"/>
        </a:p>
      </dgm:t>
    </dgm:pt>
    <dgm:pt modelId="{37BF65CC-9916-460F-B4E2-A773F9A28032}">
      <dgm:prSet/>
      <dgm:spPr/>
      <dgm:t>
        <a:bodyPr/>
        <a:lstStyle/>
        <a:p>
          <a:r>
            <a:rPr lang="cs-CZ"/>
            <a:t>Orná půda</a:t>
          </a:r>
          <a:endParaRPr lang="en-US"/>
        </a:p>
      </dgm:t>
    </dgm:pt>
    <dgm:pt modelId="{DA48C4B7-8BD5-4B5C-A718-54EF0CCD4745}" type="parTrans" cxnId="{E0212DB0-290D-4186-AABE-A4F14AFAFE5E}">
      <dgm:prSet/>
      <dgm:spPr/>
      <dgm:t>
        <a:bodyPr/>
        <a:lstStyle/>
        <a:p>
          <a:endParaRPr lang="en-US"/>
        </a:p>
      </dgm:t>
    </dgm:pt>
    <dgm:pt modelId="{5BE38D31-97E5-425C-A0B0-62799990EDA5}" type="sibTrans" cxnId="{E0212DB0-290D-4186-AABE-A4F14AFAFE5E}">
      <dgm:prSet/>
      <dgm:spPr/>
      <dgm:t>
        <a:bodyPr/>
        <a:lstStyle/>
        <a:p>
          <a:endParaRPr lang="en-US"/>
        </a:p>
      </dgm:t>
    </dgm:pt>
    <dgm:pt modelId="{E7DDF8C4-7735-4C19-A93E-F102E12FD2FB}">
      <dgm:prSet/>
      <dgm:spPr/>
      <dgm:t>
        <a:bodyPr/>
        <a:lstStyle/>
        <a:p>
          <a:r>
            <a:rPr lang="cs-CZ"/>
            <a:t>Vinice</a:t>
          </a:r>
          <a:endParaRPr lang="en-US"/>
        </a:p>
      </dgm:t>
    </dgm:pt>
    <dgm:pt modelId="{B84A854B-D09B-44FB-98FB-EF9638F154EB}" type="parTrans" cxnId="{7ABB1B04-8222-406B-9920-49A95AC20757}">
      <dgm:prSet/>
      <dgm:spPr/>
      <dgm:t>
        <a:bodyPr/>
        <a:lstStyle/>
        <a:p>
          <a:endParaRPr lang="en-US"/>
        </a:p>
      </dgm:t>
    </dgm:pt>
    <dgm:pt modelId="{94CE6FED-4CDA-4225-A41B-CB1D2B1A59EE}" type="sibTrans" cxnId="{7ABB1B04-8222-406B-9920-49A95AC20757}">
      <dgm:prSet/>
      <dgm:spPr/>
      <dgm:t>
        <a:bodyPr/>
        <a:lstStyle/>
        <a:p>
          <a:endParaRPr lang="en-US"/>
        </a:p>
      </dgm:t>
    </dgm:pt>
    <dgm:pt modelId="{142F5A2A-E57F-4C86-914A-3E84256B7434}">
      <dgm:prSet/>
      <dgm:spPr/>
      <dgm:t>
        <a:bodyPr/>
        <a:lstStyle/>
        <a:p>
          <a:r>
            <a:rPr lang="cs-CZ"/>
            <a:t>Chmelnice</a:t>
          </a:r>
          <a:endParaRPr lang="en-US"/>
        </a:p>
      </dgm:t>
    </dgm:pt>
    <dgm:pt modelId="{BFA98415-EC4D-48FF-B82B-9498086335B9}" type="parTrans" cxnId="{94A01A13-956A-4382-A274-4F6483BF2ED7}">
      <dgm:prSet/>
      <dgm:spPr/>
      <dgm:t>
        <a:bodyPr/>
        <a:lstStyle/>
        <a:p>
          <a:endParaRPr lang="en-US"/>
        </a:p>
      </dgm:t>
    </dgm:pt>
    <dgm:pt modelId="{49D8E478-AB37-4656-815F-B8DF5A91A9C7}" type="sibTrans" cxnId="{94A01A13-956A-4382-A274-4F6483BF2ED7}">
      <dgm:prSet/>
      <dgm:spPr/>
      <dgm:t>
        <a:bodyPr/>
        <a:lstStyle/>
        <a:p>
          <a:endParaRPr lang="en-US"/>
        </a:p>
      </dgm:t>
    </dgm:pt>
    <dgm:pt modelId="{4E6C0A3C-2285-4088-A568-D1121B79B495}">
      <dgm:prSet/>
      <dgm:spPr/>
      <dgm:t>
        <a:bodyPr/>
        <a:lstStyle/>
        <a:p>
          <a:r>
            <a:rPr lang="cs-CZ"/>
            <a:t>Zahrady</a:t>
          </a:r>
          <a:endParaRPr lang="en-US"/>
        </a:p>
      </dgm:t>
    </dgm:pt>
    <dgm:pt modelId="{B6E76548-4649-4879-9B26-F0793BE19277}" type="parTrans" cxnId="{070FDC88-E281-4F94-A759-ED987E45B9FE}">
      <dgm:prSet/>
      <dgm:spPr/>
      <dgm:t>
        <a:bodyPr/>
        <a:lstStyle/>
        <a:p>
          <a:endParaRPr lang="en-US"/>
        </a:p>
      </dgm:t>
    </dgm:pt>
    <dgm:pt modelId="{8A0FA55E-6BAF-4029-9753-C0E67F85D7FF}" type="sibTrans" cxnId="{070FDC88-E281-4F94-A759-ED987E45B9FE}">
      <dgm:prSet/>
      <dgm:spPr/>
      <dgm:t>
        <a:bodyPr/>
        <a:lstStyle/>
        <a:p>
          <a:endParaRPr lang="en-US"/>
        </a:p>
      </dgm:t>
    </dgm:pt>
    <dgm:pt modelId="{0036F791-B9FC-4F19-9AB3-177F6F1D2A59}">
      <dgm:prSet/>
      <dgm:spPr/>
      <dgm:t>
        <a:bodyPr/>
        <a:lstStyle/>
        <a:p>
          <a:r>
            <a:rPr lang="cs-CZ"/>
            <a:t>Trvalé travní porosty</a:t>
          </a:r>
          <a:endParaRPr lang="en-US"/>
        </a:p>
      </dgm:t>
    </dgm:pt>
    <dgm:pt modelId="{C73BDE02-1BE8-4FA2-A931-63217E18E08E}" type="parTrans" cxnId="{D56FE6C4-2E19-48C1-87C4-73B929B6DEBA}">
      <dgm:prSet/>
      <dgm:spPr/>
      <dgm:t>
        <a:bodyPr/>
        <a:lstStyle/>
        <a:p>
          <a:endParaRPr lang="en-US"/>
        </a:p>
      </dgm:t>
    </dgm:pt>
    <dgm:pt modelId="{4612EA98-05E8-4056-BC89-331A576E3744}" type="sibTrans" cxnId="{D56FE6C4-2E19-48C1-87C4-73B929B6DEBA}">
      <dgm:prSet/>
      <dgm:spPr/>
      <dgm:t>
        <a:bodyPr/>
        <a:lstStyle/>
        <a:p>
          <a:endParaRPr lang="en-US"/>
        </a:p>
      </dgm:t>
    </dgm:pt>
    <dgm:pt modelId="{3CFF5805-2BD0-4316-A45E-755C7AD996EA}">
      <dgm:prSet/>
      <dgm:spPr/>
      <dgm:t>
        <a:bodyPr/>
        <a:lstStyle/>
        <a:p>
          <a:r>
            <a:rPr lang="cs-CZ"/>
            <a:t>Nezemědělské pozemky</a:t>
          </a:r>
          <a:endParaRPr lang="en-US"/>
        </a:p>
      </dgm:t>
    </dgm:pt>
    <dgm:pt modelId="{990091F8-3B97-4C7B-86C8-5FF62F3BF5E7}" type="parTrans" cxnId="{5B4C45CB-7679-4315-977D-F512328EBE6A}">
      <dgm:prSet/>
      <dgm:spPr/>
      <dgm:t>
        <a:bodyPr/>
        <a:lstStyle/>
        <a:p>
          <a:endParaRPr lang="en-US"/>
        </a:p>
      </dgm:t>
    </dgm:pt>
    <dgm:pt modelId="{7BC52061-B591-486A-9910-B83BE43F9D34}" type="sibTrans" cxnId="{5B4C45CB-7679-4315-977D-F512328EBE6A}">
      <dgm:prSet/>
      <dgm:spPr/>
      <dgm:t>
        <a:bodyPr/>
        <a:lstStyle/>
        <a:p>
          <a:endParaRPr lang="en-US"/>
        </a:p>
      </dgm:t>
    </dgm:pt>
    <dgm:pt modelId="{ECFB5A04-5F6E-4DB8-B51D-BE3D7FE63F55}">
      <dgm:prSet/>
      <dgm:spPr/>
      <dgm:t>
        <a:bodyPr/>
        <a:lstStyle/>
        <a:p>
          <a:r>
            <a:rPr lang="cs-CZ"/>
            <a:t>Lesní pozemky</a:t>
          </a:r>
          <a:endParaRPr lang="en-US"/>
        </a:p>
      </dgm:t>
    </dgm:pt>
    <dgm:pt modelId="{438D1057-CA97-4F3B-82A3-A4A72DF087F6}" type="parTrans" cxnId="{A4273007-AAD6-4E0A-8E40-CFA98827D83B}">
      <dgm:prSet/>
      <dgm:spPr/>
      <dgm:t>
        <a:bodyPr/>
        <a:lstStyle/>
        <a:p>
          <a:endParaRPr lang="en-US"/>
        </a:p>
      </dgm:t>
    </dgm:pt>
    <dgm:pt modelId="{045BC1E9-0FA1-47C3-9F16-1ABF3F8BA799}" type="sibTrans" cxnId="{A4273007-AAD6-4E0A-8E40-CFA98827D83B}">
      <dgm:prSet/>
      <dgm:spPr/>
      <dgm:t>
        <a:bodyPr/>
        <a:lstStyle/>
        <a:p>
          <a:endParaRPr lang="en-US"/>
        </a:p>
      </dgm:t>
    </dgm:pt>
    <dgm:pt modelId="{0A0342E3-BD71-471C-9A1F-2C513736BC83}">
      <dgm:prSet/>
      <dgm:spPr/>
      <dgm:t>
        <a:bodyPr/>
        <a:lstStyle/>
        <a:p>
          <a:r>
            <a:rPr lang="cs-CZ"/>
            <a:t>Vodní plochy</a:t>
          </a:r>
          <a:endParaRPr lang="en-US"/>
        </a:p>
      </dgm:t>
    </dgm:pt>
    <dgm:pt modelId="{FDF5B03B-0D6B-47A1-B8FD-96210E37C345}" type="parTrans" cxnId="{5F317E7C-D90E-46CB-9CF4-75DA1372223F}">
      <dgm:prSet/>
      <dgm:spPr/>
      <dgm:t>
        <a:bodyPr/>
        <a:lstStyle/>
        <a:p>
          <a:endParaRPr lang="en-US"/>
        </a:p>
      </dgm:t>
    </dgm:pt>
    <dgm:pt modelId="{EE791405-14D8-4951-95D0-7BC823CF8A61}" type="sibTrans" cxnId="{5F317E7C-D90E-46CB-9CF4-75DA1372223F}">
      <dgm:prSet/>
      <dgm:spPr/>
      <dgm:t>
        <a:bodyPr/>
        <a:lstStyle/>
        <a:p>
          <a:endParaRPr lang="en-US"/>
        </a:p>
      </dgm:t>
    </dgm:pt>
    <dgm:pt modelId="{AC63BD96-F89A-4B94-99B0-42A61E3AE1A6}">
      <dgm:prSet/>
      <dgm:spPr/>
      <dgm:t>
        <a:bodyPr/>
        <a:lstStyle/>
        <a:p>
          <a:r>
            <a:rPr lang="cs-CZ"/>
            <a:t>Zastavěné plochy a nádvoří</a:t>
          </a:r>
          <a:endParaRPr lang="en-US"/>
        </a:p>
      </dgm:t>
    </dgm:pt>
    <dgm:pt modelId="{9EAA7807-ED20-4D71-89A6-D518DA9067E2}" type="parTrans" cxnId="{3A53FF13-0493-42E8-8F78-15DFD8CF4816}">
      <dgm:prSet/>
      <dgm:spPr/>
      <dgm:t>
        <a:bodyPr/>
        <a:lstStyle/>
        <a:p>
          <a:endParaRPr lang="en-US"/>
        </a:p>
      </dgm:t>
    </dgm:pt>
    <dgm:pt modelId="{94E81BC6-A11D-4D70-BB2E-ABC6B2D0F83A}" type="sibTrans" cxnId="{3A53FF13-0493-42E8-8F78-15DFD8CF4816}">
      <dgm:prSet/>
      <dgm:spPr/>
      <dgm:t>
        <a:bodyPr/>
        <a:lstStyle/>
        <a:p>
          <a:endParaRPr lang="en-US"/>
        </a:p>
      </dgm:t>
    </dgm:pt>
    <dgm:pt modelId="{8FBCD1C8-D7E5-401E-8B0E-1A849A55D9ED}">
      <dgm:prSet/>
      <dgm:spPr/>
      <dgm:t>
        <a:bodyPr/>
        <a:lstStyle/>
        <a:p>
          <a:r>
            <a:rPr lang="cs-CZ"/>
            <a:t>Ostatní plochy</a:t>
          </a:r>
          <a:endParaRPr lang="en-US"/>
        </a:p>
      </dgm:t>
    </dgm:pt>
    <dgm:pt modelId="{8EC26399-0139-4128-BCAB-7D935A892951}" type="parTrans" cxnId="{0FBAF5CF-E048-4D16-BE0B-B27EAE6A2466}">
      <dgm:prSet/>
      <dgm:spPr/>
      <dgm:t>
        <a:bodyPr/>
        <a:lstStyle/>
        <a:p>
          <a:endParaRPr lang="en-US"/>
        </a:p>
      </dgm:t>
    </dgm:pt>
    <dgm:pt modelId="{3DEA4945-A777-4950-B5E7-F4EDF163EFA1}" type="sibTrans" cxnId="{0FBAF5CF-E048-4D16-BE0B-B27EAE6A2466}">
      <dgm:prSet/>
      <dgm:spPr/>
      <dgm:t>
        <a:bodyPr/>
        <a:lstStyle/>
        <a:p>
          <a:endParaRPr lang="en-US"/>
        </a:p>
      </dgm:t>
    </dgm:pt>
    <dgm:pt modelId="{61F9D1FB-22F3-4755-B585-14A48DDA42E3}" type="pres">
      <dgm:prSet presAssocID="{0496695E-950A-4C44-9115-CE75EB4A6B47}" presName="linear" presStyleCnt="0">
        <dgm:presLayoutVars>
          <dgm:animLvl val="lvl"/>
          <dgm:resizeHandles val="exact"/>
        </dgm:presLayoutVars>
      </dgm:prSet>
      <dgm:spPr/>
    </dgm:pt>
    <dgm:pt modelId="{C6BB1FF2-5B17-4EDA-85CC-3AA749E86E8F}" type="pres">
      <dgm:prSet presAssocID="{92AD38A2-F634-4036-8C40-F3958452D5D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7D175F3-84F3-4097-BFC2-B7DB9E1513CF}" type="pres">
      <dgm:prSet presAssocID="{92AD38A2-F634-4036-8C40-F3958452D5DD}" presName="childText" presStyleLbl="revTx" presStyleIdx="0" presStyleCnt="2">
        <dgm:presLayoutVars>
          <dgm:bulletEnabled val="1"/>
        </dgm:presLayoutVars>
      </dgm:prSet>
      <dgm:spPr/>
    </dgm:pt>
    <dgm:pt modelId="{1D38ECC6-01D8-462B-9206-7CBEDFF000D9}" type="pres">
      <dgm:prSet presAssocID="{3CFF5805-2BD0-4316-A45E-755C7AD996E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E0B035C-CC1F-47B9-8A06-B4D58935BA2B}" type="pres">
      <dgm:prSet presAssocID="{3CFF5805-2BD0-4316-A45E-755C7AD996E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ABB1B04-8222-406B-9920-49A95AC20757}" srcId="{92AD38A2-F634-4036-8C40-F3958452D5DD}" destId="{E7DDF8C4-7735-4C19-A93E-F102E12FD2FB}" srcOrd="1" destOrd="0" parTransId="{B84A854B-D09B-44FB-98FB-EF9638F154EB}" sibTransId="{94CE6FED-4CDA-4225-A41B-CB1D2B1A59EE}"/>
    <dgm:cxn modelId="{A4273007-AAD6-4E0A-8E40-CFA98827D83B}" srcId="{3CFF5805-2BD0-4316-A45E-755C7AD996EA}" destId="{ECFB5A04-5F6E-4DB8-B51D-BE3D7FE63F55}" srcOrd="0" destOrd="0" parTransId="{438D1057-CA97-4F3B-82A3-A4A72DF087F6}" sibTransId="{045BC1E9-0FA1-47C3-9F16-1ABF3F8BA799}"/>
    <dgm:cxn modelId="{E403180A-2F47-40D2-9BCF-B60EC367FEE5}" type="presOf" srcId="{AC63BD96-F89A-4B94-99B0-42A61E3AE1A6}" destId="{AE0B035C-CC1F-47B9-8A06-B4D58935BA2B}" srcOrd="0" destOrd="2" presId="urn:microsoft.com/office/officeart/2005/8/layout/vList2"/>
    <dgm:cxn modelId="{2E141712-C6B8-4D4E-89FE-6DF40DE7356A}" type="presOf" srcId="{0A0342E3-BD71-471C-9A1F-2C513736BC83}" destId="{AE0B035C-CC1F-47B9-8A06-B4D58935BA2B}" srcOrd="0" destOrd="1" presId="urn:microsoft.com/office/officeart/2005/8/layout/vList2"/>
    <dgm:cxn modelId="{94A01A13-956A-4382-A274-4F6483BF2ED7}" srcId="{92AD38A2-F634-4036-8C40-F3958452D5DD}" destId="{142F5A2A-E57F-4C86-914A-3E84256B7434}" srcOrd="2" destOrd="0" parTransId="{BFA98415-EC4D-48FF-B82B-9498086335B9}" sibTransId="{49D8E478-AB37-4656-815F-B8DF5A91A9C7}"/>
    <dgm:cxn modelId="{3A53FF13-0493-42E8-8F78-15DFD8CF4816}" srcId="{3CFF5805-2BD0-4316-A45E-755C7AD996EA}" destId="{AC63BD96-F89A-4B94-99B0-42A61E3AE1A6}" srcOrd="2" destOrd="0" parTransId="{9EAA7807-ED20-4D71-89A6-D518DA9067E2}" sibTransId="{94E81BC6-A11D-4D70-BB2E-ABC6B2D0F83A}"/>
    <dgm:cxn modelId="{BF0F6F24-9210-4025-AED0-0B8EEA923C64}" type="presOf" srcId="{E7DDF8C4-7735-4C19-A93E-F102E12FD2FB}" destId="{E7D175F3-84F3-4097-BFC2-B7DB9E1513CF}" srcOrd="0" destOrd="1" presId="urn:microsoft.com/office/officeart/2005/8/layout/vList2"/>
    <dgm:cxn modelId="{9FA2652F-3DFB-4E20-85AC-2A6CB8492374}" type="presOf" srcId="{142F5A2A-E57F-4C86-914A-3E84256B7434}" destId="{E7D175F3-84F3-4097-BFC2-B7DB9E1513CF}" srcOrd="0" destOrd="2" presId="urn:microsoft.com/office/officeart/2005/8/layout/vList2"/>
    <dgm:cxn modelId="{0A141D6E-6668-4C6A-9DBD-296669B2196E}" type="presOf" srcId="{0036F791-B9FC-4F19-9AB3-177F6F1D2A59}" destId="{E7D175F3-84F3-4097-BFC2-B7DB9E1513CF}" srcOrd="0" destOrd="4" presId="urn:microsoft.com/office/officeart/2005/8/layout/vList2"/>
    <dgm:cxn modelId="{C6416158-F8C1-4CF0-A02C-735C6B8F5A59}" type="presOf" srcId="{4E6C0A3C-2285-4088-A568-D1121B79B495}" destId="{E7D175F3-84F3-4097-BFC2-B7DB9E1513CF}" srcOrd="0" destOrd="3" presId="urn:microsoft.com/office/officeart/2005/8/layout/vList2"/>
    <dgm:cxn modelId="{5F317E7C-D90E-46CB-9CF4-75DA1372223F}" srcId="{3CFF5805-2BD0-4316-A45E-755C7AD996EA}" destId="{0A0342E3-BD71-471C-9A1F-2C513736BC83}" srcOrd="1" destOrd="0" parTransId="{FDF5B03B-0D6B-47A1-B8FD-96210E37C345}" sibTransId="{EE791405-14D8-4951-95D0-7BC823CF8A61}"/>
    <dgm:cxn modelId="{FBEBBE7E-F721-46FD-BD75-0EEBCB237118}" type="presOf" srcId="{37BF65CC-9916-460F-B4E2-A773F9A28032}" destId="{E7D175F3-84F3-4097-BFC2-B7DB9E1513CF}" srcOrd="0" destOrd="0" presId="urn:microsoft.com/office/officeart/2005/8/layout/vList2"/>
    <dgm:cxn modelId="{070FDC88-E281-4F94-A759-ED987E45B9FE}" srcId="{92AD38A2-F634-4036-8C40-F3958452D5DD}" destId="{4E6C0A3C-2285-4088-A568-D1121B79B495}" srcOrd="3" destOrd="0" parTransId="{B6E76548-4649-4879-9B26-F0793BE19277}" sibTransId="{8A0FA55E-6BAF-4029-9753-C0E67F85D7FF}"/>
    <dgm:cxn modelId="{38F17D90-8B50-4DD6-92AA-49E77277CA2A}" type="presOf" srcId="{0496695E-950A-4C44-9115-CE75EB4A6B47}" destId="{61F9D1FB-22F3-4755-B585-14A48DDA42E3}" srcOrd="0" destOrd="0" presId="urn:microsoft.com/office/officeart/2005/8/layout/vList2"/>
    <dgm:cxn modelId="{E0212DB0-290D-4186-AABE-A4F14AFAFE5E}" srcId="{92AD38A2-F634-4036-8C40-F3958452D5DD}" destId="{37BF65CC-9916-460F-B4E2-A773F9A28032}" srcOrd="0" destOrd="0" parTransId="{DA48C4B7-8BD5-4B5C-A718-54EF0CCD4745}" sibTransId="{5BE38D31-97E5-425C-A0B0-62799990EDA5}"/>
    <dgm:cxn modelId="{D56FE6C4-2E19-48C1-87C4-73B929B6DEBA}" srcId="{92AD38A2-F634-4036-8C40-F3958452D5DD}" destId="{0036F791-B9FC-4F19-9AB3-177F6F1D2A59}" srcOrd="4" destOrd="0" parTransId="{C73BDE02-1BE8-4FA2-A931-63217E18E08E}" sibTransId="{4612EA98-05E8-4056-BC89-331A576E3744}"/>
    <dgm:cxn modelId="{5B4C45CB-7679-4315-977D-F512328EBE6A}" srcId="{0496695E-950A-4C44-9115-CE75EB4A6B47}" destId="{3CFF5805-2BD0-4316-A45E-755C7AD996EA}" srcOrd="1" destOrd="0" parTransId="{990091F8-3B97-4C7B-86C8-5FF62F3BF5E7}" sibTransId="{7BC52061-B591-486A-9910-B83BE43F9D34}"/>
    <dgm:cxn modelId="{0FBAF5CF-E048-4D16-BE0B-B27EAE6A2466}" srcId="{3CFF5805-2BD0-4316-A45E-755C7AD996EA}" destId="{8FBCD1C8-D7E5-401E-8B0E-1A849A55D9ED}" srcOrd="3" destOrd="0" parTransId="{8EC26399-0139-4128-BCAB-7D935A892951}" sibTransId="{3DEA4945-A777-4950-B5E7-F4EDF163EFA1}"/>
    <dgm:cxn modelId="{FD036CE4-B1A4-45B6-9341-B6938DAC0EF9}" type="presOf" srcId="{8FBCD1C8-D7E5-401E-8B0E-1A849A55D9ED}" destId="{AE0B035C-CC1F-47B9-8A06-B4D58935BA2B}" srcOrd="0" destOrd="3" presId="urn:microsoft.com/office/officeart/2005/8/layout/vList2"/>
    <dgm:cxn modelId="{1649E3EB-4528-4E9F-86DB-B51E44E5E8B2}" type="presOf" srcId="{92AD38A2-F634-4036-8C40-F3958452D5DD}" destId="{C6BB1FF2-5B17-4EDA-85CC-3AA749E86E8F}" srcOrd="0" destOrd="0" presId="urn:microsoft.com/office/officeart/2005/8/layout/vList2"/>
    <dgm:cxn modelId="{E9AC51ED-1A3C-4DB3-86E7-6E735F521189}" srcId="{0496695E-950A-4C44-9115-CE75EB4A6B47}" destId="{92AD38A2-F634-4036-8C40-F3958452D5DD}" srcOrd="0" destOrd="0" parTransId="{058DFF12-6B7D-4E37-95F1-29E6B4667ACD}" sibTransId="{704823B6-D6DA-4BBE-8F82-EF3C7769EEBA}"/>
    <dgm:cxn modelId="{F9876EF4-BF6C-4351-B234-62CE0DF5E400}" type="presOf" srcId="{3CFF5805-2BD0-4316-A45E-755C7AD996EA}" destId="{1D38ECC6-01D8-462B-9206-7CBEDFF000D9}" srcOrd="0" destOrd="0" presId="urn:microsoft.com/office/officeart/2005/8/layout/vList2"/>
    <dgm:cxn modelId="{BFAA8DFD-73BD-45F9-9CD4-1A06E9F0F6E8}" type="presOf" srcId="{ECFB5A04-5F6E-4DB8-B51D-BE3D7FE63F55}" destId="{AE0B035C-CC1F-47B9-8A06-B4D58935BA2B}" srcOrd="0" destOrd="0" presId="urn:microsoft.com/office/officeart/2005/8/layout/vList2"/>
    <dgm:cxn modelId="{5E4FF212-6762-4F5A-A0C0-F982C85924E5}" type="presParOf" srcId="{61F9D1FB-22F3-4755-B585-14A48DDA42E3}" destId="{C6BB1FF2-5B17-4EDA-85CC-3AA749E86E8F}" srcOrd="0" destOrd="0" presId="urn:microsoft.com/office/officeart/2005/8/layout/vList2"/>
    <dgm:cxn modelId="{A2F34C8A-16C3-4E73-90BE-F2026A5640AF}" type="presParOf" srcId="{61F9D1FB-22F3-4755-B585-14A48DDA42E3}" destId="{E7D175F3-84F3-4097-BFC2-B7DB9E1513CF}" srcOrd="1" destOrd="0" presId="urn:microsoft.com/office/officeart/2005/8/layout/vList2"/>
    <dgm:cxn modelId="{E0B0E154-1A20-43EC-8F2E-67F1B9EE601B}" type="presParOf" srcId="{61F9D1FB-22F3-4755-B585-14A48DDA42E3}" destId="{1D38ECC6-01D8-462B-9206-7CBEDFF000D9}" srcOrd="2" destOrd="0" presId="urn:microsoft.com/office/officeart/2005/8/layout/vList2"/>
    <dgm:cxn modelId="{47509F29-193B-4318-8DE2-0A34535AF60F}" type="presParOf" srcId="{61F9D1FB-22F3-4755-B585-14A48DDA42E3}" destId="{AE0B035C-CC1F-47B9-8A06-B4D58935BA2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F2BFD9-B3CD-4A5B-9643-9AEC8F79A6F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3D5D524A-EAE0-47CC-8B37-67845EF2EE38}">
      <dgm:prSet custT="1"/>
      <dgm:spPr/>
      <dgm:t>
        <a:bodyPr/>
        <a:lstStyle/>
        <a:p>
          <a:r>
            <a:rPr lang="cs-CZ" sz="2000" dirty="0"/>
            <a:t>Změna jeho využití nebo prostorového uspořádání, včetně umisťování staveb a jejich změn</a:t>
          </a:r>
        </a:p>
      </dgm:t>
    </dgm:pt>
    <dgm:pt modelId="{7AD6E8E0-B825-49AB-930D-06DE1AE9C080}" type="parTrans" cxnId="{FE1943CD-EA6A-4E0E-8A5F-22420B703FCF}">
      <dgm:prSet/>
      <dgm:spPr/>
      <dgm:t>
        <a:bodyPr/>
        <a:lstStyle/>
        <a:p>
          <a:endParaRPr lang="cs-CZ"/>
        </a:p>
      </dgm:t>
    </dgm:pt>
    <dgm:pt modelId="{79866DA3-A9DD-4ACB-AA5C-73242B08F7D1}" type="sibTrans" cxnId="{FE1943CD-EA6A-4E0E-8A5F-22420B703FCF}">
      <dgm:prSet/>
      <dgm:spPr/>
      <dgm:t>
        <a:bodyPr/>
        <a:lstStyle/>
        <a:p>
          <a:endParaRPr lang="cs-CZ"/>
        </a:p>
      </dgm:t>
    </dgm:pt>
    <dgm:pt modelId="{CA90FD86-E73A-4CD2-80B6-FF1AAE148E7F}">
      <dgm:prSet custT="1"/>
      <dgm:spPr/>
      <dgm:t>
        <a:bodyPr/>
        <a:lstStyle/>
        <a:p>
          <a:r>
            <a:rPr lang="cs-CZ" sz="2000" dirty="0"/>
            <a:t>Záměry stavební povahy</a:t>
          </a:r>
        </a:p>
      </dgm:t>
    </dgm:pt>
    <dgm:pt modelId="{531E7397-A63D-41DC-ABE9-7CA771D7B816}" type="parTrans" cxnId="{AC781F6B-7A26-4061-BE0F-63F53922E28B}">
      <dgm:prSet/>
      <dgm:spPr/>
      <dgm:t>
        <a:bodyPr/>
        <a:lstStyle/>
        <a:p>
          <a:endParaRPr lang="cs-CZ"/>
        </a:p>
      </dgm:t>
    </dgm:pt>
    <dgm:pt modelId="{54C67AB6-9163-497B-B1B3-5894438B2946}" type="sibTrans" cxnId="{AC781F6B-7A26-4061-BE0F-63F53922E28B}">
      <dgm:prSet/>
      <dgm:spPr/>
      <dgm:t>
        <a:bodyPr/>
        <a:lstStyle/>
        <a:p>
          <a:endParaRPr lang="cs-CZ"/>
        </a:p>
      </dgm:t>
    </dgm:pt>
    <dgm:pt modelId="{A230CB2E-536B-43C8-B659-7862A7B04373}">
      <dgm:prSet/>
      <dgm:spPr/>
      <dgm:t>
        <a:bodyPr/>
        <a:lstStyle/>
        <a:p>
          <a:r>
            <a:rPr lang="cs-CZ" dirty="0"/>
            <a:t>Stavby, vč. jejich změn a údržby</a:t>
          </a:r>
        </a:p>
      </dgm:t>
    </dgm:pt>
    <dgm:pt modelId="{C7347218-E1C0-417F-B881-36B97E3A67F0}" type="parTrans" cxnId="{4EF25687-FB1A-4CE0-8372-7AAC8D741485}">
      <dgm:prSet/>
      <dgm:spPr/>
      <dgm:t>
        <a:bodyPr/>
        <a:lstStyle/>
        <a:p>
          <a:endParaRPr lang="cs-CZ"/>
        </a:p>
      </dgm:t>
    </dgm:pt>
    <dgm:pt modelId="{C5483AC0-84ED-4223-BEA7-35FE8E28E3B9}" type="sibTrans" cxnId="{4EF25687-FB1A-4CE0-8372-7AAC8D741485}">
      <dgm:prSet/>
      <dgm:spPr/>
      <dgm:t>
        <a:bodyPr/>
        <a:lstStyle/>
        <a:p>
          <a:endParaRPr lang="cs-CZ"/>
        </a:p>
      </dgm:t>
    </dgm:pt>
    <dgm:pt modelId="{AD2F1CF1-D0CD-469F-8AE6-23670676DEC3}">
      <dgm:prSet/>
      <dgm:spPr/>
      <dgm:t>
        <a:bodyPr/>
        <a:lstStyle/>
        <a:p>
          <a:r>
            <a:rPr lang="cs-CZ"/>
            <a:t>Zařízení</a:t>
          </a:r>
        </a:p>
      </dgm:t>
    </dgm:pt>
    <dgm:pt modelId="{F0FD4F46-D326-47B0-80E6-23B2ACAFE8B8}" type="parTrans" cxnId="{B6A887DD-CB07-4A42-A021-2680120E0727}">
      <dgm:prSet/>
      <dgm:spPr/>
      <dgm:t>
        <a:bodyPr/>
        <a:lstStyle/>
        <a:p>
          <a:endParaRPr lang="cs-CZ"/>
        </a:p>
      </dgm:t>
    </dgm:pt>
    <dgm:pt modelId="{B785CE94-ABF2-4824-9339-AB64DB2019BF}" type="sibTrans" cxnId="{B6A887DD-CB07-4A42-A021-2680120E0727}">
      <dgm:prSet/>
      <dgm:spPr/>
      <dgm:t>
        <a:bodyPr/>
        <a:lstStyle/>
        <a:p>
          <a:endParaRPr lang="cs-CZ"/>
        </a:p>
      </dgm:t>
    </dgm:pt>
    <dgm:pt modelId="{B40FBA74-5063-4FF8-9F22-3D741AA42E94}">
      <dgm:prSet/>
      <dgm:spPr/>
      <dgm:t>
        <a:bodyPr/>
        <a:lstStyle/>
        <a:p>
          <a:r>
            <a:rPr lang="cs-CZ"/>
            <a:t>Terénní úpravy</a:t>
          </a:r>
        </a:p>
      </dgm:t>
    </dgm:pt>
    <dgm:pt modelId="{AF75557D-B6B9-4FD1-9E7D-426254B98838}" type="parTrans" cxnId="{5728469A-670D-4C93-913F-C4C8267DC8FC}">
      <dgm:prSet/>
      <dgm:spPr/>
      <dgm:t>
        <a:bodyPr/>
        <a:lstStyle/>
        <a:p>
          <a:endParaRPr lang="cs-CZ"/>
        </a:p>
      </dgm:t>
    </dgm:pt>
    <dgm:pt modelId="{109FF548-EF06-4BD1-959E-45D947B808DE}" type="sibTrans" cxnId="{5728469A-670D-4C93-913F-C4C8267DC8FC}">
      <dgm:prSet/>
      <dgm:spPr/>
      <dgm:t>
        <a:bodyPr/>
        <a:lstStyle/>
        <a:p>
          <a:endParaRPr lang="cs-CZ"/>
        </a:p>
      </dgm:t>
    </dgm:pt>
    <dgm:pt modelId="{85BFE88B-87C9-4C55-941B-35315A459C4A}">
      <dgm:prSet custT="1"/>
      <dgm:spPr/>
      <dgm:t>
        <a:bodyPr/>
        <a:lstStyle/>
        <a:p>
          <a:r>
            <a:rPr lang="cs-CZ" sz="2000" dirty="0"/>
            <a:t>Záměry nestavební povahy</a:t>
          </a:r>
        </a:p>
      </dgm:t>
    </dgm:pt>
    <dgm:pt modelId="{9992E52D-6CF8-46BB-8470-47E4AA93231B}" type="parTrans" cxnId="{6F0A9977-9385-4785-86B2-0EAC2F973270}">
      <dgm:prSet/>
      <dgm:spPr/>
      <dgm:t>
        <a:bodyPr/>
        <a:lstStyle/>
        <a:p>
          <a:endParaRPr lang="cs-CZ"/>
        </a:p>
      </dgm:t>
    </dgm:pt>
    <dgm:pt modelId="{B707DC60-F5C7-4664-92ED-E1EA9E498394}" type="sibTrans" cxnId="{6F0A9977-9385-4785-86B2-0EAC2F973270}">
      <dgm:prSet/>
      <dgm:spPr/>
      <dgm:t>
        <a:bodyPr/>
        <a:lstStyle/>
        <a:p>
          <a:endParaRPr lang="cs-CZ"/>
        </a:p>
      </dgm:t>
    </dgm:pt>
    <dgm:pt modelId="{CB479659-1E96-400E-AA63-B61CC3061B9E}">
      <dgm:prSet/>
      <dgm:spPr/>
      <dgm:t>
        <a:bodyPr/>
        <a:lstStyle/>
        <a:p>
          <a:r>
            <a:rPr lang="cs-CZ" dirty="0"/>
            <a:t>Změny druhu a způsobu využití pozemku</a:t>
          </a:r>
        </a:p>
      </dgm:t>
    </dgm:pt>
    <dgm:pt modelId="{8F251C79-2231-49D9-B725-7DDE9D1E406C}" type="parTrans" cxnId="{6841704A-53EC-454D-B056-34083145CBBA}">
      <dgm:prSet/>
      <dgm:spPr/>
      <dgm:t>
        <a:bodyPr/>
        <a:lstStyle/>
        <a:p>
          <a:endParaRPr lang="cs-CZ"/>
        </a:p>
      </dgm:t>
    </dgm:pt>
    <dgm:pt modelId="{317C257F-4902-4B0C-AB30-A7074D9ACD14}" type="sibTrans" cxnId="{6841704A-53EC-454D-B056-34083145CBBA}">
      <dgm:prSet/>
      <dgm:spPr/>
      <dgm:t>
        <a:bodyPr/>
        <a:lstStyle/>
        <a:p>
          <a:endParaRPr lang="cs-CZ"/>
        </a:p>
      </dgm:t>
    </dgm:pt>
    <dgm:pt modelId="{1C7AA5F6-BC14-4BED-9549-764BD450F40D}">
      <dgm:prSet/>
      <dgm:spPr/>
      <dgm:t>
        <a:bodyPr/>
        <a:lstStyle/>
        <a:p>
          <a:r>
            <a:rPr lang="cs-CZ" dirty="0"/>
            <a:t>Jiné úpravy pozemku s vlivem na vsakování vody</a:t>
          </a:r>
        </a:p>
      </dgm:t>
    </dgm:pt>
    <dgm:pt modelId="{3000E5B0-C878-4D5D-9146-E9A9DF49009B}" type="parTrans" cxnId="{9D1DAB8A-E402-4EAB-B766-D37892A57C9B}">
      <dgm:prSet/>
      <dgm:spPr/>
      <dgm:t>
        <a:bodyPr/>
        <a:lstStyle/>
        <a:p>
          <a:endParaRPr lang="cs-CZ"/>
        </a:p>
      </dgm:t>
    </dgm:pt>
    <dgm:pt modelId="{F34ED771-5E00-4E23-89B7-927AE84C5E7D}" type="sibTrans" cxnId="{9D1DAB8A-E402-4EAB-B766-D37892A57C9B}">
      <dgm:prSet/>
      <dgm:spPr/>
      <dgm:t>
        <a:bodyPr/>
        <a:lstStyle/>
        <a:p>
          <a:endParaRPr lang="cs-CZ"/>
        </a:p>
      </dgm:t>
    </dgm:pt>
    <dgm:pt modelId="{E61CD012-0A1E-4265-8D1D-DF1C836C6F8E}" type="pres">
      <dgm:prSet presAssocID="{DBF2BFD9-B3CD-4A5B-9643-9AEC8F79A6F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551BB01-CB2E-4F6C-8A5F-279E6C609660}" type="pres">
      <dgm:prSet presAssocID="{3D5D524A-EAE0-47CC-8B37-67845EF2EE38}" presName="root1" presStyleCnt="0"/>
      <dgm:spPr/>
    </dgm:pt>
    <dgm:pt modelId="{90CEF213-8C55-48E5-90E3-792C6354DB3D}" type="pres">
      <dgm:prSet presAssocID="{3D5D524A-EAE0-47CC-8B37-67845EF2EE38}" presName="LevelOneTextNode" presStyleLbl="node0" presStyleIdx="0" presStyleCnt="1" custScaleX="251874" custScaleY="182043">
        <dgm:presLayoutVars>
          <dgm:chPref val="3"/>
        </dgm:presLayoutVars>
      </dgm:prSet>
      <dgm:spPr/>
    </dgm:pt>
    <dgm:pt modelId="{07C94953-A7E1-4F12-B98D-2CA38F74D53E}" type="pres">
      <dgm:prSet presAssocID="{3D5D524A-EAE0-47CC-8B37-67845EF2EE38}" presName="level2hierChild" presStyleCnt="0"/>
      <dgm:spPr/>
    </dgm:pt>
    <dgm:pt modelId="{E96F5515-ACE0-42B4-B5B4-C7D666AFD751}" type="pres">
      <dgm:prSet presAssocID="{531E7397-A63D-41DC-ABE9-7CA771D7B816}" presName="conn2-1" presStyleLbl="parChTrans1D2" presStyleIdx="0" presStyleCnt="2"/>
      <dgm:spPr/>
    </dgm:pt>
    <dgm:pt modelId="{9028DA41-3EF1-4C13-899C-7C5492A45AD8}" type="pres">
      <dgm:prSet presAssocID="{531E7397-A63D-41DC-ABE9-7CA771D7B816}" presName="connTx" presStyleLbl="parChTrans1D2" presStyleIdx="0" presStyleCnt="2"/>
      <dgm:spPr/>
    </dgm:pt>
    <dgm:pt modelId="{D223963D-DEA7-415F-B2E1-BBFE2350C746}" type="pres">
      <dgm:prSet presAssocID="{CA90FD86-E73A-4CD2-80B6-FF1AAE148E7F}" presName="root2" presStyleCnt="0"/>
      <dgm:spPr/>
    </dgm:pt>
    <dgm:pt modelId="{75B3C7D4-8628-4A68-B9AD-1D551C2894D9}" type="pres">
      <dgm:prSet presAssocID="{CA90FD86-E73A-4CD2-80B6-FF1AAE148E7F}" presName="LevelTwoTextNode" presStyleLbl="node2" presStyleIdx="0" presStyleCnt="2" custScaleY="163258">
        <dgm:presLayoutVars>
          <dgm:chPref val="3"/>
        </dgm:presLayoutVars>
      </dgm:prSet>
      <dgm:spPr/>
    </dgm:pt>
    <dgm:pt modelId="{9C2FF248-88A2-4D3F-B4B7-330BADB0AACB}" type="pres">
      <dgm:prSet presAssocID="{CA90FD86-E73A-4CD2-80B6-FF1AAE148E7F}" presName="level3hierChild" presStyleCnt="0"/>
      <dgm:spPr/>
    </dgm:pt>
    <dgm:pt modelId="{C07834A7-7721-4C84-9431-4EBE12E09F65}" type="pres">
      <dgm:prSet presAssocID="{C7347218-E1C0-417F-B881-36B97E3A67F0}" presName="conn2-1" presStyleLbl="parChTrans1D3" presStyleIdx="0" presStyleCnt="5"/>
      <dgm:spPr/>
    </dgm:pt>
    <dgm:pt modelId="{AB0E8762-2FBB-4AB2-BB3A-D5A873185A35}" type="pres">
      <dgm:prSet presAssocID="{C7347218-E1C0-417F-B881-36B97E3A67F0}" presName="connTx" presStyleLbl="parChTrans1D3" presStyleIdx="0" presStyleCnt="5"/>
      <dgm:spPr/>
    </dgm:pt>
    <dgm:pt modelId="{805890BC-6E0D-426D-B535-CB7EB86383F6}" type="pres">
      <dgm:prSet presAssocID="{A230CB2E-536B-43C8-B659-7862A7B04373}" presName="root2" presStyleCnt="0"/>
      <dgm:spPr/>
    </dgm:pt>
    <dgm:pt modelId="{EE981709-1B6A-458E-BEEB-9A58347E68B4}" type="pres">
      <dgm:prSet presAssocID="{A230CB2E-536B-43C8-B659-7862A7B04373}" presName="LevelTwoTextNode" presStyleLbl="node3" presStyleIdx="0" presStyleCnt="5" custScaleX="196001">
        <dgm:presLayoutVars>
          <dgm:chPref val="3"/>
        </dgm:presLayoutVars>
      </dgm:prSet>
      <dgm:spPr/>
    </dgm:pt>
    <dgm:pt modelId="{A641F8FD-A701-418D-8171-8B98D3878F74}" type="pres">
      <dgm:prSet presAssocID="{A230CB2E-536B-43C8-B659-7862A7B04373}" presName="level3hierChild" presStyleCnt="0"/>
      <dgm:spPr/>
    </dgm:pt>
    <dgm:pt modelId="{7007CE5B-F3DF-4BBD-AEBA-4E552E314D77}" type="pres">
      <dgm:prSet presAssocID="{F0FD4F46-D326-47B0-80E6-23B2ACAFE8B8}" presName="conn2-1" presStyleLbl="parChTrans1D3" presStyleIdx="1" presStyleCnt="5"/>
      <dgm:spPr/>
    </dgm:pt>
    <dgm:pt modelId="{ED9BA873-1BE4-49E4-87F0-AB3CC2A1FD56}" type="pres">
      <dgm:prSet presAssocID="{F0FD4F46-D326-47B0-80E6-23B2ACAFE8B8}" presName="connTx" presStyleLbl="parChTrans1D3" presStyleIdx="1" presStyleCnt="5"/>
      <dgm:spPr/>
    </dgm:pt>
    <dgm:pt modelId="{5A606821-7715-4F64-8CDB-7BEE098BBDD4}" type="pres">
      <dgm:prSet presAssocID="{AD2F1CF1-D0CD-469F-8AE6-23670676DEC3}" presName="root2" presStyleCnt="0"/>
      <dgm:spPr/>
    </dgm:pt>
    <dgm:pt modelId="{8CBC03EA-2381-4CD7-8F91-1E37F39BFDAC}" type="pres">
      <dgm:prSet presAssocID="{AD2F1CF1-D0CD-469F-8AE6-23670676DEC3}" presName="LevelTwoTextNode" presStyleLbl="node3" presStyleIdx="1" presStyleCnt="5" custScaleX="178675">
        <dgm:presLayoutVars>
          <dgm:chPref val="3"/>
        </dgm:presLayoutVars>
      </dgm:prSet>
      <dgm:spPr/>
    </dgm:pt>
    <dgm:pt modelId="{83F5625A-A5A0-4F28-89C5-DEB0F78E6265}" type="pres">
      <dgm:prSet presAssocID="{AD2F1CF1-D0CD-469F-8AE6-23670676DEC3}" presName="level3hierChild" presStyleCnt="0"/>
      <dgm:spPr/>
    </dgm:pt>
    <dgm:pt modelId="{B1B68A4D-2A4C-4D5E-92C6-DE09C7CE7FB9}" type="pres">
      <dgm:prSet presAssocID="{AF75557D-B6B9-4FD1-9E7D-426254B98838}" presName="conn2-1" presStyleLbl="parChTrans1D3" presStyleIdx="2" presStyleCnt="5"/>
      <dgm:spPr/>
    </dgm:pt>
    <dgm:pt modelId="{290D07D6-CE48-4D07-875B-A6B434B44FC4}" type="pres">
      <dgm:prSet presAssocID="{AF75557D-B6B9-4FD1-9E7D-426254B98838}" presName="connTx" presStyleLbl="parChTrans1D3" presStyleIdx="2" presStyleCnt="5"/>
      <dgm:spPr/>
    </dgm:pt>
    <dgm:pt modelId="{E1E7F4CA-E055-41ED-881F-3C25927BB623}" type="pres">
      <dgm:prSet presAssocID="{B40FBA74-5063-4FF8-9F22-3D741AA42E94}" presName="root2" presStyleCnt="0"/>
      <dgm:spPr/>
    </dgm:pt>
    <dgm:pt modelId="{ECCF04FD-AE41-4A89-801F-4715E7F49422}" type="pres">
      <dgm:prSet presAssocID="{B40FBA74-5063-4FF8-9F22-3D741AA42E94}" presName="LevelTwoTextNode" presStyleLbl="node3" presStyleIdx="2" presStyleCnt="5" custScaleX="149268">
        <dgm:presLayoutVars>
          <dgm:chPref val="3"/>
        </dgm:presLayoutVars>
      </dgm:prSet>
      <dgm:spPr/>
    </dgm:pt>
    <dgm:pt modelId="{3A05E7F0-F8C0-4836-9AD5-8BFDB3F13BC3}" type="pres">
      <dgm:prSet presAssocID="{B40FBA74-5063-4FF8-9F22-3D741AA42E94}" presName="level3hierChild" presStyleCnt="0"/>
      <dgm:spPr/>
    </dgm:pt>
    <dgm:pt modelId="{A6C3297A-A645-4907-9DF0-ADF5324E4BCB}" type="pres">
      <dgm:prSet presAssocID="{9992E52D-6CF8-46BB-8470-47E4AA93231B}" presName="conn2-1" presStyleLbl="parChTrans1D2" presStyleIdx="1" presStyleCnt="2"/>
      <dgm:spPr/>
    </dgm:pt>
    <dgm:pt modelId="{1CC239A8-C260-49DD-A81D-F0D390EA2667}" type="pres">
      <dgm:prSet presAssocID="{9992E52D-6CF8-46BB-8470-47E4AA93231B}" presName="connTx" presStyleLbl="parChTrans1D2" presStyleIdx="1" presStyleCnt="2"/>
      <dgm:spPr/>
    </dgm:pt>
    <dgm:pt modelId="{541F1F77-C2C1-4DBD-BDB5-D40F9C6787D9}" type="pres">
      <dgm:prSet presAssocID="{85BFE88B-87C9-4C55-941B-35315A459C4A}" presName="root2" presStyleCnt="0"/>
      <dgm:spPr/>
    </dgm:pt>
    <dgm:pt modelId="{4A8505BC-03EE-4CEA-A32C-88CD99DA5D38}" type="pres">
      <dgm:prSet presAssocID="{85BFE88B-87C9-4C55-941B-35315A459C4A}" presName="LevelTwoTextNode" presStyleLbl="node2" presStyleIdx="1" presStyleCnt="2" custScaleY="161106">
        <dgm:presLayoutVars>
          <dgm:chPref val="3"/>
        </dgm:presLayoutVars>
      </dgm:prSet>
      <dgm:spPr/>
    </dgm:pt>
    <dgm:pt modelId="{1EE41F3A-7AF3-49A4-805C-B05779DACE18}" type="pres">
      <dgm:prSet presAssocID="{85BFE88B-87C9-4C55-941B-35315A459C4A}" presName="level3hierChild" presStyleCnt="0"/>
      <dgm:spPr/>
    </dgm:pt>
    <dgm:pt modelId="{9898B8AB-CE58-4AC9-B3D5-C50061E44DE2}" type="pres">
      <dgm:prSet presAssocID="{8F251C79-2231-49D9-B725-7DDE9D1E406C}" presName="conn2-1" presStyleLbl="parChTrans1D3" presStyleIdx="3" presStyleCnt="5"/>
      <dgm:spPr/>
    </dgm:pt>
    <dgm:pt modelId="{0D3D9F51-ED73-4156-A4B7-1EBB123A17D1}" type="pres">
      <dgm:prSet presAssocID="{8F251C79-2231-49D9-B725-7DDE9D1E406C}" presName="connTx" presStyleLbl="parChTrans1D3" presStyleIdx="3" presStyleCnt="5"/>
      <dgm:spPr/>
    </dgm:pt>
    <dgm:pt modelId="{628389AB-037E-4E4F-AC95-625FCD039B8F}" type="pres">
      <dgm:prSet presAssocID="{CB479659-1E96-400E-AA63-B61CC3061B9E}" presName="root2" presStyleCnt="0"/>
      <dgm:spPr/>
    </dgm:pt>
    <dgm:pt modelId="{9C200F8F-1A6A-458A-95A9-A76D8399C3CE}" type="pres">
      <dgm:prSet presAssocID="{CB479659-1E96-400E-AA63-B61CC3061B9E}" presName="LevelTwoTextNode" presStyleLbl="node3" presStyleIdx="3" presStyleCnt="5" custScaleX="190556">
        <dgm:presLayoutVars>
          <dgm:chPref val="3"/>
        </dgm:presLayoutVars>
      </dgm:prSet>
      <dgm:spPr/>
    </dgm:pt>
    <dgm:pt modelId="{E83B0612-EB79-47CB-8CB2-1B2066FAEA20}" type="pres">
      <dgm:prSet presAssocID="{CB479659-1E96-400E-AA63-B61CC3061B9E}" presName="level3hierChild" presStyleCnt="0"/>
      <dgm:spPr/>
    </dgm:pt>
    <dgm:pt modelId="{050FAA54-6BD9-4B7D-AA8A-7736F600D92A}" type="pres">
      <dgm:prSet presAssocID="{3000E5B0-C878-4D5D-9146-E9A9DF49009B}" presName="conn2-1" presStyleLbl="parChTrans1D3" presStyleIdx="4" presStyleCnt="5"/>
      <dgm:spPr/>
    </dgm:pt>
    <dgm:pt modelId="{A354BA96-ED51-43FA-912E-3DAD67E7A199}" type="pres">
      <dgm:prSet presAssocID="{3000E5B0-C878-4D5D-9146-E9A9DF49009B}" presName="connTx" presStyleLbl="parChTrans1D3" presStyleIdx="4" presStyleCnt="5"/>
      <dgm:spPr/>
    </dgm:pt>
    <dgm:pt modelId="{C8833A7F-E48B-4AB3-B7A6-37BE90EFF1D8}" type="pres">
      <dgm:prSet presAssocID="{1C7AA5F6-BC14-4BED-9549-764BD450F40D}" presName="root2" presStyleCnt="0"/>
      <dgm:spPr/>
    </dgm:pt>
    <dgm:pt modelId="{FDD8A8E5-AED4-4F93-9F8D-FD09A73661CB}" type="pres">
      <dgm:prSet presAssocID="{1C7AA5F6-BC14-4BED-9549-764BD450F40D}" presName="LevelTwoTextNode" presStyleLbl="node3" presStyleIdx="4" presStyleCnt="5" custScaleX="191180">
        <dgm:presLayoutVars>
          <dgm:chPref val="3"/>
        </dgm:presLayoutVars>
      </dgm:prSet>
      <dgm:spPr/>
    </dgm:pt>
    <dgm:pt modelId="{87C22BF5-F8AA-4774-B434-60A17FDAF5E7}" type="pres">
      <dgm:prSet presAssocID="{1C7AA5F6-BC14-4BED-9549-764BD450F40D}" presName="level3hierChild" presStyleCnt="0"/>
      <dgm:spPr/>
    </dgm:pt>
  </dgm:ptLst>
  <dgm:cxnLst>
    <dgm:cxn modelId="{F3568C1E-3B2A-4750-8E60-4583BD9AEED6}" type="presOf" srcId="{AD2F1CF1-D0CD-469F-8AE6-23670676DEC3}" destId="{8CBC03EA-2381-4CD7-8F91-1E37F39BFDAC}" srcOrd="0" destOrd="0" presId="urn:microsoft.com/office/officeart/2005/8/layout/hierarchy2"/>
    <dgm:cxn modelId="{6841704A-53EC-454D-B056-34083145CBBA}" srcId="{85BFE88B-87C9-4C55-941B-35315A459C4A}" destId="{CB479659-1E96-400E-AA63-B61CC3061B9E}" srcOrd="0" destOrd="0" parTransId="{8F251C79-2231-49D9-B725-7DDE9D1E406C}" sibTransId="{317C257F-4902-4B0C-AB30-A7074D9ACD14}"/>
    <dgm:cxn modelId="{AC781F6B-7A26-4061-BE0F-63F53922E28B}" srcId="{3D5D524A-EAE0-47CC-8B37-67845EF2EE38}" destId="{CA90FD86-E73A-4CD2-80B6-FF1AAE148E7F}" srcOrd="0" destOrd="0" parTransId="{531E7397-A63D-41DC-ABE9-7CA771D7B816}" sibTransId="{54C67AB6-9163-497B-B1B3-5894438B2946}"/>
    <dgm:cxn modelId="{64CE8A6D-523C-4906-959F-EA11AD00D910}" type="presOf" srcId="{531E7397-A63D-41DC-ABE9-7CA771D7B816}" destId="{9028DA41-3EF1-4C13-899C-7C5492A45AD8}" srcOrd="1" destOrd="0" presId="urn:microsoft.com/office/officeart/2005/8/layout/hierarchy2"/>
    <dgm:cxn modelId="{5219326E-946F-40F0-8BC5-22AB78099B62}" type="presOf" srcId="{DBF2BFD9-B3CD-4A5B-9643-9AEC8F79A6F7}" destId="{E61CD012-0A1E-4265-8D1D-DF1C836C6F8E}" srcOrd="0" destOrd="0" presId="urn:microsoft.com/office/officeart/2005/8/layout/hierarchy2"/>
    <dgm:cxn modelId="{1C55506F-5E4A-4064-80A1-7F7B7914A672}" type="presOf" srcId="{8F251C79-2231-49D9-B725-7DDE9D1E406C}" destId="{0D3D9F51-ED73-4156-A4B7-1EBB123A17D1}" srcOrd="1" destOrd="0" presId="urn:microsoft.com/office/officeart/2005/8/layout/hierarchy2"/>
    <dgm:cxn modelId="{6E0CEC70-A1E2-4EA4-959B-75BC9BC2F648}" type="presOf" srcId="{B40FBA74-5063-4FF8-9F22-3D741AA42E94}" destId="{ECCF04FD-AE41-4A89-801F-4715E7F49422}" srcOrd="0" destOrd="0" presId="urn:microsoft.com/office/officeart/2005/8/layout/hierarchy2"/>
    <dgm:cxn modelId="{2D3BFD74-FE01-4423-8EBA-7E2B3307C50F}" type="presOf" srcId="{F0FD4F46-D326-47B0-80E6-23B2ACAFE8B8}" destId="{ED9BA873-1BE4-49E4-87F0-AB3CC2A1FD56}" srcOrd="1" destOrd="0" presId="urn:microsoft.com/office/officeart/2005/8/layout/hierarchy2"/>
    <dgm:cxn modelId="{F01F7475-9B7E-42C5-A28E-37966E455723}" type="presOf" srcId="{CB479659-1E96-400E-AA63-B61CC3061B9E}" destId="{9C200F8F-1A6A-458A-95A9-A76D8399C3CE}" srcOrd="0" destOrd="0" presId="urn:microsoft.com/office/officeart/2005/8/layout/hierarchy2"/>
    <dgm:cxn modelId="{D9709C75-8FF5-48F1-B596-5C7F68EC97DF}" type="presOf" srcId="{1C7AA5F6-BC14-4BED-9549-764BD450F40D}" destId="{FDD8A8E5-AED4-4F93-9F8D-FD09A73661CB}" srcOrd="0" destOrd="0" presId="urn:microsoft.com/office/officeart/2005/8/layout/hierarchy2"/>
    <dgm:cxn modelId="{8B9C6356-69AB-4699-9173-25AEF6FEC00C}" type="presOf" srcId="{531E7397-A63D-41DC-ABE9-7CA771D7B816}" destId="{E96F5515-ACE0-42B4-B5B4-C7D666AFD751}" srcOrd="0" destOrd="0" presId="urn:microsoft.com/office/officeart/2005/8/layout/hierarchy2"/>
    <dgm:cxn modelId="{6F0A9977-9385-4785-86B2-0EAC2F973270}" srcId="{3D5D524A-EAE0-47CC-8B37-67845EF2EE38}" destId="{85BFE88B-87C9-4C55-941B-35315A459C4A}" srcOrd="1" destOrd="0" parTransId="{9992E52D-6CF8-46BB-8470-47E4AA93231B}" sibTransId="{B707DC60-F5C7-4664-92ED-E1EA9E498394}"/>
    <dgm:cxn modelId="{4EF25687-FB1A-4CE0-8372-7AAC8D741485}" srcId="{CA90FD86-E73A-4CD2-80B6-FF1AAE148E7F}" destId="{A230CB2E-536B-43C8-B659-7862A7B04373}" srcOrd="0" destOrd="0" parTransId="{C7347218-E1C0-417F-B881-36B97E3A67F0}" sibTransId="{C5483AC0-84ED-4223-BEA7-35FE8E28E3B9}"/>
    <dgm:cxn modelId="{9D1DAB8A-E402-4EAB-B766-D37892A57C9B}" srcId="{85BFE88B-87C9-4C55-941B-35315A459C4A}" destId="{1C7AA5F6-BC14-4BED-9549-764BD450F40D}" srcOrd="1" destOrd="0" parTransId="{3000E5B0-C878-4D5D-9146-E9A9DF49009B}" sibTransId="{F34ED771-5E00-4E23-89B7-927AE84C5E7D}"/>
    <dgm:cxn modelId="{8B82F190-E28C-4842-A883-0D59E8DDFD64}" type="presOf" srcId="{85BFE88B-87C9-4C55-941B-35315A459C4A}" destId="{4A8505BC-03EE-4CEA-A32C-88CD99DA5D38}" srcOrd="0" destOrd="0" presId="urn:microsoft.com/office/officeart/2005/8/layout/hierarchy2"/>
    <dgm:cxn modelId="{59B03D97-DF94-46BA-95DE-82C83D017422}" type="presOf" srcId="{3000E5B0-C878-4D5D-9146-E9A9DF49009B}" destId="{A354BA96-ED51-43FA-912E-3DAD67E7A199}" srcOrd="1" destOrd="0" presId="urn:microsoft.com/office/officeart/2005/8/layout/hierarchy2"/>
    <dgm:cxn modelId="{E5A39597-DB88-4263-A545-4E7CDAA9F7A1}" type="presOf" srcId="{C7347218-E1C0-417F-B881-36B97E3A67F0}" destId="{C07834A7-7721-4C84-9431-4EBE12E09F65}" srcOrd="0" destOrd="0" presId="urn:microsoft.com/office/officeart/2005/8/layout/hierarchy2"/>
    <dgm:cxn modelId="{5728469A-670D-4C93-913F-C4C8267DC8FC}" srcId="{CA90FD86-E73A-4CD2-80B6-FF1AAE148E7F}" destId="{B40FBA74-5063-4FF8-9F22-3D741AA42E94}" srcOrd="2" destOrd="0" parTransId="{AF75557D-B6B9-4FD1-9E7D-426254B98838}" sibTransId="{109FF548-EF06-4BD1-959E-45D947B808DE}"/>
    <dgm:cxn modelId="{1086DBB0-5D10-4254-A169-5BA42F5E63D6}" type="presOf" srcId="{C7347218-E1C0-417F-B881-36B97E3A67F0}" destId="{AB0E8762-2FBB-4AB2-BB3A-D5A873185A35}" srcOrd="1" destOrd="0" presId="urn:microsoft.com/office/officeart/2005/8/layout/hierarchy2"/>
    <dgm:cxn modelId="{40F85FB7-87AD-45D5-8BC2-F7D892331EB4}" type="presOf" srcId="{AF75557D-B6B9-4FD1-9E7D-426254B98838}" destId="{290D07D6-CE48-4D07-875B-A6B434B44FC4}" srcOrd="1" destOrd="0" presId="urn:microsoft.com/office/officeart/2005/8/layout/hierarchy2"/>
    <dgm:cxn modelId="{8DA529C4-C47F-4DF6-8772-1C21701AA8A7}" type="presOf" srcId="{9992E52D-6CF8-46BB-8470-47E4AA93231B}" destId="{A6C3297A-A645-4907-9DF0-ADF5324E4BCB}" srcOrd="0" destOrd="0" presId="urn:microsoft.com/office/officeart/2005/8/layout/hierarchy2"/>
    <dgm:cxn modelId="{CF2BF1C5-5BAF-4E06-9AD2-F913F6780F36}" type="presOf" srcId="{8F251C79-2231-49D9-B725-7DDE9D1E406C}" destId="{9898B8AB-CE58-4AC9-B3D5-C50061E44DE2}" srcOrd="0" destOrd="0" presId="urn:microsoft.com/office/officeart/2005/8/layout/hierarchy2"/>
    <dgm:cxn modelId="{B457DDC6-8397-4120-B753-B535C0A04FE5}" type="presOf" srcId="{CA90FD86-E73A-4CD2-80B6-FF1AAE148E7F}" destId="{75B3C7D4-8628-4A68-B9AD-1D551C2894D9}" srcOrd="0" destOrd="0" presId="urn:microsoft.com/office/officeart/2005/8/layout/hierarchy2"/>
    <dgm:cxn modelId="{FE1943CD-EA6A-4E0E-8A5F-22420B703FCF}" srcId="{DBF2BFD9-B3CD-4A5B-9643-9AEC8F79A6F7}" destId="{3D5D524A-EAE0-47CC-8B37-67845EF2EE38}" srcOrd="0" destOrd="0" parTransId="{7AD6E8E0-B825-49AB-930D-06DE1AE9C080}" sibTransId="{79866DA3-A9DD-4ACB-AA5C-73242B08F7D1}"/>
    <dgm:cxn modelId="{8B6B26D3-38C3-458F-B69D-B8575E34CAC8}" type="presOf" srcId="{A230CB2E-536B-43C8-B659-7862A7B04373}" destId="{EE981709-1B6A-458E-BEEB-9A58347E68B4}" srcOrd="0" destOrd="0" presId="urn:microsoft.com/office/officeart/2005/8/layout/hierarchy2"/>
    <dgm:cxn modelId="{6A4052D3-FA3E-4229-84D6-A211947D6E92}" type="presOf" srcId="{9992E52D-6CF8-46BB-8470-47E4AA93231B}" destId="{1CC239A8-C260-49DD-A81D-F0D390EA2667}" srcOrd="1" destOrd="0" presId="urn:microsoft.com/office/officeart/2005/8/layout/hierarchy2"/>
    <dgm:cxn modelId="{D33165D5-9DF8-49D0-9902-D72A8EE36AE1}" type="presOf" srcId="{3D5D524A-EAE0-47CC-8B37-67845EF2EE38}" destId="{90CEF213-8C55-48E5-90E3-792C6354DB3D}" srcOrd="0" destOrd="0" presId="urn:microsoft.com/office/officeart/2005/8/layout/hierarchy2"/>
    <dgm:cxn modelId="{B6A887DD-CB07-4A42-A021-2680120E0727}" srcId="{CA90FD86-E73A-4CD2-80B6-FF1AAE148E7F}" destId="{AD2F1CF1-D0CD-469F-8AE6-23670676DEC3}" srcOrd="1" destOrd="0" parTransId="{F0FD4F46-D326-47B0-80E6-23B2ACAFE8B8}" sibTransId="{B785CE94-ABF2-4824-9339-AB64DB2019BF}"/>
    <dgm:cxn modelId="{5C84A2E0-441D-4D6E-B4FA-C1169D24854D}" type="presOf" srcId="{3000E5B0-C878-4D5D-9146-E9A9DF49009B}" destId="{050FAA54-6BD9-4B7D-AA8A-7736F600D92A}" srcOrd="0" destOrd="0" presId="urn:microsoft.com/office/officeart/2005/8/layout/hierarchy2"/>
    <dgm:cxn modelId="{9C83C1EB-BFCD-46A1-95C3-1A18117ECAC1}" type="presOf" srcId="{AF75557D-B6B9-4FD1-9E7D-426254B98838}" destId="{B1B68A4D-2A4C-4D5E-92C6-DE09C7CE7FB9}" srcOrd="0" destOrd="0" presId="urn:microsoft.com/office/officeart/2005/8/layout/hierarchy2"/>
    <dgm:cxn modelId="{56EB7CFD-0896-442D-87C6-4EF3233E3ECA}" type="presOf" srcId="{F0FD4F46-D326-47B0-80E6-23B2ACAFE8B8}" destId="{7007CE5B-F3DF-4BBD-AEBA-4E552E314D77}" srcOrd="0" destOrd="0" presId="urn:microsoft.com/office/officeart/2005/8/layout/hierarchy2"/>
    <dgm:cxn modelId="{1BC5AD30-003C-4BA0-B326-C5FAAD21F1F0}" type="presParOf" srcId="{E61CD012-0A1E-4265-8D1D-DF1C836C6F8E}" destId="{A551BB01-CB2E-4F6C-8A5F-279E6C609660}" srcOrd="0" destOrd="0" presId="urn:microsoft.com/office/officeart/2005/8/layout/hierarchy2"/>
    <dgm:cxn modelId="{FA219677-27AC-400B-B1CF-6478505ED292}" type="presParOf" srcId="{A551BB01-CB2E-4F6C-8A5F-279E6C609660}" destId="{90CEF213-8C55-48E5-90E3-792C6354DB3D}" srcOrd="0" destOrd="0" presId="urn:microsoft.com/office/officeart/2005/8/layout/hierarchy2"/>
    <dgm:cxn modelId="{30E894D2-69CE-4152-9DF2-E3D4F14ADB84}" type="presParOf" srcId="{A551BB01-CB2E-4F6C-8A5F-279E6C609660}" destId="{07C94953-A7E1-4F12-B98D-2CA38F74D53E}" srcOrd="1" destOrd="0" presId="urn:microsoft.com/office/officeart/2005/8/layout/hierarchy2"/>
    <dgm:cxn modelId="{80F3D10E-1D43-4D01-B014-3455770EFACD}" type="presParOf" srcId="{07C94953-A7E1-4F12-B98D-2CA38F74D53E}" destId="{E96F5515-ACE0-42B4-B5B4-C7D666AFD751}" srcOrd="0" destOrd="0" presId="urn:microsoft.com/office/officeart/2005/8/layout/hierarchy2"/>
    <dgm:cxn modelId="{FC871813-46A1-4BAF-88D1-972D8A1F6CED}" type="presParOf" srcId="{E96F5515-ACE0-42B4-B5B4-C7D666AFD751}" destId="{9028DA41-3EF1-4C13-899C-7C5492A45AD8}" srcOrd="0" destOrd="0" presId="urn:microsoft.com/office/officeart/2005/8/layout/hierarchy2"/>
    <dgm:cxn modelId="{8DD9C074-2E14-438E-9330-849E608F71F0}" type="presParOf" srcId="{07C94953-A7E1-4F12-B98D-2CA38F74D53E}" destId="{D223963D-DEA7-415F-B2E1-BBFE2350C746}" srcOrd="1" destOrd="0" presId="urn:microsoft.com/office/officeart/2005/8/layout/hierarchy2"/>
    <dgm:cxn modelId="{A82AFB1E-E7A7-40AB-8C0C-FEAA068EFAA2}" type="presParOf" srcId="{D223963D-DEA7-415F-B2E1-BBFE2350C746}" destId="{75B3C7D4-8628-4A68-B9AD-1D551C2894D9}" srcOrd="0" destOrd="0" presId="urn:microsoft.com/office/officeart/2005/8/layout/hierarchy2"/>
    <dgm:cxn modelId="{EEC3CAC3-7797-4CA3-AA67-608F53515277}" type="presParOf" srcId="{D223963D-DEA7-415F-B2E1-BBFE2350C746}" destId="{9C2FF248-88A2-4D3F-B4B7-330BADB0AACB}" srcOrd="1" destOrd="0" presId="urn:microsoft.com/office/officeart/2005/8/layout/hierarchy2"/>
    <dgm:cxn modelId="{CF61D41E-9BB8-4D64-87C7-2D460C957168}" type="presParOf" srcId="{9C2FF248-88A2-4D3F-B4B7-330BADB0AACB}" destId="{C07834A7-7721-4C84-9431-4EBE12E09F65}" srcOrd="0" destOrd="0" presId="urn:microsoft.com/office/officeart/2005/8/layout/hierarchy2"/>
    <dgm:cxn modelId="{3FFB5621-F781-4449-A971-5FEF222496F0}" type="presParOf" srcId="{C07834A7-7721-4C84-9431-4EBE12E09F65}" destId="{AB0E8762-2FBB-4AB2-BB3A-D5A873185A35}" srcOrd="0" destOrd="0" presId="urn:microsoft.com/office/officeart/2005/8/layout/hierarchy2"/>
    <dgm:cxn modelId="{039310A2-9D40-495B-BEDB-7C7AF3E5B1B1}" type="presParOf" srcId="{9C2FF248-88A2-4D3F-B4B7-330BADB0AACB}" destId="{805890BC-6E0D-426D-B535-CB7EB86383F6}" srcOrd="1" destOrd="0" presId="urn:microsoft.com/office/officeart/2005/8/layout/hierarchy2"/>
    <dgm:cxn modelId="{FFF752E8-1984-43B5-B5BB-ED9729D3B615}" type="presParOf" srcId="{805890BC-6E0D-426D-B535-CB7EB86383F6}" destId="{EE981709-1B6A-458E-BEEB-9A58347E68B4}" srcOrd="0" destOrd="0" presId="urn:microsoft.com/office/officeart/2005/8/layout/hierarchy2"/>
    <dgm:cxn modelId="{AAED5D52-4FA8-456D-85A5-FD3F63F5D636}" type="presParOf" srcId="{805890BC-6E0D-426D-B535-CB7EB86383F6}" destId="{A641F8FD-A701-418D-8171-8B98D3878F74}" srcOrd="1" destOrd="0" presId="urn:microsoft.com/office/officeart/2005/8/layout/hierarchy2"/>
    <dgm:cxn modelId="{BFD2E73B-10E2-463A-9842-403C76E6EDFB}" type="presParOf" srcId="{9C2FF248-88A2-4D3F-B4B7-330BADB0AACB}" destId="{7007CE5B-F3DF-4BBD-AEBA-4E552E314D77}" srcOrd="2" destOrd="0" presId="urn:microsoft.com/office/officeart/2005/8/layout/hierarchy2"/>
    <dgm:cxn modelId="{607288FE-98E4-418A-86C3-D088D4C52061}" type="presParOf" srcId="{7007CE5B-F3DF-4BBD-AEBA-4E552E314D77}" destId="{ED9BA873-1BE4-49E4-87F0-AB3CC2A1FD56}" srcOrd="0" destOrd="0" presId="urn:microsoft.com/office/officeart/2005/8/layout/hierarchy2"/>
    <dgm:cxn modelId="{DED005D4-5066-4E31-B799-3A4062ABB2C4}" type="presParOf" srcId="{9C2FF248-88A2-4D3F-B4B7-330BADB0AACB}" destId="{5A606821-7715-4F64-8CDB-7BEE098BBDD4}" srcOrd="3" destOrd="0" presId="urn:microsoft.com/office/officeart/2005/8/layout/hierarchy2"/>
    <dgm:cxn modelId="{00ED7EE8-568C-4412-8C2D-45AB2F9C7500}" type="presParOf" srcId="{5A606821-7715-4F64-8CDB-7BEE098BBDD4}" destId="{8CBC03EA-2381-4CD7-8F91-1E37F39BFDAC}" srcOrd="0" destOrd="0" presId="urn:microsoft.com/office/officeart/2005/8/layout/hierarchy2"/>
    <dgm:cxn modelId="{17CCD473-E706-4A54-B1E3-EB728760ED71}" type="presParOf" srcId="{5A606821-7715-4F64-8CDB-7BEE098BBDD4}" destId="{83F5625A-A5A0-4F28-89C5-DEB0F78E6265}" srcOrd="1" destOrd="0" presId="urn:microsoft.com/office/officeart/2005/8/layout/hierarchy2"/>
    <dgm:cxn modelId="{30DA2D3A-BEEF-4660-96EC-7A90D99F2A33}" type="presParOf" srcId="{9C2FF248-88A2-4D3F-B4B7-330BADB0AACB}" destId="{B1B68A4D-2A4C-4D5E-92C6-DE09C7CE7FB9}" srcOrd="4" destOrd="0" presId="urn:microsoft.com/office/officeart/2005/8/layout/hierarchy2"/>
    <dgm:cxn modelId="{E45BBEF7-39F0-4EFD-B5FA-0F199CA89951}" type="presParOf" srcId="{B1B68A4D-2A4C-4D5E-92C6-DE09C7CE7FB9}" destId="{290D07D6-CE48-4D07-875B-A6B434B44FC4}" srcOrd="0" destOrd="0" presId="urn:microsoft.com/office/officeart/2005/8/layout/hierarchy2"/>
    <dgm:cxn modelId="{5A1CBE83-871C-4451-B997-4E167CE91BDE}" type="presParOf" srcId="{9C2FF248-88A2-4D3F-B4B7-330BADB0AACB}" destId="{E1E7F4CA-E055-41ED-881F-3C25927BB623}" srcOrd="5" destOrd="0" presId="urn:microsoft.com/office/officeart/2005/8/layout/hierarchy2"/>
    <dgm:cxn modelId="{DB453026-A698-49CB-B954-63313550E495}" type="presParOf" srcId="{E1E7F4CA-E055-41ED-881F-3C25927BB623}" destId="{ECCF04FD-AE41-4A89-801F-4715E7F49422}" srcOrd="0" destOrd="0" presId="urn:microsoft.com/office/officeart/2005/8/layout/hierarchy2"/>
    <dgm:cxn modelId="{01A2B2E8-B24E-4EE6-8CB7-4D3D0AD17FE7}" type="presParOf" srcId="{E1E7F4CA-E055-41ED-881F-3C25927BB623}" destId="{3A05E7F0-F8C0-4836-9AD5-8BFDB3F13BC3}" srcOrd="1" destOrd="0" presId="urn:microsoft.com/office/officeart/2005/8/layout/hierarchy2"/>
    <dgm:cxn modelId="{C9197191-7681-4F52-9A4E-A89E8584DB24}" type="presParOf" srcId="{07C94953-A7E1-4F12-B98D-2CA38F74D53E}" destId="{A6C3297A-A645-4907-9DF0-ADF5324E4BCB}" srcOrd="2" destOrd="0" presId="urn:microsoft.com/office/officeart/2005/8/layout/hierarchy2"/>
    <dgm:cxn modelId="{7F353199-8E7C-42C4-9A21-15594A973F63}" type="presParOf" srcId="{A6C3297A-A645-4907-9DF0-ADF5324E4BCB}" destId="{1CC239A8-C260-49DD-A81D-F0D390EA2667}" srcOrd="0" destOrd="0" presId="urn:microsoft.com/office/officeart/2005/8/layout/hierarchy2"/>
    <dgm:cxn modelId="{81A9868E-D1E7-47A9-ACDF-1ADCEA10EE54}" type="presParOf" srcId="{07C94953-A7E1-4F12-B98D-2CA38F74D53E}" destId="{541F1F77-C2C1-4DBD-BDB5-D40F9C6787D9}" srcOrd="3" destOrd="0" presId="urn:microsoft.com/office/officeart/2005/8/layout/hierarchy2"/>
    <dgm:cxn modelId="{BE841E49-32D0-4EDF-A6EB-10EFF6AC33EF}" type="presParOf" srcId="{541F1F77-C2C1-4DBD-BDB5-D40F9C6787D9}" destId="{4A8505BC-03EE-4CEA-A32C-88CD99DA5D38}" srcOrd="0" destOrd="0" presId="urn:microsoft.com/office/officeart/2005/8/layout/hierarchy2"/>
    <dgm:cxn modelId="{9190E874-61CD-4E5A-B343-77F172537755}" type="presParOf" srcId="{541F1F77-C2C1-4DBD-BDB5-D40F9C6787D9}" destId="{1EE41F3A-7AF3-49A4-805C-B05779DACE18}" srcOrd="1" destOrd="0" presId="urn:microsoft.com/office/officeart/2005/8/layout/hierarchy2"/>
    <dgm:cxn modelId="{EC2F9373-2087-4B12-9F74-CD64E178D069}" type="presParOf" srcId="{1EE41F3A-7AF3-49A4-805C-B05779DACE18}" destId="{9898B8AB-CE58-4AC9-B3D5-C50061E44DE2}" srcOrd="0" destOrd="0" presId="urn:microsoft.com/office/officeart/2005/8/layout/hierarchy2"/>
    <dgm:cxn modelId="{C2910367-19CB-4569-B40D-8737AC0E7A42}" type="presParOf" srcId="{9898B8AB-CE58-4AC9-B3D5-C50061E44DE2}" destId="{0D3D9F51-ED73-4156-A4B7-1EBB123A17D1}" srcOrd="0" destOrd="0" presId="urn:microsoft.com/office/officeart/2005/8/layout/hierarchy2"/>
    <dgm:cxn modelId="{E99096A0-A6E9-4DC3-A267-CE9C0061D36E}" type="presParOf" srcId="{1EE41F3A-7AF3-49A4-805C-B05779DACE18}" destId="{628389AB-037E-4E4F-AC95-625FCD039B8F}" srcOrd="1" destOrd="0" presId="urn:microsoft.com/office/officeart/2005/8/layout/hierarchy2"/>
    <dgm:cxn modelId="{3938C6B8-614D-4426-BB16-94DAAC394361}" type="presParOf" srcId="{628389AB-037E-4E4F-AC95-625FCD039B8F}" destId="{9C200F8F-1A6A-458A-95A9-A76D8399C3CE}" srcOrd="0" destOrd="0" presId="urn:microsoft.com/office/officeart/2005/8/layout/hierarchy2"/>
    <dgm:cxn modelId="{DABEF36A-E45B-4D6B-AE58-DCCF807F13D2}" type="presParOf" srcId="{628389AB-037E-4E4F-AC95-625FCD039B8F}" destId="{E83B0612-EB79-47CB-8CB2-1B2066FAEA20}" srcOrd="1" destOrd="0" presId="urn:microsoft.com/office/officeart/2005/8/layout/hierarchy2"/>
    <dgm:cxn modelId="{E8150942-3DAE-4390-B2D4-15297077983D}" type="presParOf" srcId="{1EE41F3A-7AF3-49A4-805C-B05779DACE18}" destId="{050FAA54-6BD9-4B7D-AA8A-7736F600D92A}" srcOrd="2" destOrd="0" presId="urn:microsoft.com/office/officeart/2005/8/layout/hierarchy2"/>
    <dgm:cxn modelId="{C72BB083-0145-466C-A352-0BD68436ADAD}" type="presParOf" srcId="{050FAA54-6BD9-4B7D-AA8A-7736F600D92A}" destId="{A354BA96-ED51-43FA-912E-3DAD67E7A199}" srcOrd="0" destOrd="0" presId="urn:microsoft.com/office/officeart/2005/8/layout/hierarchy2"/>
    <dgm:cxn modelId="{BD51A5F5-DA61-49D6-8FDC-ED8EB81B9C76}" type="presParOf" srcId="{1EE41F3A-7AF3-49A4-805C-B05779DACE18}" destId="{C8833A7F-E48B-4AB3-B7A6-37BE90EFF1D8}" srcOrd="3" destOrd="0" presId="urn:microsoft.com/office/officeart/2005/8/layout/hierarchy2"/>
    <dgm:cxn modelId="{B3657FAC-5798-478E-A5BD-7BAF181A0B18}" type="presParOf" srcId="{C8833A7F-E48B-4AB3-B7A6-37BE90EFF1D8}" destId="{FDD8A8E5-AED4-4F93-9F8D-FD09A73661CB}" srcOrd="0" destOrd="0" presId="urn:microsoft.com/office/officeart/2005/8/layout/hierarchy2"/>
    <dgm:cxn modelId="{AD46B7A0-B975-46D0-BBEC-9B2E79ECC96E}" type="presParOf" srcId="{C8833A7F-E48B-4AB3-B7A6-37BE90EFF1D8}" destId="{87C22BF5-F8AA-4774-B434-60A17FDAF5E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98975B-7930-4176-853F-9E4D0A99153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BA7243A-01C1-4D43-86B2-18C20DCDA5B8}">
      <dgm:prSet custT="1"/>
      <dgm:spPr/>
      <dgm:t>
        <a:bodyPr/>
        <a:lstStyle/>
        <a:p>
          <a:r>
            <a:rPr lang="cs-CZ" sz="2000" dirty="0"/>
            <a:t>1. FÁZE - územní rozhodování </a:t>
          </a:r>
        </a:p>
        <a:p>
          <a:r>
            <a:rPr lang="cs-CZ" sz="2000" dirty="0"/>
            <a:t>= podmínky pro umístění stavby na pozemku a nový způsob užívání pozemku</a:t>
          </a:r>
          <a:endParaRPr lang="en-US" sz="2000" dirty="0"/>
        </a:p>
      </dgm:t>
    </dgm:pt>
    <dgm:pt modelId="{953C8D3B-7B90-4641-B4B8-4C6F801C8C56}" type="parTrans" cxnId="{D0317F91-3D39-4DA8-BC17-D82E1646FF49}">
      <dgm:prSet/>
      <dgm:spPr/>
      <dgm:t>
        <a:bodyPr/>
        <a:lstStyle/>
        <a:p>
          <a:endParaRPr lang="en-US"/>
        </a:p>
      </dgm:t>
    </dgm:pt>
    <dgm:pt modelId="{DA54D90C-AF4D-4BEB-AB58-186204F9926F}" type="sibTrans" cxnId="{D0317F91-3D39-4DA8-BC17-D82E1646FF49}">
      <dgm:prSet/>
      <dgm:spPr/>
      <dgm:t>
        <a:bodyPr/>
        <a:lstStyle/>
        <a:p>
          <a:endParaRPr lang="en-US"/>
        </a:p>
      </dgm:t>
    </dgm:pt>
    <dgm:pt modelId="{766D7300-AD27-4E6B-940C-41D198FF24E8}">
      <dgm:prSet custT="1"/>
      <dgm:spPr/>
      <dgm:t>
        <a:bodyPr/>
        <a:lstStyle/>
        <a:p>
          <a:r>
            <a:rPr lang="cs-CZ" sz="2000" dirty="0"/>
            <a:t>2. FÁZE - stavební povolování </a:t>
          </a:r>
        </a:p>
        <a:p>
          <a:r>
            <a:rPr lang="cs-CZ" sz="2000" dirty="0"/>
            <a:t>= podmínky pro provedení stavby, případně její užívání</a:t>
          </a:r>
          <a:endParaRPr lang="en-US" sz="2000" dirty="0"/>
        </a:p>
      </dgm:t>
    </dgm:pt>
    <dgm:pt modelId="{8C31FEA0-211E-44DB-84D6-EBCA512544FF}" type="parTrans" cxnId="{1AC962E5-4D3D-49A3-9EC8-E603C327E20E}">
      <dgm:prSet/>
      <dgm:spPr/>
      <dgm:t>
        <a:bodyPr/>
        <a:lstStyle/>
        <a:p>
          <a:endParaRPr lang="en-US"/>
        </a:p>
      </dgm:t>
    </dgm:pt>
    <dgm:pt modelId="{132E8BD9-6E3A-400B-AF4E-D23E6F065BE3}" type="sibTrans" cxnId="{1AC962E5-4D3D-49A3-9EC8-E603C327E20E}">
      <dgm:prSet/>
      <dgm:spPr/>
      <dgm:t>
        <a:bodyPr/>
        <a:lstStyle/>
        <a:p>
          <a:endParaRPr lang="en-US"/>
        </a:p>
      </dgm:t>
    </dgm:pt>
    <dgm:pt modelId="{26D856B1-CE85-4EA9-8705-DC7726FD1F85}">
      <dgm:prSet/>
      <dgm:spPr/>
      <dgm:t>
        <a:bodyPr/>
        <a:lstStyle/>
        <a:p>
          <a:r>
            <a:rPr lang="cs-CZ" i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0. FÁZE - územní plánování</a:t>
          </a:r>
        </a:p>
        <a:p>
          <a:r>
            <a:rPr lang="cs-CZ" i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= soulad záměru s cíli a úkoly územního plánování, s PÚR a ÚPD</a:t>
          </a:r>
          <a:endParaRPr lang="en-US" i="0" dirty="0">
            <a:solidFill>
              <a:schemeClr val="tx1">
                <a:lumMod val="65000"/>
                <a:lumOff val="3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FAD929-5314-4ED4-9E94-2230BBC4F2A5}" type="parTrans" cxnId="{153AEF05-D60E-4BA3-80A2-C5CC78999861}">
      <dgm:prSet/>
      <dgm:spPr/>
      <dgm:t>
        <a:bodyPr/>
        <a:lstStyle/>
        <a:p>
          <a:endParaRPr lang="cs-CZ"/>
        </a:p>
      </dgm:t>
    </dgm:pt>
    <dgm:pt modelId="{49BEF9FD-9D39-4657-835D-693B6842CDF3}" type="sibTrans" cxnId="{153AEF05-D60E-4BA3-80A2-C5CC78999861}">
      <dgm:prSet/>
      <dgm:spPr/>
      <dgm:t>
        <a:bodyPr/>
        <a:lstStyle/>
        <a:p>
          <a:endParaRPr lang="en-US"/>
        </a:p>
        <a:p>
          <a:endParaRPr lang="cs-CZ"/>
        </a:p>
      </dgm:t>
    </dgm:pt>
    <dgm:pt modelId="{F67EC202-F98F-4177-AE87-420A0F7CDD19}" type="pres">
      <dgm:prSet presAssocID="{3298975B-7930-4176-853F-9E4D0A99153E}" presName="outerComposite" presStyleCnt="0">
        <dgm:presLayoutVars>
          <dgm:chMax val="5"/>
          <dgm:dir/>
          <dgm:resizeHandles val="exact"/>
        </dgm:presLayoutVars>
      </dgm:prSet>
      <dgm:spPr/>
    </dgm:pt>
    <dgm:pt modelId="{5B1FDB66-9C5F-41AA-B14F-16C3B60EBCE5}" type="pres">
      <dgm:prSet presAssocID="{3298975B-7930-4176-853F-9E4D0A99153E}" presName="dummyMaxCanvas" presStyleCnt="0">
        <dgm:presLayoutVars/>
      </dgm:prSet>
      <dgm:spPr/>
    </dgm:pt>
    <dgm:pt modelId="{411C9D38-0181-4642-954D-3F77BF18FD93}" type="pres">
      <dgm:prSet presAssocID="{3298975B-7930-4176-853F-9E4D0A99153E}" presName="ThreeNodes_1" presStyleLbl="node1" presStyleIdx="0" presStyleCnt="3" custScaleY="62063">
        <dgm:presLayoutVars>
          <dgm:bulletEnabled val="1"/>
        </dgm:presLayoutVars>
      </dgm:prSet>
      <dgm:spPr/>
    </dgm:pt>
    <dgm:pt modelId="{77A3AA58-92C0-4915-8C45-D1862B1807EC}" type="pres">
      <dgm:prSet presAssocID="{3298975B-7930-4176-853F-9E4D0A99153E}" presName="ThreeNodes_2" presStyleLbl="node1" presStyleIdx="1" presStyleCnt="3">
        <dgm:presLayoutVars>
          <dgm:bulletEnabled val="1"/>
        </dgm:presLayoutVars>
      </dgm:prSet>
      <dgm:spPr/>
    </dgm:pt>
    <dgm:pt modelId="{4563E439-023B-401D-B197-8DF784C74AB3}" type="pres">
      <dgm:prSet presAssocID="{3298975B-7930-4176-853F-9E4D0A99153E}" presName="ThreeNodes_3" presStyleLbl="node1" presStyleIdx="2" presStyleCnt="3">
        <dgm:presLayoutVars>
          <dgm:bulletEnabled val="1"/>
        </dgm:presLayoutVars>
      </dgm:prSet>
      <dgm:spPr/>
    </dgm:pt>
    <dgm:pt modelId="{CF518B07-03F6-4825-A278-557F9D4AE6B6}" type="pres">
      <dgm:prSet presAssocID="{3298975B-7930-4176-853F-9E4D0A99153E}" presName="ThreeConn_1-2" presStyleLbl="fgAccFollowNode1" presStyleIdx="0" presStyleCnt="2">
        <dgm:presLayoutVars>
          <dgm:bulletEnabled val="1"/>
        </dgm:presLayoutVars>
      </dgm:prSet>
      <dgm:spPr/>
    </dgm:pt>
    <dgm:pt modelId="{276F4249-D5E2-4F2A-AE1A-447DCDEBFCF9}" type="pres">
      <dgm:prSet presAssocID="{3298975B-7930-4176-853F-9E4D0A99153E}" presName="ThreeConn_2-3" presStyleLbl="fgAccFollowNode1" presStyleIdx="1" presStyleCnt="2">
        <dgm:presLayoutVars>
          <dgm:bulletEnabled val="1"/>
        </dgm:presLayoutVars>
      </dgm:prSet>
      <dgm:spPr/>
    </dgm:pt>
    <dgm:pt modelId="{3DCFC689-C8F2-44DF-8C19-F6BA94352192}" type="pres">
      <dgm:prSet presAssocID="{3298975B-7930-4176-853F-9E4D0A99153E}" presName="ThreeNodes_1_text" presStyleLbl="node1" presStyleIdx="2" presStyleCnt="3">
        <dgm:presLayoutVars>
          <dgm:bulletEnabled val="1"/>
        </dgm:presLayoutVars>
      </dgm:prSet>
      <dgm:spPr/>
    </dgm:pt>
    <dgm:pt modelId="{1891B225-CA67-43C5-8657-AD3590E64A20}" type="pres">
      <dgm:prSet presAssocID="{3298975B-7930-4176-853F-9E4D0A99153E}" presName="ThreeNodes_2_text" presStyleLbl="node1" presStyleIdx="2" presStyleCnt="3">
        <dgm:presLayoutVars>
          <dgm:bulletEnabled val="1"/>
        </dgm:presLayoutVars>
      </dgm:prSet>
      <dgm:spPr/>
    </dgm:pt>
    <dgm:pt modelId="{5D3B73D2-6C97-467F-84C3-053ECFF6404C}" type="pres">
      <dgm:prSet presAssocID="{3298975B-7930-4176-853F-9E4D0A99153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53AEF05-D60E-4BA3-80A2-C5CC78999861}" srcId="{3298975B-7930-4176-853F-9E4D0A99153E}" destId="{26D856B1-CE85-4EA9-8705-DC7726FD1F85}" srcOrd="0" destOrd="0" parTransId="{3CFAD929-5314-4ED4-9E94-2230BBC4F2A5}" sibTransId="{49BEF9FD-9D39-4657-835D-693B6842CDF3}"/>
    <dgm:cxn modelId="{5DC4C50D-3F80-4CA5-AB82-647AC7A64D55}" type="presOf" srcId="{766D7300-AD27-4E6B-940C-41D198FF24E8}" destId="{5D3B73D2-6C97-467F-84C3-053ECFF6404C}" srcOrd="1" destOrd="0" presId="urn:microsoft.com/office/officeart/2005/8/layout/vProcess5"/>
    <dgm:cxn modelId="{34165A1C-2B29-4DEE-B21F-CEFE57547195}" type="presOf" srcId="{26D856B1-CE85-4EA9-8705-DC7726FD1F85}" destId="{3DCFC689-C8F2-44DF-8C19-F6BA94352192}" srcOrd="1" destOrd="0" presId="urn:microsoft.com/office/officeart/2005/8/layout/vProcess5"/>
    <dgm:cxn modelId="{3C2C663C-E93C-4769-8479-9E027F10CFF7}" type="presOf" srcId="{766D7300-AD27-4E6B-940C-41D198FF24E8}" destId="{4563E439-023B-401D-B197-8DF784C74AB3}" srcOrd="0" destOrd="0" presId="urn:microsoft.com/office/officeart/2005/8/layout/vProcess5"/>
    <dgm:cxn modelId="{17F5B65F-1038-412B-80C4-93AA48611A4E}" type="presOf" srcId="{49BEF9FD-9D39-4657-835D-693B6842CDF3}" destId="{CF518B07-03F6-4825-A278-557F9D4AE6B6}" srcOrd="0" destOrd="0" presId="urn:microsoft.com/office/officeart/2005/8/layout/vProcess5"/>
    <dgm:cxn modelId="{A732D356-042A-490D-B510-6E25CD40729C}" type="presOf" srcId="{3298975B-7930-4176-853F-9E4D0A99153E}" destId="{F67EC202-F98F-4177-AE87-420A0F7CDD19}" srcOrd="0" destOrd="0" presId="urn:microsoft.com/office/officeart/2005/8/layout/vProcess5"/>
    <dgm:cxn modelId="{783B1083-4847-449E-AE4C-9A9ABD433FC8}" type="presOf" srcId="{26D856B1-CE85-4EA9-8705-DC7726FD1F85}" destId="{411C9D38-0181-4642-954D-3F77BF18FD93}" srcOrd="0" destOrd="0" presId="urn:microsoft.com/office/officeart/2005/8/layout/vProcess5"/>
    <dgm:cxn modelId="{D0317F91-3D39-4DA8-BC17-D82E1646FF49}" srcId="{3298975B-7930-4176-853F-9E4D0A99153E}" destId="{8BA7243A-01C1-4D43-86B2-18C20DCDA5B8}" srcOrd="1" destOrd="0" parTransId="{953C8D3B-7B90-4641-B4B8-4C6F801C8C56}" sibTransId="{DA54D90C-AF4D-4BEB-AB58-186204F9926F}"/>
    <dgm:cxn modelId="{44F987A7-A47E-4ECC-B3C0-6C7350833F90}" type="presOf" srcId="{DA54D90C-AF4D-4BEB-AB58-186204F9926F}" destId="{276F4249-D5E2-4F2A-AE1A-447DCDEBFCF9}" srcOrd="0" destOrd="0" presId="urn:microsoft.com/office/officeart/2005/8/layout/vProcess5"/>
    <dgm:cxn modelId="{FE8518C8-4052-4B23-A69C-649E3D51A12A}" type="presOf" srcId="{8BA7243A-01C1-4D43-86B2-18C20DCDA5B8}" destId="{77A3AA58-92C0-4915-8C45-D1862B1807EC}" srcOrd="0" destOrd="0" presId="urn:microsoft.com/office/officeart/2005/8/layout/vProcess5"/>
    <dgm:cxn modelId="{1AC962E5-4D3D-49A3-9EC8-E603C327E20E}" srcId="{3298975B-7930-4176-853F-9E4D0A99153E}" destId="{766D7300-AD27-4E6B-940C-41D198FF24E8}" srcOrd="2" destOrd="0" parTransId="{8C31FEA0-211E-44DB-84D6-EBCA512544FF}" sibTransId="{132E8BD9-6E3A-400B-AF4E-D23E6F065BE3}"/>
    <dgm:cxn modelId="{A33EACF6-C4F1-4BD0-9B01-791CC255251E}" type="presOf" srcId="{8BA7243A-01C1-4D43-86B2-18C20DCDA5B8}" destId="{1891B225-CA67-43C5-8657-AD3590E64A20}" srcOrd="1" destOrd="0" presId="urn:microsoft.com/office/officeart/2005/8/layout/vProcess5"/>
    <dgm:cxn modelId="{3861931C-A9DF-409A-95DB-61571FF86111}" type="presParOf" srcId="{F67EC202-F98F-4177-AE87-420A0F7CDD19}" destId="{5B1FDB66-9C5F-41AA-B14F-16C3B60EBCE5}" srcOrd="0" destOrd="0" presId="urn:microsoft.com/office/officeart/2005/8/layout/vProcess5"/>
    <dgm:cxn modelId="{0F11644A-A83B-4B28-8131-455616A102A3}" type="presParOf" srcId="{F67EC202-F98F-4177-AE87-420A0F7CDD19}" destId="{411C9D38-0181-4642-954D-3F77BF18FD93}" srcOrd="1" destOrd="0" presId="urn:microsoft.com/office/officeart/2005/8/layout/vProcess5"/>
    <dgm:cxn modelId="{5D3A6F77-DE2C-43FA-99F2-DAB266968C66}" type="presParOf" srcId="{F67EC202-F98F-4177-AE87-420A0F7CDD19}" destId="{77A3AA58-92C0-4915-8C45-D1862B1807EC}" srcOrd="2" destOrd="0" presId="urn:microsoft.com/office/officeart/2005/8/layout/vProcess5"/>
    <dgm:cxn modelId="{2D46DF6A-8182-415D-AC93-B0B4DA9A340F}" type="presParOf" srcId="{F67EC202-F98F-4177-AE87-420A0F7CDD19}" destId="{4563E439-023B-401D-B197-8DF784C74AB3}" srcOrd="3" destOrd="0" presId="urn:microsoft.com/office/officeart/2005/8/layout/vProcess5"/>
    <dgm:cxn modelId="{FD863EB2-3ADA-4BE9-BCF7-CDFFA4EFF588}" type="presParOf" srcId="{F67EC202-F98F-4177-AE87-420A0F7CDD19}" destId="{CF518B07-03F6-4825-A278-557F9D4AE6B6}" srcOrd="4" destOrd="0" presId="urn:microsoft.com/office/officeart/2005/8/layout/vProcess5"/>
    <dgm:cxn modelId="{4E8A5166-E53B-45A5-AF31-D638B81EE4AC}" type="presParOf" srcId="{F67EC202-F98F-4177-AE87-420A0F7CDD19}" destId="{276F4249-D5E2-4F2A-AE1A-447DCDEBFCF9}" srcOrd="5" destOrd="0" presId="urn:microsoft.com/office/officeart/2005/8/layout/vProcess5"/>
    <dgm:cxn modelId="{A4166F0E-7282-45BE-8543-94FDC0E650B8}" type="presParOf" srcId="{F67EC202-F98F-4177-AE87-420A0F7CDD19}" destId="{3DCFC689-C8F2-44DF-8C19-F6BA94352192}" srcOrd="6" destOrd="0" presId="urn:microsoft.com/office/officeart/2005/8/layout/vProcess5"/>
    <dgm:cxn modelId="{941F5172-33F4-4CAC-AC50-6348FC2BA366}" type="presParOf" srcId="{F67EC202-F98F-4177-AE87-420A0F7CDD19}" destId="{1891B225-CA67-43C5-8657-AD3590E64A20}" srcOrd="7" destOrd="0" presId="urn:microsoft.com/office/officeart/2005/8/layout/vProcess5"/>
    <dgm:cxn modelId="{8DF054A6-FDBB-4137-B7F3-AF13EC91B0D2}" type="presParOf" srcId="{F67EC202-F98F-4177-AE87-420A0F7CDD19}" destId="{5D3B73D2-6C97-467F-84C3-053ECFF6404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486656-59EB-4E25-826B-6AA044E40D7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A96C6D-DA89-48DB-99A5-188E93D65751}">
      <dgm:prSet/>
      <dgm:spPr/>
      <dgm:t>
        <a:bodyPr/>
        <a:lstStyle/>
        <a:p>
          <a:r>
            <a:rPr lang="cs-CZ" dirty="0"/>
            <a:t>Část I. Úvodní ustanovení</a:t>
          </a:r>
          <a:endParaRPr lang="en-US" dirty="0"/>
        </a:p>
      </dgm:t>
    </dgm:pt>
    <dgm:pt modelId="{9AEB8DC0-BFBC-4E65-9F95-9CA4B5F2B47E}" type="parTrans" cxnId="{3B5F3C52-5A5C-4188-AA9F-31CCF9EBB946}">
      <dgm:prSet/>
      <dgm:spPr/>
      <dgm:t>
        <a:bodyPr/>
        <a:lstStyle/>
        <a:p>
          <a:endParaRPr lang="en-US"/>
        </a:p>
      </dgm:t>
    </dgm:pt>
    <dgm:pt modelId="{648AD421-E362-468D-84A7-6F475AFFB3B6}" type="sibTrans" cxnId="{3B5F3C52-5A5C-4188-AA9F-31CCF9EBB946}">
      <dgm:prSet/>
      <dgm:spPr/>
      <dgm:t>
        <a:bodyPr/>
        <a:lstStyle/>
        <a:p>
          <a:endParaRPr lang="en-US"/>
        </a:p>
      </dgm:t>
    </dgm:pt>
    <dgm:pt modelId="{CD89B0E4-976B-4D4F-8FE0-C3EA072E572B}">
      <dgm:prSet/>
      <dgm:spPr/>
      <dgm:t>
        <a:bodyPr/>
        <a:lstStyle/>
        <a:p>
          <a:r>
            <a:rPr lang="cs-CZ"/>
            <a:t>Základní pojmy</a:t>
          </a:r>
          <a:endParaRPr lang="en-US"/>
        </a:p>
      </dgm:t>
    </dgm:pt>
    <dgm:pt modelId="{F9AE9C08-4FAF-4A44-8E28-A864D0139C02}" type="parTrans" cxnId="{C40718AC-5B9D-42EC-A64F-14123B1FE210}">
      <dgm:prSet/>
      <dgm:spPr/>
      <dgm:t>
        <a:bodyPr/>
        <a:lstStyle/>
        <a:p>
          <a:endParaRPr lang="en-US"/>
        </a:p>
      </dgm:t>
    </dgm:pt>
    <dgm:pt modelId="{95F34135-E1E3-4E7C-B104-D5D8903CC083}" type="sibTrans" cxnId="{C40718AC-5B9D-42EC-A64F-14123B1FE210}">
      <dgm:prSet/>
      <dgm:spPr/>
      <dgm:t>
        <a:bodyPr/>
        <a:lstStyle/>
        <a:p>
          <a:endParaRPr lang="en-US"/>
        </a:p>
      </dgm:t>
    </dgm:pt>
    <dgm:pt modelId="{843AF90B-E986-4571-82F8-1597FE21915F}">
      <dgm:prSet/>
      <dgm:spPr/>
      <dgm:t>
        <a:bodyPr/>
        <a:lstStyle/>
        <a:p>
          <a:r>
            <a:rPr lang="cs-CZ" dirty="0"/>
            <a:t>Část II. Výkon veřejné správy</a:t>
          </a:r>
          <a:endParaRPr lang="en-US" dirty="0"/>
        </a:p>
      </dgm:t>
    </dgm:pt>
    <dgm:pt modelId="{CEF42B95-2A2D-4CF1-A1DE-CB03B9240A9F}" type="parTrans" cxnId="{B6C91419-422C-46DD-BFB1-2D21456C29CF}">
      <dgm:prSet/>
      <dgm:spPr/>
      <dgm:t>
        <a:bodyPr/>
        <a:lstStyle/>
        <a:p>
          <a:endParaRPr lang="en-US"/>
        </a:p>
      </dgm:t>
    </dgm:pt>
    <dgm:pt modelId="{60923850-60CD-459F-8297-86D65937C199}" type="sibTrans" cxnId="{B6C91419-422C-46DD-BFB1-2D21456C29CF}">
      <dgm:prSet/>
      <dgm:spPr/>
      <dgm:t>
        <a:bodyPr/>
        <a:lstStyle/>
        <a:p>
          <a:endParaRPr lang="en-US"/>
        </a:p>
      </dgm:t>
    </dgm:pt>
    <dgm:pt modelId="{69D2BECE-04AB-4DB3-8A26-9E4A1028471D}">
      <dgm:prSet/>
      <dgm:spPr/>
      <dgm:t>
        <a:bodyPr/>
        <a:lstStyle/>
        <a:p>
          <a:r>
            <a:rPr lang="cs-CZ"/>
            <a:t>Stavební úřady</a:t>
          </a:r>
          <a:endParaRPr lang="en-US"/>
        </a:p>
      </dgm:t>
    </dgm:pt>
    <dgm:pt modelId="{642AD56C-AB28-41DC-89A3-16B06AFD1F9A}" type="parTrans" cxnId="{A91C2388-A946-41D6-999A-537AA921C9B6}">
      <dgm:prSet/>
      <dgm:spPr/>
      <dgm:t>
        <a:bodyPr/>
        <a:lstStyle/>
        <a:p>
          <a:endParaRPr lang="en-US"/>
        </a:p>
      </dgm:t>
    </dgm:pt>
    <dgm:pt modelId="{C8361DAF-3A46-40BB-BA03-B29CF4F518CF}" type="sibTrans" cxnId="{A91C2388-A946-41D6-999A-537AA921C9B6}">
      <dgm:prSet/>
      <dgm:spPr/>
      <dgm:t>
        <a:bodyPr/>
        <a:lstStyle/>
        <a:p>
          <a:endParaRPr lang="en-US"/>
        </a:p>
      </dgm:t>
    </dgm:pt>
    <dgm:pt modelId="{01B70D2F-3840-4FC8-A0E0-2DE61E847AF6}">
      <dgm:prSet/>
      <dgm:spPr/>
      <dgm:t>
        <a:bodyPr/>
        <a:lstStyle/>
        <a:p>
          <a:r>
            <a:rPr lang="cs-CZ"/>
            <a:t>Část III. Územní plánování </a:t>
          </a:r>
          <a:endParaRPr lang="en-US"/>
        </a:p>
      </dgm:t>
    </dgm:pt>
    <dgm:pt modelId="{CDAE2D8E-D095-40C5-BC42-038E1AFF7913}" type="parTrans" cxnId="{B073B374-8D2E-45FC-83DE-B85F893B5C7B}">
      <dgm:prSet/>
      <dgm:spPr/>
      <dgm:t>
        <a:bodyPr/>
        <a:lstStyle/>
        <a:p>
          <a:endParaRPr lang="en-US"/>
        </a:p>
      </dgm:t>
    </dgm:pt>
    <dgm:pt modelId="{FBA9DE79-BCEE-4D04-AA7E-CD85E2FC5498}" type="sibTrans" cxnId="{B073B374-8D2E-45FC-83DE-B85F893B5C7B}">
      <dgm:prSet/>
      <dgm:spPr/>
      <dgm:t>
        <a:bodyPr/>
        <a:lstStyle/>
        <a:p>
          <a:endParaRPr lang="en-US"/>
        </a:p>
      </dgm:t>
    </dgm:pt>
    <dgm:pt modelId="{CE7C12D3-A37E-4A46-A69F-1178F063648C}">
      <dgm:prSet/>
      <dgm:spPr/>
      <dgm:t>
        <a:bodyPr/>
        <a:lstStyle/>
        <a:p>
          <a:r>
            <a:rPr lang="cs-CZ" dirty="0"/>
            <a:t>Díl pátý a šestý </a:t>
          </a:r>
          <a:r>
            <a:rPr lang="cs-CZ" b="1" dirty="0">
              <a:solidFill>
                <a:schemeClr val="tx1"/>
              </a:solidFill>
            </a:rPr>
            <a:t>ÚZEMNÍ ROZHODNUTÍ A ŘÍZENÍ </a:t>
          </a:r>
          <a:endParaRPr lang="en-US" dirty="0"/>
        </a:p>
      </dgm:t>
    </dgm:pt>
    <dgm:pt modelId="{DF02338D-DDB3-466B-957B-CD57058C9615}" type="parTrans" cxnId="{F254C1F3-FD72-41C1-88E9-F2B694D699C4}">
      <dgm:prSet/>
      <dgm:spPr/>
      <dgm:t>
        <a:bodyPr/>
        <a:lstStyle/>
        <a:p>
          <a:endParaRPr lang="en-US"/>
        </a:p>
      </dgm:t>
    </dgm:pt>
    <dgm:pt modelId="{5686D64C-249E-4731-9220-2D393B8382AC}" type="sibTrans" cxnId="{F254C1F3-FD72-41C1-88E9-F2B694D699C4}">
      <dgm:prSet/>
      <dgm:spPr/>
      <dgm:t>
        <a:bodyPr/>
        <a:lstStyle/>
        <a:p>
          <a:endParaRPr lang="en-US"/>
        </a:p>
      </dgm:t>
    </dgm:pt>
    <dgm:pt modelId="{6CC3AE4C-74A4-4149-A16F-E383A8A200B0}">
      <dgm:prSet/>
      <dgm:spPr/>
      <dgm:t>
        <a:bodyPr/>
        <a:lstStyle/>
        <a:p>
          <a:r>
            <a:rPr lang="cs-CZ" dirty="0"/>
            <a:t>Část IV. Stavební řád</a:t>
          </a:r>
          <a:endParaRPr lang="en-US" dirty="0"/>
        </a:p>
      </dgm:t>
    </dgm:pt>
    <dgm:pt modelId="{0D9544E1-28AA-46A8-BEC3-79C648968455}" type="parTrans" cxnId="{FD41D7D0-4506-4BEC-92D8-0879414605AD}">
      <dgm:prSet/>
      <dgm:spPr/>
      <dgm:t>
        <a:bodyPr/>
        <a:lstStyle/>
        <a:p>
          <a:endParaRPr lang="en-US"/>
        </a:p>
      </dgm:t>
    </dgm:pt>
    <dgm:pt modelId="{2AF161E9-3E67-4D89-9668-AFC9E6B31287}" type="sibTrans" cxnId="{FD41D7D0-4506-4BEC-92D8-0879414605AD}">
      <dgm:prSet/>
      <dgm:spPr/>
      <dgm:t>
        <a:bodyPr/>
        <a:lstStyle/>
        <a:p>
          <a:endParaRPr lang="en-US"/>
        </a:p>
      </dgm:t>
    </dgm:pt>
    <dgm:pt modelId="{638DF78F-813D-422A-A162-F815DC9AA575}">
      <dgm:prSet/>
      <dgm:spPr/>
      <dgm:t>
        <a:bodyPr/>
        <a:lstStyle/>
        <a:p>
          <a:r>
            <a:rPr lang="cs-CZ" b="1" dirty="0"/>
            <a:t>POVOLOVÁNÍ</a:t>
          </a:r>
          <a:r>
            <a:rPr lang="cs-CZ" dirty="0"/>
            <a:t>, užívání a odstraňování </a:t>
          </a:r>
          <a:r>
            <a:rPr lang="cs-CZ" b="1" dirty="0"/>
            <a:t>stavebních záměrů </a:t>
          </a:r>
          <a:endParaRPr lang="en-US" b="1" dirty="0"/>
        </a:p>
      </dgm:t>
    </dgm:pt>
    <dgm:pt modelId="{C8AB4949-D8AE-423E-A912-C1C328C9B90F}" type="parTrans" cxnId="{95FCB802-3111-4690-9233-94DB517D7C54}">
      <dgm:prSet/>
      <dgm:spPr/>
      <dgm:t>
        <a:bodyPr/>
        <a:lstStyle/>
        <a:p>
          <a:endParaRPr lang="en-US"/>
        </a:p>
      </dgm:t>
    </dgm:pt>
    <dgm:pt modelId="{08706376-87EF-478A-866B-77603C09433A}" type="sibTrans" cxnId="{95FCB802-3111-4690-9233-94DB517D7C54}">
      <dgm:prSet/>
      <dgm:spPr/>
      <dgm:t>
        <a:bodyPr/>
        <a:lstStyle/>
        <a:p>
          <a:endParaRPr lang="en-US"/>
        </a:p>
      </dgm:t>
    </dgm:pt>
    <dgm:pt modelId="{F14D6768-3002-4CA3-BFB2-C4EF6CB162B7}">
      <dgm:prSet/>
      <dgm:spPr/>
      <dgm:t>
        <a:bodyPr/>
        <a:lstStyle/>
        <a:p>
          <a:r>
            <a:rPr lang="cs-CZ" dirty="0"/>
            <a:t>Část V. Společná ustanovení</a:t>
          </a:r>
          <a:endParaRPr lang="en-US" dirty="0"/>
        </a:p>
      </dgm:t>
    </dgm:pt>
    <dgm:pt modelId="{B5E5F33F-4643-42C5-9E1B-C8A851B4C7F6}" type="parTrans" cxnId="{802F27B6-EBEB-4D5F-811D-D9A68C22EEED}">
      <dgm:prSet/>
      <dgm:spPr/>
      <dgm:t>
        <a:bodyPr/>
        <a:lstStyle/>
        <a:p>
          <a:endParaRPr lang="en-US"/>
        </a:p>
      </dgm:t>
    </dgm:pt>
    <dgm:pt modelId="{DA37AF0D-BFAC-4D39-89DE-030ACAFA6E74}" type="sibTrans" cxnId="{802F27B6-EBEB-4D5F-811D-D9A68C22EEED}">
      <dgm:prSet/>
      <dgm:spPr/>
      <dgm:t>
        <a:bodyPr/>
        <a:lstStyle/>
        <a:p>
          <a:endParaRPr lang="en-US"/>
        </a:p>
      </dgm:t>
    </dgm:pt>
    <dgm:pt modelId="{0BBB6AA2-FD1A-43D2-9967-EBFFA98B3DC2}">
      <dgm:prSet/>
      <dgm:spPr/>
      <dgm:t>
        <a:bodyPr/>
        <a:lstStyle/>
        <a:p>
          <a:r>
            <a:rPr lang="cs-CZ"/>
            <a:t>Obecné požadavky na výstavbu</a:t>
          </a:r>
          <a:endParaRPr lang="en-US"/>
        </a:p>
      </dgm:t>
    </dgm:pt>
    <dgm:pt modelId="{7CF449B6-EA59-4D88-9BB9-36A3FB6B983C}" type="parTrans" cxnId="{68FAC4AF-591C-4C43-B3C2-99404926D575}">
      <dgm:prSet/>
      <dgm:spPr/>
      <dgm:t>
        <a:bodyPr/>
        <a:lstStyle/>
        <a:p>
          <a:endParaRPr lang="en-US"/>
        </a:p>
      </dgm:t>
    </dgm:pt>
    <dgm:pt modelId="{DB0B33EF-85B2-4693-AD3D-162ED44BC13E}" type="sibTrans" cxnId="{68FAC4AF-591C-4C43-B3C2-99404926D575}">
      <dgm:prSet/>
      <dgm:spPr/>
      <dgm:t>
        <a:bodyPr/>
        <a:lstStyle/>
        <a:p>
          <a:endParaRPr lang="en-US"/>
        </a:p>
      </dgm:t>
    </dgm:pt>
    <dgm:pt modelId="{CA81C223-17D3-4787-AA31-7CD61E753AC7}">
      <dgm:prSet/>
      <dgm:spPr/>
      <dgm:t>
        <a:bodyPr/>
        <a:lstStyle/>
        <a:p>
          <a:r>
            <a:rPr lang="cs-CZ"/>
            <a:t>Státní dozor a přestupky </a:t>
          </a:r>
          <a:endParaRPr lang="en-US"/>
        </a:p>
      </dgm:t>
    </dgm:pt>
    <dgm:pt modelId="{9C1076B4-F50A-4C8F-A11A-C2D4AD14A6B3}" type="parTrans" cxnId="{193B30EF-DEF9-4379-A2FB-DFACECFA65D7}">
      <dgm:prSet/>
      <dgm:spPr/>
      <dgm:t>
        <a:bodyPr/>
        <a:lstStyle/>
        <a:p>
          <a:endParaRPr lang="en-US"/>
        </a:p>
      </dgm:t>
    </dgm:pt>
    <dgm:pt modelId="{C9747AB0-931D-4717-A1B8-9DE1C3157DA6}" type="sibTrans" cxnId="{193B30EF-DEF9-4379-A2FB-DFACECFA65D7}">
      <dgm:prSet/>
      <dgm:spPr/>
      <dgm:t>
        <a:bodyPr/>
        <a:lstStyle/>
        <a:p>
          <a:endParaRPr lang="en-US"/>
        </a:p>
      </dgm:t>
    </dgm:pt>
    <dgm:pt modelId="{A28E15CF-ECB7-40E8-80F0-CDC9BC6F0D86}">
      <dgm:prSet/>
      <dgm:spPr/>
      <dgm:t>
        <a:bodyPr/>
        <a:lstStyle/>
        <a:p>
          <a:r>
            <a:rPr lang="cs-CZ" dirty="0"/>
            <a:t>Souhlas vlastníka pozemku</a:t>
          </a:r>
          <a:endParaRPr lang="en-US" dirty="0"/>
        </a:p>
      </dgm:t>
    </dgm:pt>
    <dgm:pt modelId="{FD8BAE2B-2DD1-42C9-A596-15D9987C694E}" type="parTrans" cxnId="{63A5E828-C274-4587-920C-0827EBE0291C}">
      <dgm:prSet/>
      <dgm:spPr/>
      <dgm:t>
        <a:bodyPr/>
        <a:lstStyle/>
        <a:p>
          <a:endParaRPr lang="en-US"/>
        </a:p>
      </dgm:t>
    </dgm:pt>
    <dgm:pt modelId="{ECB5DF11-BCED-4D2E-84CF-2AE37DDA21F5}" type="sibTrans" cxnId="{63A5E828-C274-4587-920C-0827EBE0291C}">
      <dgm:prSet/>
      <dgm:spPr/>
      <dgm:t>
        <a:bodyPr/>
        <a:lstStyle/>
        <a:p>
          <a:endParaRPr lang="en-US"/>
        </a:p>
      </dgm:t>
    </dgm:pt>
    <dgm:pt modelId="{19067226-06E1-422D-B6E4-0D324D9FA621}">
      <dgm:prSet/>
      <dgm:spPr/>
      <dgm:t>
        <a:bodyPr/>
        <a:lstStyle/>
        <a:p>
          <a:r>
            <a:rPr lang="cs-CZ" dirty="0"/>
            <a:t>Část VI. Přechodná a závěrečná ustanovení</a:t>
          </a:r>
          <a:endParaRPr lang="en-US" dirty="0"/>
        </a:p>
      </dgm:t>
    </dgm:pt>
    <dgm:pt modelId="{2E26EDB2-D0EB-4452-8C76-54F6A703555B}" type="parTrans" cxnId="{9BD3DD2F-BB5F-40C6-8122-E013407EE8B5}">
      <dgm:prSet/>
      <dgm:spPr/>
      <dgm:t>
        <a:bodyPr/>
        <a:lstStyle/>
        <a:p>
          <a:endParaRPr lang="en-US"/>
        </a:p>
      </dgm:t>
    </dgm:pt>
    <dgm:pt modelId="{19912272-EAB0-4863-AECB-C8F0B3671B74}" type="sibTrans" cxnId="{9BD3DD2F-BB5F-40C6-8122-E013407EE8B5}">
      <dgm:prSet/>
      <dgm:spPr/>
      <dgm:t>
        <a:bodyPr/>
        <a:lstStyle/>
        <a:p>
          <a:endParaRPr lang="en-US"/>
        </a:p>
      </dgm:t>
    </dgm:pt>
    <dgm:pt modelId="{36F4314E-3D2F-415E-A355-59AD4B9DC1D8}">
      <dgm:prSet/>
      <dgm:spPr/>
      <dgm:t>
        <a:bodyPr/>
        <a:lstStyle/>
        <a:p>
          <a:r>
            <a:rPr lang="cs-CZ" dirty="0"/>
            <a:t>Vztah ke správnímu řádu</a:t>
          </a:r>
          <a:endParaRPr lang="en-US" dirty="0"/>
        </a:p>
      </dgm:t>
    </dgm:pt>
    <dgm:pt modelId="{5FE3E85A-A094-4D01-9F6C-DA615F2BE4C5}" type="parTrans" cxnId="{976EBBFB-CF0F-488A-8F1B-6CAA37512FE0}">
      <dgm:prSet/>
      <dgm:spPr/>
      <dgm:t>
        <a:bodyPr/>
        <a:lstStyle/>
        <a:p>
          <a:endParaRPr lang="en-US"/>
        </a:p>
      </dgm:t>
    </dgm:pt>
    <dgm:pt modelId="{252989DE-6EEF-470D-AB8D-747E623262DC}" type="sibTrans" cxnId="{976EBBFB-CF0F-488A-8F1B-6CAA37512FE0}">
      <dgm:prSet/>
      <dgm:spPr/>
      <dgm:t>
        <a:bodyPr/>
        <a:lstStyle/>
        <a:p>
          <a:endParaRPr lang="en-US"/>
        </a:p>
      </dgm:t>
    </dgm:pt>
    <dgm:pt modelId="{705FF631-A4CB-42AC-960A-EDC565626598}" type="pres">
      <dgm:prSet presAssocID="{BB486656-59EB-4E25-826B-6AA044E40D7B}" presName="linear" presStyleCnt="0">
        <dgm:presLayoutVars>
          <dgm:animLvl val="lvl"/>
          <dgm:resizeHandles val="exact"/>
        </dgm:presLayoutVars>
      </dgm:prSet>
      <dgm:spPr/>
    </dgm:pt>
    <dgm:pt modelId="{D5B6644E-F746-4499-8B82-BBEF5F649C3C}" type="pres">
      <dgm:prSet presAssocID="{74A96C6D-DA89-48DB-99A5-188E93D6575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A1194BD-0CEC-4F95-977D-6479D490EBFD}" type="pres">
      <dgm:prSet presAssocID="{74A96C6D-DA89-48DB-99A5-188E93D65751}" presName="childText" presStyleLbl="revTx" presStyleIdx="0" presStyleCnt="6">
        <dgm:presLayoutVars>
          <dgm:bulletEnabled val="1"/>
        </dgm:presLayoutVars>
      </dgm:prSet>
      <dgm:spPr/>
    </dgm:pt>
    <dgm:pt modelId="{91FB2F79-4CC3-49D3-9693-4BA35CBF3691}" type="pres">
      <dgm:prSet presAssocID="{843AF90B-E986-4571-82F8-1597FE21915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E82F74E-B979-49D9-82C0-1386A24D8393}" type="pres">
      <dgm:prSet presAssocID="{843AF90B-E986-4571-82F8-1597FE21915F}" presName="childText" presStyleLbl="revTx" presStyleIdx="1" presStyleCnt="6">
        <dgm:presLayoutVars>
          <dgm:bulletEnabled val="1"/>
        </dgm:presLayoutVars>
      </dgm:prSet>
      <dgm:spPr/>
    </dgm:pt>
    <dgm:pt modelId="{8201BCFF-C492-4CEF-AFD0-7023680F5B1C}" type="pres">
      <dgm:prSet presAssocID="{01B70D2F-3840-4FC8-A0E0-2DE61E847AF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543BF30-4F9C-4D99-A209-EA80B301F4B5}" type="pres">
      <dgm:prSet presAssocID="{01B70D2F-3840-4FC8-A0E0-2DE61E847AF6}" presName="childText" presStyleLbl="revTx" presStyleIdx="2" presStyleCnt="6">
        <dgm:presLayoutVars>
          <dgm:bulletEnabled val="1"/>
        </dgm:presLayoutVars>
      </dgm:prSet>
      <dgm:spPr/>
    </dgm:pt>
    <dgm:pt modelId="{7C3AE399-DCA3-415E-9788-C09089D12094}" type="pres">
      <dgm:prSet presAssocID="{6CC3AE4C-74A4-4149-A16F-E383A8A200B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E515E09-D362-4B13-A212-65C982A1DB95}" type="pres">
      <dgm:prSet presAssocID="{6CC3AE4C-74A4-4149-A16F-E383A8A200B0}" presName="childText" presStyleLbl="revTx" presStyleIdx="3" presStyleCnt="6">
        <dgm:presLayoutVars>
          <dgm:bulletEnabled val="1"/>
        </dgm:presLayoutVars>
      </dgm:prSet>
      <dgm:spPr/>
    </dgm:pt>
    <dgm:pt modelId="{9E0169AC-D5C3-442F-AF17-FD4951252371}" type="pres">
      <dgm:prSet presAssocID="{F14D6768-3002-4CA3-BFB2-C4EF6CB162B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3FF42EA-4125-462E-8CB2-0E15E63EAD00}" type="pres">
      <dgm:prSet presAssocID="{F14D6768-3002-4CA3-BFB2-C4EF6CB162B7}" presName="childText" presStyleLbl="revTx" presStyleIdx="4" presStyleCnt="6">
        <dgm:presLayoutVars>
          <dgm:bulletEnabled val="1"/>
        </dgm:presLayoutVars>
      </dgm:prSet>
      <dgm:spPr/>
    </dgm:pt>
    <dgm:pt modelId="{9F6BA684-8C11-4E8C-BA37-200582D8235C}" type="pres">
      <dgm:prSet presAssocID="{19067226-06E1-422D-B6E4-0D324D9FA62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0FEB2CC-C867-4108-942F-C588B32FFF4E}" type="pres">
      <dgm:prSet presAssocID="{19067226-06E1-422D-B6E4-0D324D9FA621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95FCB802-3111-4690-9233-94DB517D7C54}" srcId="{6CC3AE4C-74A4-4149-A16F-E383A8A200B0}" destId="{638DF78F-813D-422A-A162-F815DC9AA575}" srcOrd="0" destOrd="0" parTransId="{C8AB4949-D8AE-423E-A912-C1C328C9B90F}" sibTransId="{08706376-87EF-478A-866B-77603C09433A}"/>
    <dgm:cxn modelId="{071BF209-99A1-43F2-BD73-610D0782126B}" type="presOf" srcId="{BB486656-59EB-4E25-826B-6AA044E40D7B}" destId="{705FF631-A4CB-42AC-960A-EDC565626598}" srcOrd="0" destOrd="0" presId="urn:microsoft.com/office/officeart/2005/8/layout/vList2"/>
    <dgm:cxn modelId="{B6C91419-422C-46DD-BFB1-2D21456C29CF}" srcId="{BB486656-59EB-4E25-826B-6AA044E40D7B}" destId="{843AF90B-E986-4571-82F8-1597FE21915F}" srcOrd="1" destOrd="0" parTransId="{CEF42B95-2A2D-4CF1-A1DE-CB03B9240A9F}" sibTransId="{60923850-60CD-459F-8297-86D65937C199}"/>
    <dgm:cxn modelId="{63A5E828-C274-4587-920C-0827EBE0291C}" srcId="{F14D6768-3002-4CA3-BFB2-C4EF6CB162B7}" destId="{A28E15CF-ECB7-40E8-80F0-CDC9BC6F0D86}" srcOrd="2" destOrd="0" parTransId="{FD8BAE2B-2DD1-42C9-A596-15D9987C694E}" sibTransId="{ECB5DF11-BCED-4D2E-84CF-2AE37DDA21F5}"/>
    <dgm:cxn modelId="{9BD3DD2F-BB5F-40C6-8122-E013407EE8B5}" srcId="{BB486656-59EB-4E25-826B-6AA044E40D7B}" destId="{19067226-06E1-422D-B6E4-0D324D9FA621}" srcOrd="5" destOrd="0" parTransId="{2E26EDB2-D0EB-4452-8C76-54F6A703555B}" sibTransId="{19912272-EAB0-4863-AECB-C8F0B3671B74}"/>
    <dgm:cxn modelId="{D40F4933-C5A7-473C-82F9-83D04B83BE06}" type="presOf" srcId="{19067226-06E1-422D-B6E4-0D324D9FA621}" destId="{9F6BA684-8C11-4E8C-BA37-200582D8235C}" srcOrd="0" destOrd="0" presId="urn:microsoft.com/office/officeart/2005/8/layout/vList2"/>
    <dgm:cxn modelId="{14D7FB48-6A93-4B05-B3F5-EF28825936C1}" type="presOf" srcId="{01B70D2F-3840-4FC8-A0E0-2DE61E847AF6}" destId="{8201BCFF-C492-4CEF-AFD0-7023680F5B1C}" srcOrd="0" destOrd="0" presId="urn:microsoft.com/office/officeart/2005/8/layout/vList2"/>
    <dgm:cxn modelId="{B87F8C50-A803-4443-87F9-69FD0E11802A}" type="presOf" srcId="{CD89B0E4-976B-4D4F-8FE0-C3EA072E572B}" destId="{8A1194BD-0CEC-4F95-977D-6479D490EBFD}" srcOrd="0" destOrd="0" presId="urn:microsoft.com/office/officeart/2005/8/layout/vList2"/>
    <dgm:cxn modelId="{3B5F3C52-5A5C-4188-AA9F-31CCF9EBB946}" srcId="{BB486656-59EB-4E25-826B-6AA044E40D7B}" destId="{74A96C6D-DA89-48DB-99A5-188E93D65751}" srcOrd="0" destOrd="0" parTransId="{9AEB8DC0-BFBC-4E65-9F95-9CA4B5F2B47E}" sibTransId="{648AD421-E362-468D-84A7-6F475AFFB3B6}"/>
    <dgm:cxn modelId="{B073B374-8D2E-45FC-83DE-B85F893B5C7B}" srcId="{BB486656-59EB-4E25-826B-6AA044E40D7B}" destId="{01B70D2F-3840-4FC8-A0E0-2DE61E847AF6}" srcOrd="2" destOrd="0" parTransId="{CDAE2D8E-D095-40C5-BC42-038E1AFF7913}" sibTransId="{FBA9DE79-BCEE-4D04-AA7E-CD85E2FC5498}"/>
    <dgm:cxn modelId="{A91C2388-A946-41D6-999A-537AA921C9B6}" srcId="{843AF90B-E986-4571-82F8-1597FE21915F}" destId="{69D2BECE-04AB-4DB3-8A26-9E4A1028471D}" srcOrd="0" destOrd="0" parTransId="{642AD56C-AB28-41DC-89A3-16B06AFD1F9A}" sibTransId="{C8361DAF-3A46-40BB-BA03-B29CF4F518CF}"/>
    <dgm:cxn modelId="{CF78B593-6516-4DA2-AC75-2100776F107E}" type="presOf" srcId="{0BBB6AA2-FD1A-43D2-9967-EBFFA98B3DC2}" destId="{B3FF42EA-4125-462E-8CB2-0E15E63EAD00}" srcOrd="0" destOrd="0" presId="urn:microsoft.com/office/officeart/2005/8/layout/vList2"/>
    <dgm:cxn modelId="{44FE6896-A9B6-4960-BB25-9F6273A698C0}" type="presOf" srcId="{74A96C6D-DA89-48DB-99A5-188E93D65751}" destId="{D5B6644E-F746-4499-8B82-BBEF5F649C3C}" srcOrd="0" destOrd="0" presId="urn:microsoft.com/office/officeart/2005/8/layout/vList2"/>
    <dgm:cxn modelId="{C40718AC-5B9D-42EC-A64F-14123B1FE210}" srcId="{74A96C6D-DA89-48DB-99A5-188E93D65751}" destId="{CD89B0E4-976B-4D4F-8FE0-C3EA072E572B}" srcOrd="0" destOrd="0" parTransId="{F9AE9C08-4FAF-4A44-8E28-A864D0139C02}" sibTransId="{95F34135-E1E3-4E7C-B104-D5D8903CC083}"/>
    <dgm:cxn modelId="{68FAC4AF-591C-4C43-B3C2-99404926D575}" srcId="{F14D6768-3002-4CA3-BFB2-C4EF6CB162B7}" destId="{0BBB6AA2-FD1A-43D2-9967-EBFFA98B3DC2}" srcOrd="0" destOrd="0" parTransId="{7CF449B6-EA59-4D88-9BB9-36A3FB6B983C}" sibTransId="{DB0B33EF-85B2-4693-AD3D-162ED44BC13E}"/>
    <dgm:cxn modelId="{802F27B6-EBEB-4D5F-811D-D9A68C22EEED}" srcId="{BB486656-59EB-4E25-826B-6AA044E40D7B}" destId="{F14D6768-3002-4CA3-BFB2-C4EF6CB162B7}" srcOrd="4" destOrd="0" parTransId="{B5E5F33F-4643-42C5-9E1B-C8A851B4C7F6}" sibTransId="{DA37AF0D-BFAC-4D39-89DE-030ACAFA6E74}"/>
    <dgm:cxn modelId="{567ABABC-D75D-43AD-8D19-602AAC00DF85}" type="presOf" srcId="{F14D6768-3002-4CA3-BFB2-C4EF6CB162B7}" destId="{9E0169AC-D5C3-442F-AF17-FD4951252371}" srcOrd="0" destOrd="0" presId="urn:microsoft.com/office/officeart/2005/8/layout/vList2"/>
    <dgm:cxn modelId="{FD807DC0-1CFB-443A-B76E-2A14B0FAD7D4}" type="presOf" srcId="{CE7C12D3-A37E-4A46-A69F-1178F063648C}" destId="{D543BF30-4F9C-4D99-A209-EA80B301F4B5}" srcOrd="0" destOrd="0" presId="urn:microsoft.com/office/officeart/2005/8/layout/vList2"/>
    <dgm:cxn modelId="{C21BABC8-760A-4247-8DA1-16DCBC367821}" type="presOf" srcId="{6CC3AE4C-74A4-4149-A16F-E383A8A200B0}" destId="{7C3AE399-DCA3-415E-9788-C09089D12094}" srcOrd="0" destOrd="0" presId="urn:microsoft.com/office/officeart/2005/8/layout/vList2"/>
    <dgm:cxn modelId="{2C6520CF-3BAD-403B-BE0C-0D41CB30B594}" type="presOf" srcId="{36F4314E-3D2F-415E-A355-59AD4B9DC1D8}" destId="{60FEB2CC-C867-4108-942F-C588B32FFF4E}" srcOrd="0" destOrd="0" presId="urn:microsoft.com/office/officeart/2005/8/layout/vList2"/>
    <dgm:cxn modelId="{FD41D7D0-4506-4BEC-92D8-0879414605AD}" srcId="{BB486656-59EB-4E25-826B-6AA044E40D7B}" destId="{6CC3AE4C-74A4-4149-A16F-E383A8A200B0}" srcOrd="3" destOrd="0" parTransId="{0D9544E1-28AA-46A8-BEC3-79C648968455}" sibTransId="{2AF161E9-3E67-4D89-9668-AFC9E6B31287}"/>
    <dgm:cxn modelId="{59F477D9-94A4-4265-BBD8-73E0E19BBA7C}" type="presOf" srcId="{A28E15CF-ECB7-40E8-80F0-CDC9BC6F0D86}" destId="{B3FF42EA-4125-462E-8CB2-0E15E63EAD00}" srcOrd="0" destOrd="2" presId="urn:microsoft.com/office/officeart/2005/8/layout/vList2"/>
    <dgm:cxn modelId="{F3BE81D9-03F0-417F-B665-304BBBF00A7C}" type="presOf" srcId="{CA81C223-17D3-4787-AA31-7CD61E753AC7}" destId="{B3FF42EA-4125-462E-8CB2-0E15E63EAD00}" srcOrd="0" destOrd="1" presId="urn:microsoft.com/office/officeart/2005/8/layout/vList2"/>
    <dgm:cxn modelId="{23CB18E4-A4F0-45E5-9D56-82795FF9035D}" type="presOf" srcId="{843AF90B-E986-4571-82F8-1597FE21915F}" destId="{91FB2F79-4CC3-49D3-9693-4BA35CBF3691}" srcOrd="0" destOrd="0" presId="urn:microsoft.com/office/officeart/2005/8/layout/vList2"/>
    <dgm:cxn modelId="{193B30EF-DEF9-4379-A2FB-DFACECFA65D7}" srcId="{F14D6768-3002-4CA3-BFB2-C4EF6CB162B7}" destId="{CA81C223-17D3-4787-AA31-7CD61E753AC7}" srcOrd="1" destOrd="0" parTransId="{9C1076B4-F50A-4C8F-A11A-C2D4AD14A6B3}" sibTransId="{C9747AB0-931D-4717-A1B8-9DE1C3157DA6}"/>
    <dgm:cxn modelId="{F254C1F3-FD72-41C1-88E9-F2B694D699C4}" srcId="{01B70D2F-3840-4FC8-A0E0-2DE61E847AF6}" destId="{CE7C12D3-A37E-4A46-A69F-1178F063648C}" srcOrd="0" destOrd="0" parTransId="{DF02338D-DDB3-466B-957B-CD57058C9615}" sibTransId="{5686D64C-249E-4731-9220-2D393B8382AC}"/>
    <dgm:cxn modelId="{AA0738F5-5944-49CF-BDFD-2B3BB23F0367}" type="presOf" srcId="{638DF78F-813D-422A-A162-F815DC9AA575}" destId="{7E515E09-D362-4B13-A212-65C982A1DB95}" srcOrd="0" destOrd="0" presId="urn:microsoft.com/office/officeart/2005/8/layout/vList2"/>
    <dgm:cxn modelId="{F97BD5F6-CCDF-4DDC-9A52-FACE032A772A}" type="presOf" srcId="{69D2BECE-04AB-4DB3-8A26-9E4A1028471D}" destId="{CE82F74E-B979-49D9-82C0-1386A24D8393}" srcOrd="0" destOrd="0" presId="urn:microsoft.com/office/officeart/2005/8/layout/vList2"/>
    <dgm:cxn modelId="{976EBBFB-CF0F-488A-8F1B-6CAA37512FE0}" srcId="{19067226-06E1-422D-B6E4-0D324D9FA621}" destId="{36F4314E-3D2F-415E-A355-59AD4B9DC1D8}" srcOrd="0" destOrd="0" parTransId="{5FE3E85A-A094-4D01-9F6C-DA615F2BE4C5}" sibTransId="{252989DE-6EEF-470D-AB8D-747E623262DC}"/>
    <dgm:cxn modelId="{31AA618E-86BD-47E9-9912-158CDC637935}" type="presParOf" srcId="{705FF631-A4CB-42AC-960A-EDC565626598}" destId="{D5B6644E-F746-4499-8B82-BBEF5F649C3C}" srcOrd="0" destOrd="0" presId="urn:microsoft.com/office/officeart/2005/8/layout/vList2"/>
    <dgm:cxn modelId="{509449C4-C4E6-42B3-B99E-E0E71F355270}" type="presParOf" srcId="{705FF631-A4CB-42AC-960A-EDC565626598}" destId="{8A1194BD-0CEC-4F95-977D-6479D490EBFD}" srcOrd="1" destOrd="0" presId="urn:microsoft.com/office/officeart/2005/8/layout/vList2"/>
    <dgm:cxn modelId="{215CDCAF-3C50-447F-9C92-C26D2FA9A127}" type="presParOf" srcId="{705FF631-A4CB-42AC-960A-EDC565626598}" destId="{91FB2F79-4CC3-49D3-9693-4BA35CBF3691}" srcOrd="2" destOrd="0" presId="urn:microsoft.com/office/officeart/2005/8/layout/vList2"/>
    <dgm:cxn modelId="{598E1E93-9127-4BD8-A432-37731956DFD4}" type="presParOf" srcId="{705FF631-A4CB-42AC-960A-EDC565626598}" destId="{CE82F74E-B979-49D9-82C0-1386A24D8393}" srcOrd="3" destOrd="0" presId="urn:microsoft.com/office/officeart/2005/8/layout/vList2"/>
    <dgm:cxn modelId="{E7D6C4D4-5D21-425B-9FD7-D17A5CDD05BF}" type="presParOf" srcId="{705FF631-A4CB-42AC-960A-EDC565626598}" destId="{8201BCFF-C492-4CEF-AFD0-7023680F5B1C}" srcOrd="4" destOrd="0" presId="urn:microsoft.com/office/officeart/2005/8/layout/vList2"/>
    <dgm:cxn modelId="{13D6ABC6-89F5-4F07-A7CD-84CACB0CE27C}" type="presParOf" srcId="{705FF631-A4CB-42AC-960A-EDC565626598}" destId="{D543BF30-4F9C-4D99-A209-EA80B301F4B5}" srcOrd="5" destOrd="0" presId="urn:microsoft.com/office/officeart/2005/8/layout/vList2"/>
    <dgm:cxn modelId="{92DC2CF5-3895-4A4A-A90D-09CAD6EAD6FA}" type="presParOf" srcId="{705FF631-A4CB-42AC-960A-EDC565626598}" destId="{7C3AE399-DCA3-415E-9788-C09089D12094}" srcOrd="6" destOrd="0" presId="urn:microsoft.com/office/officeart/2005/8/layout/vList2"/>
    <dgm:cxn modelId="{00135DF7-0872-4BCD-924F-8349B941288D}" type="presParOf" srcId="{705FF631-A4CB-42AC-960A-EDC565626598}" destId="{7E515E09-D362-4B13-A212-65C982A1DB95}" srcOrd="7" destOrd="0" presId="urn:microsoft.com/office/officeart/2005/8/layout/vList2"/>
    <dgm:cxn modelId="{AFA24C6D-E377-4C48-9D3F-1A9C4AEEA749}" type="presParOf" srcId="{705FF631-A4CB-42AC-960A-EDC565626598}" destId="{9E0169AC-D5C3-442F-AF17-FD4951252371}" srcOrd="8" destOrd="0" presId="urn:microsoft.com/office/officeart/2005/8/layout/vList2"/>
    <dgm:cxn modelId="{C947F78C-41C6-4B2E-8C93-ADA5C2A6AE5F}" type="presParOf" srcId="{705FF631-A4CB-42AC-960A-EDC565626598}" destId="{B3FF42EA-4125-462E-8CB2-0E15E63EAD00}" srcOrd="9" destOrd="0" presId="urn:microsoft.com/office/officeart/2005/8/layout/vList2"/>
    <dgm:cxn modelId="{FFB7D59A-250C-453C-8C82-B96BDC98496C}" type="presParOf" srcId="{705FF631-A4CB-42AC-960A-EDC565626598}" destId="{9F6BA684-8C11-4E8C-BA37-200582D8235C}" srcOrd="10" destOrd="0" presId="urn:microsoft.com/office/officeart/2005/8/layout/vList2"/>
    <dgm:cxn modelId="{EC1E3E9A-4C03-4E53-8CD2-92D0A2820DC0}" type="presParOf" srcId="{705FF631-A4CB-42AC-960A-EDC565626598}" destId="{60FEB2CC-C867-4108-942F-C588B32FFF4E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35E92E-46EC-4412-AD63-2C5B31847C4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1B2118F9-C71B-4F59-9572-3F3ACCD135EE}">
      <dgm:prSet phldrT="[Text]"/>
      <dgm:spPr/>
      <dgm:t>
        <a:bodyPr/>
        <a:lstStyle/>
        <a:p>
          <a:r>
            <a:rPr lang="cs-CZ" dirty="0"/>
            <a:t>Stavební úřad</a:t>
          </a:r>
        </a:p>
      </dgm:t>
    </dgm:pt>
    <dgm:pt modelId="{C9C811A5-D9D3-4780-8519-E819CBD8BF44}" type="parTrans" cxnId="{C226DB50-CFE1-4F63-B08B-DF7995E23538}">
      <dgm:prSet/>
      <dgm:spPr/>
      <dgm:t>
        <a:bodyPr/>
        <a:lstStyle/>
        <a:p>
          <a:endParaRPr lang="cs-CZ"/>
        </a:p>
      </dgm:t>
    </dgm:pt>
    <dgm:pt modelId="{8CFB573B-07FD-42BE-B4F9-DB7777859498}" type="sibTrans" cxnId="{C226DB50-CFE1-4F63-B08B-DF7995E23538}">
      <dgm:prSet/>
      <dgm:spPr/>
      <dgm:t>
        <a:bodyPr/>
        <a:lstStyle/>
        <a:p>
          <a:endParaRPr lang="cs-CZ"/>
        </a:p>
      </dgm:t>
    </dgm:pt>
    <dgm:pt modelId="{52CF7687-AEA4-4528-8F69-10AF8CBA5FDF}">
      <dgm:prSet phldrT="[Text]" custT="1"/>
      <dgm:spPr/>
      <dgm:t>
        <a:bodyPr/>
        <a:lstStyle/>
        <a:p>
          <a:r>
            <a:rPr lang="cs-CZ" sz="2000" dirty="0"/>
            <a:t>Vlastníci veřejné infrastruktury </a:t>
          </a:r>
          <a:r>
            <a:rPr lang="cs-CZ" sz="1600" dirty="0"/>
            <a:t>(připojení, ochranná pásma)</a:t>
          </a:r>
          <a:endParaRPr lang="cs-CZ" sz="2000" dirty="0"/>
        </a:p>
      </dgm:t>
    </dgm:pt>
    <dgm:pt modelId="{7E28D906-1A12-4AF7-B36B-605FDF4BBFD0}" type="parTrans" cxnId="{AE44840E-0CEF-42E2-BA67-04C2A192797A}">
      <dgm:prSet/>
      <dgm:spPr/>
      <dgm:t>
        <a:bodyPr/>
        <a:lstStyle/>
        <a:p>
          <a:endParaRPr lang="cs-CZ"/>
        </a:p>
      </dgm:t>
    </dgm:pt>
    <dgm:pt modelId="{36620AC5-0391-4099-907D-DC67B29E2448}" type="sibTrans" cxnId="{AE44840E-0CEF-42E2-BA67-04C2A192797A}">
      <dgm:prSet/>
      <dgm:spPr/>
      <dgm:t>
        <a:bodyPr/>
        <a:lstStyle/>
        <a:p>
          <a:endParaRPr lang="cs-CZ"/>
        </a:p>
      </dgm:t>
    </dgm:pt>
    <dgm:pt modelId="{65C37AC0-95D4-4807-95E3-25F9E8832259}">
      <dgm:prSet phldrT="[Text]" custT="1"/>
      <dgm:spPr/>
      <dgm:t>
        <a:bodyPr/>
        <a:lstStyle/>
        <a:p>
          <a:r>
            <a:rPr lang="cs-CZ" sz="3600" dirty="0"/>
            <a:t>ŽADATEL </a:t>
          </a:r>
          <a:r>
            <a:rPr lang="cs-CZ" sz="3200" dirty="0"/>
            <a:t>(stavebník)</a:t>
          </a:r>
          <a:endParaRPr lang="cs-CZ" sz="3600" dirty="0"/>
        </a:p>
      </dgm:t>
    </dgm:pt>
    <dgm:pt modelId="{50DFE41E-F012-465A-9D62-6980A05E58FE}" type="parTrans" cxnId="{260FD46D-F8A3-4E04-B87D-D472AB0CB335}">
      <dgm:prSet/>
      <dgm:spPr/>
      <dgm:t>
        <a:bodyPr/>
        <a:lstStyle/>
        <a:p>
          <a:endParaRPr lang="cs-CZ"/>
        </a:p>
      </dgm:t>
    </dgm:pt>
    <dgm:pt modelId="{D244E0C3-1020-421A-A8B2-82B1407605AA}" type="sibTrans" cxnId="{260FD46D-F8A3-4E04-B87D-D472AB0CB335}">
      <dgm:prSet/>
      <dgm:spPr/>
      <dgm:t>
        <a:bodyPr/>
        <a:lstStyle/>
        <a:p>
          <a:endParaRPr lang="cs-CZ"/>
        </a:p>
      </dgm:t>
    </dgm:pt>
    <dgm:pt modelId="{3341C069-7F0C-4380-9C04-2FF370525DF9}">
      <dgm:prSet phldrT="[Text]" custT="1"/>
      <dgm:spPr/>
      <dgm:t>
        <a:bodyPr/>
        <a:lstStyle/>
        <a:p>
          <a:r>
            <a:rPr lang="cs-CZ" sz="2000" dirty="0"/>
            <a:t>Dotčené orgány</a:t>
          </a:r>
        </a:p>
        <a:p>
          <a:r>
            <a:rPr lang="cs-CZ" sz="1800" dirty="0"/>
            <a:t>(povinnost hájit zvláštní veřejný zájem) </a:t>
          </a:r>
        </a:p>
      </dgm:t>
    </dgm:pt>
    <dgm:pt modelId="{17A4A676-D968-4E55-B8F2-7CCD7B0B9D90}" type="parTrans" cxnId="{6B5CCABA-7F6D-409A-B0AC-87E2705F7E5D}">
      <dgm:prSet/>
      <dgm:spPr/>
      <dgm:t>
        <a:bodyPr/>
        <a:lstStyle/>
        <a:p>
          <a:endParaRPr lang="cs-CZ"/>
        </a:p>
      </dgm:t>
    </dgm:pt>
    <dgm:pt modelId="{3845224B-D07F-417A-ADC8-C1B17C3A6AA7}" type="sibTrans" cxnId="{6B5CCABA-7F6D-409A-B0AC-87E2705F7E5D}">
      <dgm:prSet/>
      <dgm:spPr/>
      <dgm:t>
        <a:bodyPr/>
        <a:lstStyle/>
        <a:p>
          <a:endParaRPr lang="cs-CZ"/>
        </a:p>
      </dgm:t>
    </dgm:pt>
    <dgm:pt modelId="{22692838-22C2-4795-8925-140E020DC451}">
      <dgm:prSet phldrT="[Text]" custT="1"/>
      <dgm:spPr/>
      <dgm:t>
        <a:bodyPr/>
        <a:lstStyle/>
        <a:p>
          <a:r>
            <a:rPr lang="cs-CZ" sz="2000" dirty="0"/>
            <a:t>Dotčené osoby</a:t>
          </a:r>
        </a:p>
        <a:p>
          <a:r>
            <a:rPr lang="cs-CZ" sz="1400" dirty="0"/>
            <a:t>(věcná práva, právo na samosprávu, právo na příznivé životní prostředí)</a:t>
          </a:r>
        </a:p>
      </dgm:t>
    </dgm:pt>
    <dgm:pt modelId="{37C6BDF1-5AD6-4806-9CF4-D1FE4494CFC3}" type="parTrans" cxnId="{86F0F15D-DA92-49D6-8AA3-6E1A9181A3AD}">
      <dgm:prSet/>
      <dgm:spPr/>
      <dgm:t>
        <a:bodyPr/>
        <a:lstStyle/>
        <a:p>
          <a:endParaRPr lang="cs-CZ"/>
        </a:p>
      </dgm:t>
    </dgm:pt>
    <dgm:pt modelId="{A79F8B1A-CC71-4C37-889F-06B5BDF2A91C}" type="sibTrans" cxnId="{86F0F15D-DA92-49D6-8AA3-6E1A9181A3AD}">
      <dgm:prSet/>
      <dgm:spPr/>
      <dgm:t>
        <a:bodyPr/>
        <a:lstStyle/>
        <a:p>
          <a:endParaRPr lang="cs-CZ"/>
        </a:p>
      </dgm:t>
    </dgm:pt>
    <dgm:pt modelId="{FB726271-3A92-48D0-AE10-BE2B7C674E8F}">
      <dgm:prSet phldrT="[Text]" custT="1"/>
      <dgm:spPr/>
      <dgm:t>
        <a:bodyPr/>
        <a:lstStyle/>
        <a:p>
          <a:r>
            <a:rPr lang="cs-CZ" sz="1600" dirty="0"/>
            <a:t>Veřejnost</a:t>
          </a:r>
          <a:r>
            <a:rPr lang="cs-CZ" sz="1400" dirty="0"/>
            <a:t> </a:t>
          </a:r>
        </a:p>
        <a:p>
          <a:r>
            <a:rPr lang="cs-CZ" sz="1400" dirty="0"/>
            <a:t>(pouze u vybraných záměrů )</a:t>
          </a:r>
        </a:p>
      </dgm:t>
    </dgm:pt>
    <dgm:pt modelId="{517AE314-A42D-474B-83CD-930A79B4387A}" type="parTrans" cxnId="{5A19944F-7F3E-4D1C-9453-87DA7877AA22}">
      <dgm:prSet/>
      <dgm:spPr/>
      <dgm:t>
        <a:bodyPr/>
        <a:lstStyle/>
        <a:p>
          <a:endParaRPr lang="cs-CZ"/>
        </a:p>
      </dgm:t>
    </dgm:pt>
    <dgm:pt modelId="{3F9BB80A-EB19-43B6-B658-16D56896C778}" type="sibTrans" cxnId="{5A19944F-7F3E-4D1C-9453-87DA7877AA22}">
      <dgm:prSet/>
      <dgm:spPr/>
      <dgm:t>
        <a:bodyPr/>
        <a:lstStyle/>
        <a:p>
          <a:endParaRPr lang="cs-CZ"/>
        </a:p>
      </dgm:t>
    </dgm:pt>
    <dgm:pt modelId="{C05EF3B4-9B96-4ADC-804C-E8D93FA0A58C}" type="pres">
      <dgm:prSet presAssocID="{4935E92E-46EC-4412-AD63-2C5B31847C4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E98F53F-307D-4165-8DA5-49F69DC90C85}" type="pres">
      <dgm:prSet presAssocID="{1B2118F9-C71B-4F59-9572-3F3ACCD135EE}" presName="centerShape" presStyleLbl="node0" presStyleIdx="0" presStyleCnt="1"/>
      <dgm:spPr/>
    </dgm:pt>
    <dgm:pt modelId="{4AF1D375-5B4B-4A90-8AAE-89F4BE8F5652}" type="pres">
      <dgm:prSet presAssocID="{7E28D906-1A12-4AF7-B36B-605FDF4BBFD0}" presName="parTrans" presStyleLbl="bgSibTrans2D1" presStyleIdx="0" presStyleCnt="5"/>
      <dgm:spPr/>
    </dgm:pt>
    <dgm:pt modelId="{3486AC84-24C3-4A15-A708-449BEA36BDE8}" type="pres">
      <dgm:prSet presAssocID="{52CF7687-AEA4-4528-8F69-10AF8CBA5FDF}" presName="node" presStyleLbl="node1" presStyleIdx="0" presStyleCnt="5" custScaleX="130259">
        <dgm:presLayoutVars>
          <dgm:bulletEnabled val="1"/>
        </dgm:presLayoutVars>
      </dgm:prSet>
      <dgm:spPr/>
    </dgm:pt>
    <dgm:pt modelId="{9A9D4A52-0331-4DBA-97BD-00F3B7C83154}" type="pres">
      <dgm:prSet presAssocID="{50DFE41E-F012-465A-9D62-6980A05E58FE}" presName="parTrans" presStyleLbl="bgSibTrans2D1" presStyleIdx="1" presStyleCnt="5"/>
      <dgm:spPr/>
    </dgm:pt>
    <dgm:pt modelId="{8934EAC7-6D81-4889-901F-6F1C6F5D5BBE}" type="pres">
      <dgm:prSet presAssocID="{65C37AC0-95D4-4807-95E3-25F9E8832259}" presName="node" presStyleLbl="node1" presStyleIdx="1" presStyleCnt="5" custScaleX="123560" custRadScaleRad="109039" custRadScaleInc="-9098">
        <dgm:presLayoutVars>
          <dgm:bulletEnabled val="1"/>
        </dgm:presLayoutVars>
      </dgm:prSet>
      <dgm:spPr/>
    </dgm:pt>
    <dgm:pt modelId="{77630B82-6F2C-490D-B832-D51826D90088}" type="pres">
      <dgm:prSet presAssocID="{17A4A676-D968-4E55-B8F2-7CCD7B0B9D90}" presName="parTrans" presStyleLbl="bgSibTrans2D1" presStyleIdx="2" presStyleCnt="5"/>
      <dgm:spPr/>
    </dgm:pt>
    <dgm:pt modelId="{95C895A2-C8E7-4F62-98E2-9E9C9E4AF013}" type="pres">
      <dgm:prSet presAssocID="{3341C069-7F0C-4380-9C04-2FF370525DF9}" presName="node" presStyleLbl="node1" presStyleIdx="2" presStyleCnt="5" custScaleX="118242">
        <dgm:presLayoutVars>
          <dgm:bulletEnabled val="1"/>
        </dgm:presLayoutVars>
      </dgm:prSet>
      <dgm:spPr/>
    </dgm:pt>
    <dgm:pt modelId="{6450DBDB-17A3-484A-84A1-E5C87A392E80}" type="pres">
      <dgm:prSet presAssocID="{37C6BDF1-5AD6-4806-9CF4-D1FE4494CFC3}" presName="parTrans" presStyleLbl="bgSibTrans2D1" presStyleIdx="3" presStyleCnt="5"/>
      <dgm:spPr/>
    </dgm:pt>
    <dgm:pt modelId="{30D21E6C-CF08-4F29-9A12-2C2C91B6EF03}" type="pres">
      <dgm:prSet presAssocID="{22692838-22C2-4795-8925-140E020DC451}" presName="node" presStyleLbl="node1" presStyleIdx="3" presStyleCnt="5" custScaleX="129084" custRadScaleRad="108294" custRadScaleInc="8119">
        <dgm:presLayoutVars>
          <dgm:bulletEnabled val="1"/>
        </dgm:presLayoutVars>
      </dgm:prSet>
      <dgm:spPr/>
    </dgm:pt>
    <dgm:pt modelId="{BC01F183-244D-4B5C-BEFB-7DE9C388A03B}" type="pres">
      <dgm:prSet presAssocID="{517AE314-A42D-474B-83CD-930A79B4387A}" presName="parTrans" presStyleLbl="bgSibTrans2D1" presStyleIdx="4" presStyleCnt="5"/>
      <dgm:spPr/>
    </dgm:pt>
    <dgm:pt modelId="{17D30CBE-1850-4DF2-936B-67CC2DAFE9B9}" type="pres">
      <dgm:prSet presAssocID="{FB726271-3A92-48D0-AE10-BE2B7C674E8F}" presName="node" presStyleLbl="node1" presStyleIdx="4" presStyleCnt="5">
        <dgm:presLayoutVars>
          <dgm:bulletEnabled val="1"/>
        </dgm:presLayoutVars>
      </dgm:prSet>
      <dgm:spPr/>
    </dgm:pt>
  </dgm:ptLst>
  <dgm:cxnLst>
    <dgm:cxn modelId="{AE44840E-0CEF-42E2-BA67-04C2A192797A}" srcId="{1B2118F9-C71B-4F59-9572-3F3ACCD135EE}" destId="{52CF7687-AEA4-4528-8F69-10AF8CBA5FDF}" srcOrd="0" destOrd="0" parTransId="{7E28D906-1A12-4AF7-B36B-605FDF4BBFD0}" sibTransId="{36620AC5-0391-4099-907D-DC67B29E2448}"/>
    <dgm:cxn modelId="{FD1D1029-DA2B-4968-B6AC-CB45F804FE15}" type="presOf" srcId="{65C37AC0-95D4-4807-95E3-25F9E8832259}" destId="{8934EAC7-6D81-4889-901F-6F1C6F5D5BBE}" srcOrd="0" destOrd="0" presId="urn:microsoft.com/office/officeart/2005/8/layout/radial4"/>
    <dgm:cxn modelId="{4612CC37-6608-42CE-82BD-0E56EE217542}" type="presOf" srcId="{7E28D906-1A12-4AF7-B36B-605FDF4BBFD0}" destId="{4AF1D375-5B4B-4A90-8AAE-89F4BE8F5652}" srcOrd="0" destOrd="0" presId="urn:microsoft.com/office/officeart/2005/8/layout/radial4"/>
    <dgm:cxn modelId="{86F0F15D-DA92-49D6-8AA3-6E1A9181A3AD}" srcId="{1B2118F9-C71B-4F59-9572-3F3ACCD135EE}" destId="{22692838-22C2-4795-8925-140E020DC451}" srcOrd="3" destOrd="0" parTransId="{37C6BDF1-5AD6-4806-9CF4-D1FE4494CFC3}" sibTransId="{A79F8B1A-CC71-4C37-889F-06B5BDF2A91C}"/>
    <dgm:cxn modelId="{CAE82464-2DDF-44E8-8958-A1A605F191D9}" type="presOf" srcId="{4935E92E-46EC-4412-AD63-2C5B31847C43}" destId="{C05EF3B4-9B96-4ADC-804C-E8D93FA0A58C}" srcOrd="0" destOrd="0" presId="urn:microsoft.com/office/officeart/2005/8/layout/radial4"/>
    <dgm:cxn modelId="{260FD46D-F8A3-4E04-B87D-D472AB0CB335}" srcId="{1B2118F9-C71B-4F59-9572-3F3ACCD135EE}" destId="{65C37AC0-95D4-4807-95E3-25F9E8832259}" srcOrd="1" destOrd="0" parTransId="{50DFE41E-F012-465A-9D62-6980A05E58FE}" sibTransId="{D244E0C3-1020-421A-A8B2-82B1407605AA}"/>
    <dgm:cxn modelId="{5A19944F-7F3E-4D1C-9453-87DA7877AA22}" srcId="{1B2118F9-C71B-4F59-9572-3F3ACCD135EE}" destId="{FB726271-3A92-48D0-AE10-BE2B7C674E8F}" srcOrd="4" destOrd="0" parTransId="{517AE314-A42D-474B-83CD-930A79B4387A}" sibTransId="{3F9BB80A-EB19-43B6-B658-16D56896C778}"/>
    <dgm:cxn modelId="{BC15A850-7D95-4512-AC34-AFFA0F9D341F}" type="presOf" srcId="{17A4A676-D968-4E55-B8F2-7CCD7B0B9D90}" destId="{77630B82-6F2C-490D-B832-D51826D90088}" srcOrd="0" destOrd="0" presId="urn:microsoft.com/office/officeart/2005/8/layout/radial4"/>
    <dgm:cxn modelId="{C226DB50-CFE1-4F63-B08B-DF7995E23538}" srcId="{4935E92E-46EC-4412-AD63-2C5B31847C43}" destId="{1B2118F9-C71B-4F59-9572-3F3ACCD135EE}" srcOrd="0" destOrd="0" parTransId="{C9C811A5-D9D3-4780-8519-E819CBD8BF44}" sibTransId="{8CFB573B-07FD-42BE-B4F9-DB7777859498}"/>
    <dgm:cxn modelId="{314B2A56-6589-4C9F-86D0-FD70B18EB7AA}" type="presOf" srcId="{517AE314-A42D-474B-83CD-930A79B4387A}" destId="{BC01F183-244D-4B5C-BEFB-7DE9C388A03B}" srcOrd="0" destOrd="0" presId="urn:microsoft.com/office/officeart/2005/8/layout/radial4"/>
    <dgm:cxn modelId="{5F18115A-9955-47A6-B306-88381E53D544}" type="presOf" srcId="{37C6BDF1-5AD6-4806-9CF4-D1FE4494CFC3}" destId="{6450DBDB-17A3-484A-84A1-E5C87A392E80}" srcOrd="0" destOrd="0" presId="urn:microsoft.com/office/officeart/2005/8/layout/radial4"/>
    <dgm:cxn modelId="{FF82FD9A-EC1D-44BD-8B81-EB8EFDB2483D}" type="presOf" srcId="{1B2118F9-C71B-4F59-9572-3F3ACCD135EE}" destId="{7E98F53F-307D-4165-8DA5-49F69DC90C85}" srcOrd="0" destOrd="0" presId="urn:microsoft.com/office/officeart/2005/8/layout/radial4"/>
    <dgm:cxn modelId="{555717B3-4F15-4058-8922-B40988DC3DD7}" type="presOf" srcId="{50DFE41E-F012-465A-9D62-6980A05E58FE}" destId="{9A9D4A52-0331-4DBA-97BD-00F3B7C83154}" srcOrd="0" destOrd="0" presId="urn:microsoft.com/office/officeart/2005/8/layout/radial4"/>
    <dgm:cxn modelId="{EE1866B5-6C54-4C70-A56B-4304AB05B823}" type="presOf" srcId="{FB726271-3A92-48D0-AE10-BE2B7C674E8F}" destId="{17D30CBE-1850-4DF2-936B-67CC2DAFE9B9}" srcOrd="0" destOrd="0" presId="urn:microsoft.com/office/officeart/2005/8/layout/radial4"/>
    <dgm:cxn modelId="{6B5CCABA-7F6D-409A-B0AC-87E2705F7E5D}" srcId="{1B2118F9-C71B-4F59-9572-3F3ACCD135EE}" destId="{3341C069-7F0C-4380-9C04-2FF370525DF9}" srcOrd="2" destOrd="0" parTransId="{17A4A676-D968-4E55-B8F2-7CCD7B0B9D90}" sibTransId="{3845224B-D07F-417A-ADC8-C1B17C3A6AA7}"/>
    <dgm:cxn modelId="{20DEAEBD-9066-4016-8AA7-EB980C101EE5}" type="presOf" srcId="{3341C069-7F0C-4380-9C04-2FF370525DF9}" destId="{95C895A2-C8E7-4F62-98E2-9E9C9E4AF013}" srcOrd="0" destOrd="0" presId="urn:microsoft.com/office/officeart/2005/8/layout/radial4"/>
    <dgm:cxn modelId="{254A13C5-D674-4FA5-BBEA-B8906D4427F3}" type="presOf" srcId="{52CF7687-AEA4-4528-8F69-10AF8CBA5FDF}" destId="{3486AC84-24C3-4A15-A708-449BEA36BDE8}" srcOrd="0" destOrd="0" presId="urn:microsoft.com/office/officeart/2005/8/layout/radial4"/>
    <dgm:cxn modelId="{320C60F1-282B-450C-A15E-A100BF81BD0E}" type="presOf" srcId="{22692838-22C2-4795-8925-140E020DC451}" destId="{30D21E6C-CF08-4F29-9A12-2C2C91B6EF03}" srcOrd="0" destOrd="0" presId="urn:microsoft.com/office/officeart/2005/8/layout/radial4"/>
    <dgm:cxn modelId="{AB135D5C-CF3A-4690-8B28-7FC543D422B2}" type="presParOf" srcId="{C05EF3B4-9B96-4ADC-804C-E8D93FA0A58C}" destId="{7E98F53F-307D-4165-8DA5-49F69DC90C85}" srcOrd="0" destOrd="0" presId="urn:microsoft.com/office/officeart/2005/8/layout/radial4"/>
    <dgm:cxn modelId="{31132A06-4A7E-4D62-B388-3A6DF2DEC21F}" type="presParOf" srcId="{C05EF3B4-9B96-4ADC-804C-E8D93FA0A58C}" destId="{4AF1D375-5B4B-4A90-8AAE-89F4BE8F5652}" srcOrd="1" destOrd="0" presId="urn:microsoft.com/office/officeart/2005/8/layout/radial4"/>
    <dgm:cxn modelId="{E5123FB3-C86F-44EF-90EF-5A5E32E09686}" type="presParOf" srcId="{C05EF3B4-9B96-4ADC-804C-E8D93FA0A58C}" destId="{3486AC84-24C3-4A15-A708-449BEA36BDE8}" srcOrd="2" destOrd="0" presId="urn:microsoft.com/office/officeart/2005/8/layout/radial4"/>
    <dgm:cxn modelId="{9144545B-7653-4B56-A7C5-CC24DF13DAFA}" type="presParOf" srcId="{C05EF3B4-9B96-4ADC-804C-E8D93FA0A58C}" destId="{9A9D4A52-0331-4DBA-97BD-00F3B7C83154}" srcOrd="3" destOrd="0" presId="urn:microsoft.com/office/officeart/2005/8/layout/radial4"/>
    <dgm:cxn modelId="{0A953731-8611-4708-B0B3-8E8C05FADC5A}" type="presParOf" srcId="{C05EF3B4-9B96-4ADC-804C-E8D93FA0A58C}" destId="{8934EAC7-6D81-4889-901F-6F1C6F5D5BBE}" srcOrd="4" destOrd="0" presId="urn:microsoft.com/office/officeart/2005/8/layout/radial4"/>
    <dgm:cxn modelId="{BADB4343-E03B-4C2A-90B8-A403D03B9573}" type="presParOf" srcId="{C05EF3B4-9B96-4ADC-804C-E8D93FA0A58C}" destId="{77630B82-6F2C-490D-B832-D51826D90088}" srcOrd="5" destOrd="0" presId="urn:microsoft.com/office/officeart/2005/8/layout/radial4"/>
    <dgm:cxn modelId="{239FFF1A-0C3C-4B4C-9526-3DA79DBF3037}" type="presParOf" srcId="{C05EF3B4-9B96-4ADC-804C-E8D93FA0A58C}" destId="{95C895A2-C8E7-4F62-98E2-9E9C9E4AF013}" srcOrd="6" destOrd="0" presId="urn:microsoft.com/office/officeart/2005/8/layout/radial4"/>
    <dgm:cxn modelId="{3BF8A56E-3CBB-4450-B4E0-CA4510528570}" type="presParOf" srcId="{C05EF3B4-9B96-4ADC-804C-E8D93FA0A58C}" destId="{6450DBDB-17A3-484A-84A1-E5C87A392E80}" srcOrd="7" destOrd="0" presId="urn:microsoft.com/office/officeart/2005/8/layout/radial4"/>
    <dgm:cxn modelId="{707381A6-1E05-4D6D-AE82-94E1149B43F8}" type="presParOf" srcId="{C05EF3B4-9B96-4ADC-804C-E8D93FA0A58C}" destId="{30D21E6C-CF08-4F29-9A12-2C2C91B6EF03}" srcOrd="8" destOrd="0" presId="urn:microsoft.com/office/officeart/2005/8/layout/radial4"/>
    <dgm:cxn modelId="{2EA89E6F-F13B-4EB0-BD83-5ED6A1C68E97}" type="presParOf" srcId="{C05EF3B4-9B96-4ADC-804C-E8D93FA0A58C}" destId="{BC01F183-244D-4B5C-BEFB-7DE9C388A03B}" srcOrd="9" destOrd="0" presId="urn:microsoft.com/office/officeart/2005/8/layout/radial4"/>
    <dgm:cxn modelId="{4ECA6B40-99AD-4A2C-BDC2-F52ED332C12A}" type="presParOf" srcId="{C05EF3B4-9B96-4ADC-804C-E8D93FA0A58C}" destId="{17D30CBE-1850-4DF2-936B-67CC2DAFE9B9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584C64-E48C-4E6D-868C-6B16529A8D6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1CBA0E-99F1-4626-8229-AF5B22D0FE18}">
      <dgm:prSet/>
      <dgm:spPr/>
      <dgm:t>
        <a:bodyPr/>
        <a:lstStyle/>
        <a:p>
          <a:r>
            <a:rPr lang="cs-CZ" dirty="0"/>
            <a:t>Obecné stavební úřady</a:t>
          </a:r>
          <a:endParaRPr lang="en-US" dirty="0"/>
        </a:p>
      </dgm:t>
    </dgm:pt>
    <dgm:pt modelId="{FCA11C2C-1C64-4643-86D3-2AD716AEC6A4}" type="parTrans" cxnId="{E558E873-E2D3-4FF3-8146-AD4FA3F8769F}">
      <dgm:prSet/>
      <dgm:spPr/>
      <dgm:t>
        <a:bodyPr/>
        <a:lstStyle/>
        <a:p>
          <a:endParaRPr lang="en-US"/>
        </a:p>
      </dgm:t>
    </dgm:pt>
    <dgm:pt modelId="{07ABB1E0-1F17-4A14-BF59-1E89DE044580}" type="sibTrans" cxnId="{E558E873-E2D3-4FF3-8146-AD4FA3F8769F}">
      <dgm:prSet/>
      <dgm:spPr/>
      <dgm:t>
        <a:bodyPr/>
        <a:lstStyle/>
        <a:p>
          <a:endParaRPr lang="en-US"/>
        </a:p>
      </dgm:t>
    </dgm:pt>
    <dgm:pt modelId="{AF63CB9E-E9C3-454E-B201-B61262621C7A}">
      <dgm:prSet/>
      <dgm:spPr/>
      <dgm:t>
        <a:bodyPr/>
        <a:lstStyle/>
        <a:p>
          <a:r>
            <a:rPr lang="cs-CZ" dirty="0"/>
            <a:t>Ministerstvo pro místní rozvoj (u staveb podle § 13(2) </a:t>
          </a:r>
          <a:r>
            <a:rPr lang="cs-CZ" dirty="0" err="1"/>
            <a:t>StZ</a:t>
          </a:r>
          <a:r>
            <a:rPr lang="cs-CZ" dirty="0"/>
            <a:t> a při vyhrazení pravomoci)</a:t>
          </a:r>
          <a:endParaRPr lang="en-US" dirty="0"/>
        </a:p>
      </dgm:t>
    </dgm:pt>
    <dgm:pt modelId="{4D6BB20D-A7B2-4182-90E5-240C6EB41DA1}" type="parTrans" cxnId="{AF24D509-D57D-4F51-9A0C-A365168AD7F0}">
      <dgm:prSet/>
      <dgm:spPr/>
      <dgm:t>
        <a:bodyPr/>
        <a:lstStyle/>
        <a:p>
          <a:endParaRPr lang="en-US"/>
        </a:p>
      </dgm:t>
    </dgm:pt>
    <dgm:pt modelId="{ECEC0F56-7D61-4143-8B1A-91208C4EF53A}" type="sibTrans" cxnId="{AF24D509-D57D-4F51-9A0C-A365168AD7F0}">
      <dgm:prSet/>
      <dgm:spPr/>
      <dgm:t>
        <a:bodyPr/>
        <a:lstStyle/>
        <a:p>
          <a:endParaRPr lang="en-US"/>
        </a:p>
      </dgm:t>
    </dgm:pt>
    <dgm:pt modelId="{75BDE23F-7258-4A89-B3CE-D81FF177E9D1}">
      <dgm:prSet/>
      <dgm:spPr/>
      <dgm:t>
        <a:bodyPr/>
        <a:lstStyle/>
        <a:p>
          <a:r>
            <a:rPr lang="cs-CZ" dirty="0"/>
            <a:t>krajský úřad (při vyhrazení pravomoci)</a:t>
          </a:r>
          <a:endParaRPr lang="en-US" dirty="0"/>
        </a:p>
      </dgm:t>
    </dgm:pt>
    <dgm:pt modelId="{920A8E9A-26AB-4F71-BA22-773333913E26}" type="parTrans" cxnId="{3ABB1800-80F6-4A7D-B159-BFC369463E72}">
      <dgm:prSet/>
      <dgm:spPr/>
      <dgm:t>
        <a:bodyPr/>
        <a:lstStyle/>
        <a:p>
          <a:endParaRPr lang="en-US"/>
        </a:p>
      </dgm:t>
    </dgm:pt>
    <dgm:pt modelId="{F9B2584D-B5AB-4B6B-9C08-560A6150F2CF}" type="sibTrans" cxnId="{3ABB1800-80F6-4A7D-B159-BFC369463E72}">
      <dgm:prSet/>
      <dgm:spPr/>
      <dgm:t>
        <a:bodyPr/>
        <a:lstStyle/>
        <a:p>
          <a:endParaRPr lang="en-US"/>
        </a:p>
      </dgm:t>
    </dgm:pt>
    <dgm:pt modelId="{CFCB3CFA-1FAA-42EE-AA00-61D6296F7D2D}">
      <dgm:prSet/>
      <dgm:spPr/>
      <dgm:t>
        <a:bodyPr/>
        <a:lstStyle/>
        <a:p>
          <a:r>
            <a:rPr lang="cs-CZ">
              <a:solidFill>
                <a:schemeClr val="tx1"/>
              </a:solidFill>
            </a:rPr>
            <a:t>obecní úřad obce s rozšířenou působností</a:t>
          </a:r>
          <a:endParaRPr lang="en-US" dirty="0">
            <a:solidFill>
              <a:schemeClr val="tx1"/>
            </a:solidFill>
          </a:endParaRPr>
        </a:p>
      </dgm:t>
    </dgm:pt>
    <dgm:pt modelId="{C1581A59-F1D1-4D4F-9CE7-3BC8BB4BD2F0}" type="parTrans" cxnId="{D1007523-CDF7-4313-877B-F4649DC11272}">
      <dgm:prSet/>
      <dgm:spPr/>
      <dgm:t>
        <a:bodyPr/>
        <a:lstStyle/>
        <a:p>
          <a:endParaRPr lang="en-US"/>
        </a:p>
      </dgm:t>
    </dgm:pt>
    <dgm:pt modelId="{AFAF32DA-736C-4E8A-A6EB-1FF6A6DCAA42}" type="sibTrans" cxnId="{D1007523-CDF7-4313-877B-F4649DC11272}">
      <dgm:prSet/>
      <dgm:spPr/>
      <dgm:t>
        <a:bodyPr/>
        <a:lstStyle/>
        <a:p>
          <a:endParaRPr lang="en-US"/>
        </a:p>
      </dgm:t>
    </dgm:pt>
    <dgm:pt modelId="{A38E5856-F9D8-4C18-8E30-C883217F97B2}">
      <dgm:prSet/>
      <dgm:spPr/>
      <dgm:t>
        <a:bodyPr/>
        <a:lstStyle/>
        <a:p>
          <a:r>
            <a:rPr lang="cs-CZ">
              <a:solidFill>
                <a:schemeClr val="tx1"/>
              </a:solidFill>
            </a:rPr>
            <a:t>pověřený obecní úřad</a:t>
          </a:r>
          <a:endParaRPr lang="en-US" dirty="0">
            <a:solidFill>
              <a:schemeClr val="tx1"/>
            </a:solidFill>
          </a:endParaRPr>
        </a:p>
      </dgm:t>
    </dgm:pt>
    <dgm:pt modelId="{630C62DD-3015-4255-BD1D-26F67C81EC22}" type="parTrans" cxnId="{DEEEAAC0-C7D9-47E6-BAC5-571A42D90CC2}">
      <dgm:prSet/>
      <dgm:spPr/>
      <dgm:t>
        <a:bodyPr/>
        <a:lstStyle/>
        <a:p>
          <a:endParaRPr lang="en-US"/>
        </a:p>
      </dgm:t>
    </dgm:pt>
    <dgm:pt modelId="{A7E42A7A-D6FD-487C-86E3-1A0F6F5C46E4}" type="sibTrans" cxnId="{DEEEAAC0-C7D9-47E6-BAC5-571A42D90CC2}">
      <dgm:prSet/>
      <dgm:spPr/>
      <dgm:t>
        <a:bodyPr/>
        <a:lstStyle/>
        <a:p>
          <a:endParaRPr lang="en-US"/>
        </a:p>
      </dgm:t>
    </dgm:pt>
    <dgm:pt modelId="{F44A5DBD-5604-44A6-B882-4554D0C39A3C}">
      <dgm:prSet/>
      <dgm:spPr/>
      <dgm:t>
        <a:bodyPr/>
        <a:lstStyle/>
        <a:p>
          <a:r>
            <a:rPr lang="cs-CZ">
              <a:solidFill>
                <a:schemeClr val="tx1"/>
              </a:solidFill>
            </a:rPr>
            <a:t>městský a obecní úřad, který tuto působnost vykonával ke dni 31. prosince 2012</a:t>
          </a:r>
          <a:endParaRPr lang="en-US" dirty="0">
            <a:solidFill>
              <a:schemeClr val="tx1"/>
            </a:solidFill>
          </a:endParaRPr>
        </a:p>
      </dgm:t>
    </dgm:pt>
    <dgm:pt modelId="{341C0843-981E-411E-8A0D-3959F8703796}" type="parTrans" cxnId="{B021044A-D4E3-4EE9-8DB3-EE2F8D72A2B9}">
      <dgm:prSet/>
      <dgm:spPr/>
      <dgm:t>
        <a:bodyPr/>
        <a:lstStyle/>
        <a:p>
          <a:endParaRPr lang="en-US"/>
        </a:p>
      </dgm:t>
    </dgm:pt>
    <dgm:pt modelId="{7BB3EA83-695B-4979-A4EC-381FD030DEF4}" type="sibTrans" cxnId="{B021044A-D4E3-4EE9-8DB3-EE2F8D72A2B9}">
      <dgm:prSet/>
      <dgm:spPr/>
      <dgm:t>
        <a:bodyPr/>
        <a:lstStyle/>
        <a:p>
          <a:endParaRPr lang="en-US"/>
        </a:p>
      </dgm:t>
    </dgm:pt>
    <dgm:pt modelId="{0A712D5D-C913-47BB-BC1F-B6CEE3A29F07}">
      <dgm:prSet/>
      <dgm:spPr/>
      <dgm:t>
        <a:bodyPr/>
        <a:lstStyle/>
        <a:p>
          <a:r>
            <a:rPr lang="cs-CZ" dirty="0"/>
            <a:t>Újezdní úřady</a:t>
          </a:r>
          <a:endParaRPr lang="en-US" dirty="0"/>
        </a:p>
      </dgm:t>
    </dgm:pt>
    <dgm:pt modelId="{8D92926C-F761-4E7E-ACA1-20A04150204E}" type="parTrans" cxnId="{B44A101F-72A3-4355-8378-BB8D13C652ED}">
      <dgm:prSet/>
      <dgm:spPr/>
      <dgm:t>
        <a:bodyPr/>
        <a:lstStyle/>
        <a:p>
          <a:endParaRPr lang="en-US"/>
        </a:p>
      </dgm:t>
    </dgm:pt>
    <dgm:pt modelId="{7FD02A7F-F61A-4F95-AAB6-4E9C01BF3862}" type="sibTrans" cxnId="{B44A101F-72A3-4355-8378-BB8D13C652ED}">
      <dgm:prSet/>
      <dgm:spPr/>
      <dgm:t>
        <a:bodyPr/>
        <a:lstStyle/>
        <a:p>
          <a:endParaRPr lang="en-US"/>
        </a:p>
      </dgm:t>
    </dgm:pt>
    <dgm:pt modelId="{BC198A9C-E936-4FE1-BCDA-671D04E228BC}">
      <dgm:prSet/>
      <dgm:spPr/>
      <dgm:t>
        <a:bodyPr/>
        <a:lstStyle/>
        <a:p>
          <a:r>
            <a:rPr lang="cs-CZ" dirty="0"/>
            <a:t>Výkon působnosti stavebních úřadů na území vojenských újezdů</a:t>
          </a:r>
          <a:endParaRPr lang="en-US" dirty="0"/>
        </a:p>
      </dgm:t>
    </dgm:pt>
    <dgm:pt modelId="{B6C57F87-8767-4079-9FF2-691FF0F0F5DD}" type="parTrans" cxnId="{24AB9C09-1719-47ED-A099-01873C21D255}">
      <dgm:prSet/>
      <dgm:spPr/>
      <dgm:t>
        <a:bodyPr/>
        <a:lstStyle/>
        <a:p>
          <a:endParaRPr lang="en-US"/>
        </a:p>
      </dgm:t>
    </dgm:pt>
    <dgm:pt modelId="{F6FFBD8B-0873-49A6-A703-777191C6EBCE}" type="sibTrans" cxnId="{24AB9C09-1719-47ED-A099-01873C21D255}">
      <dgm:prSet/>
      <dgm:spPr/>
      <dgm:t>
        <a:bodyPr/>
        <a:lstStyle/>
        <a:p>
          <a:endParaRPr lang="en-US"/>
        </a:p>
      </dgm:t>
    </dgm:pt>
    <dgm:pt modelId="{4EED8D22-6C1D-45A0-A5E3-37CB8E43D18E}">
      <dgm:prSet/>
      <dgm:spPr/>
      <dgm:t>
        <a:bodyPr/>
        <a:lstStyle/>
        <a:p>
          <a:r>
            <a:rPr lang="cs-CZ" dirty="0"/>
            <a:t>Speciální stavební úřady pro společné územní a stavební řízení</a:t>
          </a:r>
        </a:p>
      </dgm:t>
    </dgm:pt>
    <dgm:pt modelId="{3C6C2142-0606-45F3-95C2-32633E3F275F}" type="parTrans" cxnId="{2FD7CE7A-6A52-4FAD-BA33-36E4B5D6E720}">
      <dgm:prSet/>
      <dgm:spPr/>
      <dgm:t>
        <a:bodyPr/>
        <a:lstStyle/>
        <a:p>
          <a:endParaRPr lang="cs-CZ"/>
        </a:p>
      </dgm:t>
    </dgm:pt>
    <dgm:pt modelId="{B58BB33D-FB5C-48A2-8AA4-F5E1F60F0D49}" type="sibTrans" cxnId="{2FD7CE7A-6A52-4FAD-BA33-36E4B5D6E720}">
      <dgm:prSet/>
      <dgm:spPr/>
      <dgm:t>
        <a:bodyPr/>
        <a:lstStyle/>
        <a:p>
          <a:endParaRPr lang="cs-CZ"/>
        </a:p>
      </dgm:t>
    </dgm:pt>
    <dgm:pt modelId="{93331743-3FEE-44A6-AEE3-ADA41C94A64F}">
      <dgm:prSet/>
      <dgm:spPr/>
      <dgm:t>
        <a:bodyPr/>
        <a:lstStyle/>
        <a:p>
          <a:r>
            <a:rPr lang="cs-CZ" dirty="0"/>
            <a:t>Báňské úřady</a:t>
          </a:r>
        </a:p>
      </dgm:t>
    </dgm:pt>
    <dgm:pt modelId="{C2351CDD-F113-4196-8F4A-5402E4ABC4B0}" type="parTrans" cxnId="{44B7985A-676C-4016-8D16-04D2CDCB01DE}">
      <dgm:prSet/>
      <dgm:spPr/>
      <dgm:t>
        <a:bodyPr/>
        <a:lstStyle/>
        <a:p>
          <a:endParaRPr lang="cs-CZ"/>
        </a:p>
      </dgm:t>
    </dgm:pt>
    <dgm:pt modelId="{4E3AF08F-1847-4832-8046-DAA853BC4B51}" type="sibTrans" cxnId="{44B7985A-676C-4016-8D16-04D2CDCB01DE}">
      <dgm:prSet/>
      <dgm:spPr/>
      <dgm:t>
        <a:bodyPr/>
        <a:lstStyle/>
        <a:p>
          <a:endParaRPr lang="cs-CZ"/>
        </a:p>
      </dgm:t>
    </dgm:pt>
    <dgm:pt modelId="{8C843E33-337B-4DED-82B0-D35B9D436AAA}">
      <dgm:prSet/>
      <dgm:spPr/>
      <dgm:t>
        <a:bodyPr/>
        <a:lstStyle/>
        <a:p>
          <a:r>
            <a:rPr lang="cs-CZ" dirty="0"/>
            <a:t>Vodoprávní úřad (vodní díla)</a:t>
          </a:r>
        </a:p>
      </dgm:t>
    </dgm:pt>
    <dgm:pt modelId="{46C5713B-0B49-48B8-9331-CB61AAA084EC}" type="parTrans" cxnId="{41AD8B81-39CB-410A-BDF5-631359F5EC69}">
      <dgm:prSet/>
      <dgm:spPr/>
      <dgm:t>
        <a:bodyPr/>
        <a:lstStyle/>
        <a:p>
          <a:endParaRPr lang="cs-CZ"/>
        </a:p>
      </dgm:t>
    </dgm:pt>
    <dgm:pt modelId="{3696D0EC-1EA6-49C7-99BA-1ED07FF8F40F}" type="sibTrans" cxnId="{41AD8B81-39CB-410A-BDF5-631359F5EC69}">
      <dgm:prSet/>
      <dgm:spPr/>
      <dgm:t>
        <a:bodyPr/>
        <a:lstStyle/>
        <a:p>
          <a:endParaRPr lang="cs-CZ"/>
        </a:p>
      </dgm:t>
    </dgm:pt>
    <dgm:pt modelId="{F2C27CCA-1420-4C1E-BB21-3DD97150DE8E}">
      <dgm:prSet/>
      <dgm:spPr/>
      <dgm:t>
        <a:bodyPr/>
        <a:lstStyle/>
        <a:p>
          <a:r>
            <a:rPr lang="cs-CZ" dirty="0"/>
            <a:t>Silniční správní úřad (pozemní komunikace)</a:t>
          </a:r>
        </a:p>
      </dgm:t>
    </dgm:pt>
    <dgm:pt modelId="{41A7DD47-5AFD-4AF1-A655-C8E7D57F5621}" type="parTrans" cxnId="{FB883E8E-E1B8-487A-98E6-B5EAD8851E9A}">
      <dgm:prSet/>
      <dgm:spPr/>
      <dgm:t>
        <a:bodyPr/>
        <a:lstStyle/>
        <a:p>
          <a:endParaRPr lang="cs-CZ"/>
        </a:p>
      </dgm:t>
    </dgm:pt>
    <dgm:pt modelId="{4D379741-08CB-48B5-A38A-C2B9288C343B}" type="sibTrans" cxnId="{FB883E8E-E1B8-487A-98E6-B5EAD8851E9A}">
      <dgm:prSet/>
      <dgm:spPr/>
      <dgm:t>
        <a:bodyPr/>
        <a:lstStyle/>
        <a:p>
          <a:endParaRPr lang="cs-CZ"/>
        </a:p>
      </dgm:t>
    </dgm:pt>
    <dgm:pt modelId="{1E7069C2-4E6D-4F54-932E-C624E20EAB56}">
      <dgm:prSet/>
      <dgm:spPr/>
      <dgm:t>
        <a:bodyPr/>
        <a:lstStyle/>
        <a:p>
          <a:r>
            <a:rPr lang="cs-CZ" dirty="0"/>
            <a:t>Drážní úřad (dráhy)</a:t>
          </a:r>
        </a:p>
      </dgm:t>
    </dgm:pt>
    <dgm:pt modelId="{E465574B-29EC-4CAB-B3AF-F0C799CB9371}" type="parTrans" cxnId="{608FF3AF-7109-44D3-B4D3-F036931B26C2}">
      <dgm:prSet/>
      <dgm:spPr/>
      <dgm:t>
        <a:bodyPr/>
        <a:lstStyle/>
        <a:p>
          <a:endParaRPr lang="cs-CZ"/>
        </a:p>
      </dgm:t>
    </dgm:pt>
    <dgm:pt modelId="{10EAA3C1-ADB3-408B-B3A2-4F71C3A3FF17}" type="sibTrans" cxnId="{608FF3AF-7109-44D3-B4D3-F036931B26C2}">
      <dgm:prSet/>
      <dgm:spPr/>
      <dgm:t>
        <a:bodyPr/>
        <a:lstStyle/>
        <a:p>
          <a:endParaRPr lang="cs-CZ"/>
        </a:p>
      </dgm:t>
    </dgm:pt>
    <dgm:pt modelId="{5F86F1D4-C856-46F1-B70F-5CE686BCDD09}">
      <dgm:prSet/>
      <dgm:spPr/>
      <dgm:t>
        <a:bodyPr/>
        <a:lstStyle/>
        <a:p>
          <a:r>
            <a:rPr lang="cs-CZ" dirty="0"/>
            <a:t>Výkon působnosti stavební úřadů v dobývacích prostorech</a:t>
          </a:r>
        </a:p>
      </dgm:t>
    </dgm:pt>
    <dgm:pt modelId="{E489C3A4-C2BE-40B0-8CC6-709108A39D82}" type="parTrans" cxnId="{B1F7C434-2F7A-488F-BADB-6F31C8FF3DB7}">
      <dgm:prSet/>
      <dgm:spPr/>
      <dgm:t>
        <a:bodyPr/>
        <a:lstStyle/>
        <a:p>
          <a:endParaRPr lang="cs-CZ"/>
        </a:p>
      </dgm:t>
    </dgm:pt>
    <dgm:pt modelId="{4E955CE5-57D6-4EE7-B479-8CAB8DE8F468}" type="sibTrans" cxnId="{B1F7C434-2F7A-488F-BADB-6F31C8FF3DB7}">
      <dgm:prSet/>
      <dgm:spPr/>
      <dgm:t>
        <a:bodyPr/>
        <a:lstStyle/>
        <a:p>
          <a:endParaRPr lang="cs-CZ"/>
        </a:p>
      </dgm:t>
    </dgm:pt>
    <dgm:pt modelId="{7BC0971B-E2E9-42F4-8EF6-EB94B0B0356C}">
      <dgm:prSet/>
      <dgm:spPr/>
      <dgm:t>
        <a:bodyPr/>
        <a:lstStyle/>
        <a:p>
          <a:r>
            <a:rPr lang="cs-CZ" dirty="0"/>
            <a:t>Speciální stavební úřady pro stavební řízení</a:t>
          </a:r>
        </a:p>
      </dgm:t>
    </dgm:pt>
    <dgm:pt modelId="{B617E2AA-B117-4EF4-A467-E8E9CB48383B}" type="parTrans" cxnId="{873828F7-4F87-49C7-AC5F-4D333AE122B8}">
      <dgm:prSet/>
      <dgm:spPr/>
      <dgm:t>
        <a:bodyPr/>
        <a:lstStyle/>
        <a:p>
          <a:endParaRPr lang="cs-CZ"/>
        </a:p>
      </dgm:t>
    </dgm:pt>
    <dgm:pt modelId="{2D1A2DF7-840E-4334-98B5-7272F5B45E66}" type="sibTrans" cxnId="{873828F7-4F87-49C7-AC5F-4D333AE122B8}">
      <dgm:prSet/>
      <dgm:spPr/>
      <dgm:t>
        <a:bodyPr/>
        <a:lstStyle/>
        <a:p>
          <a:endParaRPr lang="cs-CZ"/>
        </a:p>
      </dgm:t>
    </dgm:pt>
    <dgm:pt modelId="{2B8A4CE7-BE25-4C1F-A075-C73A798A1B2A}">
      <dgm:prSet/>
      <dgm:spPr/>
      <dgm:t>
        <a:bodyPr/>
        <a:lstStyle/>
        <a:p>
          <a:r>
            <a:rPr lang="cs-CZ" dirty="0"/>
            <a:t>Úřad pro civilní letectví (letecké stavby)</a:t>
          </a:r>
        </a:p>
      </dgm:t>
    </dgm:pt>
    <dgm:pt modelId="{DBC4E9F0-145A-4D64-8C93-8C374A05077B}" type="parTrans" cxnId="{FF31F18E-C6D8-4137-9613-4ABB17010C01}">
      <dgm:prSet/>
      <dgm:spPr/>
      <dgm:t>
        <a:bodyPr/>
        <a:lstStyle/>
        <a:p>
          <a:endParaRPr lang="cs-CZ"/>
        </a:p>
      </dgm:t>
    </dgm:pt>
    <dgm:pt modelId="{A8550759-70A4-4A83-AC01-9BECBE383CBB}" type="sibTrans" cxnId="{FF31F18E-C6D8-4137-9613-4ABB17010C01}">
      <dgm:prSet/>
      <dgm:spPr/>
      <dgm:t>
        <a:bodyPr/>
        <a:lstStyle/>
        <a:p>
          <a:endParaRPr lang="cs-CZ"/>
        </a:p>
      </dgm:t>
    </dgm:pt>
    <dgm:pt modelId="{76EAEF5C-D751-4F11-9E25-C3234E4EFC20}">
      <dgm:prSet/>
      <dgm:spPr/>
      <dgm:t>
        <a:bodyPr/>
        <a:lstStyle/>
        <a:p>
          <a:r>
            <a:rPr lang="cs-CZ" dirty="0"/>
            <a:t>Ministerstvo obrany, Ministerstvo vnitra, Ministerstvo spravedlnosti (§ 16(2) </a:t>
          </a:r>
          <a:r>
            <a:rPr lang="cs-CZ" dirty="0" err="1"/>
            <a:t>StZ</a:t>
          </a:r>
          <a:r>
            <a:rPr lang="cs-CZ" dirty="0"/>
            <a:t>)</a:t>
          </a:r>
        </a:p>
      </dgm:t>
    </dgm:pt>
    <dgm:pt modelId="{A32EA504-3828-4E03-A533-20472CF35F0B}" type="parTrans" cxnId="{78AF4A5D-E108-48B9-928B-2F290BAE49AC}">
      <dgm:prSet/>
      <dgm:spPr/>
      <dgm:t>
        <a:bodyPr/>
        <a:lstStyle/>
        <a:p>
          <a:endParaRPr lang="cs-CZ"/>
        </a:p>
      </dgm:t>
    </dgm:pt>
    <dgm:pt modelId="{9061D315-D858-4343-B9F4-98F6C8BC1B24}" type="sibTrans" cxnId="{78AF4A5D-E108-48B9-928B-2F290BAE49AC}">
      <dgm:prSet/>
      <dgm:spPr/>
      <dgm:t>
        <a:bodyPr/>
        <a:lstStyle/>
        <a:p>
          <a:endParaRPr lang="cs-CZ"/>
        </a:p>
      </dgm:t>
    </dgm:pt>
    <dgm:pt modelId="{D2E5CCC0-368B-4797-A0A9-FA42586CDC63}" type="pres">
      <dgm:prSet presAssocID="{81584C64-E48C-4E6D-868C-6B16529A8D61}" presName="linear" presStyleCnt="0">
        <dgm:presLayoutVars>
          <dgm:animLvl val="lvl"/>
          <dgm:resizeHandles val="exact"/>
        </dgm:presLayoutVars>
      </dgm:prSet>
      <dgm:spPr/>
    </dgm:pt>
    <dgm:pt modelId="{F422BDDB-F2D6-47E4-9E1B-3AC852C6F436}" type="pres">
      <dgm:prSet presAssocID="{491CBA0E-99F1-4626-8229-AF5B22D0FE1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F632808-86B5-49BB-98E7-5048C78DCBB6}" type="pres">
      <dgm:prSet presAssocID="{491CBA0E-99F1-4626-8229-AF5B22D0FE18}" presName="childText" presStyleLbl="revTx" presStyleIdx="0" presStyleCnt="5">
        <dgm:presLayoutVars>
          <dgm:bulletEnabled val="1"/>
        </dgm:presLayoutVars>
      </dgm:prSet>
      <dgm:spPr/>
    </dgm:pt>
    <dgm:pt modelId="{7F502076-E68B-4816-B975-2225723D20AF}" type="pres">
      <dgm:prSet presAssocID="{0A712D5D-C913-47BB-BC1F-B6CEE3A29F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1735950-A7FF-4268-B2D2-FC813FBE9ABE}" type="pres">
      <dgm:prSet presAssocID="{0A712D5D-C913-47BB-BC1F-B6CEE3A29F07}" presName="childText" presStyleLbl="revTx" presStyleIdx="1" presStyleCnt="5">
        <dgm:presLayoutVars>
          <dgm:bulletEnabled val="1"/>
        </dgm:presLayoutVars>
      </dgm:prSet>
      <dgm:spPr/>
    </dgm:pt>
    <dgm:pt modelId="{63E2DB0F-8E7E-47FD-B5AA-3E4EBBB269F5}" type="pres">
      <dgm:prSet presAssocID="{93331743-3FEE-44A6-AEE3-ADA41C94A6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47F9E90-546E-46E2-9F6D-83ACBBDA7740}" type="pres">
      <dgm:prSet presAssocID="{93331743-3FEE-44A6-AEE3-ADA41C94A64F}" presName="childText" presStyleLbl="revTx" presStyleIdx="2" presStyleCnt="5">
        <dgm:presLayoutVars>
          <dgm:bulletEnabled val="1"/>
        </dgm:presLayoutVars>
      </dgm:prSet>
      <dgm:spPr/>
    </dgm:pt>
    <dgm:pt modelId="{95DDD236-CCDD-49B6-939F-089CCBA1737C}" type="pres">
      <dgm:prSet presAssocID="{4EED8D22-6C1D-45A0-A5E3-37CB8E43D18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D59204-1878-45BD-8FB9-A03E5A096F3D}" type="pres">
      <dgm:prSet presAssocID="{4EED8D22-6C1D-45A0-A5E3-37CB8E43D18E}" presName="childText" presStyleLbl="revTx" presStyleIdx="3" presStyleCnt="5">
        <dgm:presLayoutVars>
          <dgm:bulletEnabled val="1"/>
        </dgm:presLayoutVars>
      </dgm:prSet>
      <dgm:spPr/>
    </dgm:pt>
    <dgm:pt modelId="{7B02EFD9-F7C1-4C5C-B487-DE859F6357BA}" type="pres">
      <dgm:prSet presAssocID="{7BC0971B-E2E9-42F4-8EF6-EB94B0B0356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C7B976E-9E0D-4079-8757-B2E5C222526E}" type="pres">
      <dgm:prSet presAssocID="{7BC0971B-E2E9-42F4-8EF6-EB94B0B0356C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3ABB1800-80F6-4A7D-B159-BFC369463E72}" srcId="{491CBA0E-99F1-4626-8229-AF5B22D0FE18}" destId="{75BDE23F-7258-4A89-B3CE-D81FF177E9D1}" srcOrd="1" destOrd="0" parTransId="{920A8E9A-26AB-4F71-BA22-773333913E26}" sibTransId="{F9B2584D-B5AB-4B6B-9C08-560A6150F2CF}"/>
    <dgm:cxn modelId="{24AB9C09-1719-47ED-A099-01873C21D255}" srcId="{0A712D5D-C913-47BB-BC1F-B6CEE3A29F07}" destId="{BC198A9C-E936-4FE1-BCDA-671D04E228BC}" srcOrd="0" destOrd="0" parTransId="{B6C57F87-8767-4079-9FF2-691FF0F0F5DD}" sibTransId="{F6FFBD8B-0873-49A6-A703-777191C6EBCE}"/>
    <dgm:cxn modelId="{AF24D509-D57D-4F51-9A0C-A365168AD7F0}" srcId="{491CBA0E-99F1-4626-8229-AF5B22D0FE18}" destId="{AF63CB9E-E9C3-454E-B201-B61262621C7A}" srcOrd="0" destOrd="0" parTransId="{4D6BB20D-A7B2-4182-90E5-240C6EB41DA1}" sibTransId="{ECEC0F56-7D61-4143-8B1A-91208C4EF53A}"/>
    <dgm:cxn modelId="{72945C0E-61B1-4A92-B434-C00B47DBBB39}" type="presOf" srcId="{5F86F1D4-C856-46F1-B70F-5CE686BCDD09}" destId="{F47F9E90-546E-46E2-9F6D-83ACBBDA7740}" srcOrd="0" destOrd="0" presId="urn:microsoft.com/office/officeart/2005/8/layout/vList2"/>
    <dgm:cxn modelId="{B44A101F-72A3-4355-8378-BB8D13C652ED}" srcId="{81584C64-E48C-4E6D-868C-6B16529A8D61}" destId="{0A712D5D-C913-47BB-BC1F-B6CEE3A29F07}" srcOrd="1" destOrd="0" parTransId="{8D92926C-F761-4E7E-ACA1-20A04150204E}" sibTransId="{7FD02A7F-F61A-4F95-AAB6-4E9C01BF3862}"/>
    <dgm:cxn modelId="{D1007523-CDF7-4313-877B-F4649DC11272}" srcId="{491CBA0E-99F1-4626-8229-AF5B22D0FE18}" destId="{CFCB3CFA-1FAA-42EE-AA00-61D6296F7D2D}" srcOrd="2" destOrd="0" parTransId="{C1581A59-F1D1-4D4F-9CE7-3BC8BB4BD2F0}" sibTransId="{AFAF32DA-736C-4E8A-A6EB-1FF6A6DCAA42}"/>
    <dgm:cxn modelId="{9A878F26-C6D0-466B-972D-5A984D208CFB}" type="presOf" srcId="{F44A5DBD-5604-44A6-B882-4554D0C39A3C}" destId="{AF632808-86B5-49BB-98E7-5048C78DCBB6}" srcOrd="0" destOrd="4" presId="urn:microsoft.com/office/officeart/2005/8/layout/vList2"/>
    <dgm:cxn modelId="{D8669C2D-AA15-41B6-9E25-CF0C79675657}" type="presOf" srcId="{76EAEF5C-D751-4F11-9E25-C3234E4EFC20}" destId="{0C7B976E-9E0D-4079-8757-B2E5C222526E}" srcOrd="0" destOrd="1" presId="urn:microsoft.com/office/officeart/2005/8/layout/vList2"/>
    <dgm:cxn modelId="{F961BB33-50FE-4E82-B19A-01B4AD91A1D4}" type="presOf" srcId="{BC198A9C-E936-4FE1-BCDA-671D04E228BC}" destId="{C1735950-A7FF-4268-B2D2-FC813FBE9ABE}" srcOrd="0" destOrd="0" presId="urn:microsoft.com/office/officeart/2005/8/layout/vList2"/>
    <dgm:cxn modelId="{B1F7C434-2F7A-488F-BADB-6F31C8FF3DB7}" srcId="{93331743-3FEE-44A6-AEE3-ADA41C94A64F}" destId="{5F86F1D4-C856-46F1-B70F-5CE686BCDD09}" srcOrd="0" destOrd="0" parTransId="{E489C3A4-C2BE-40B0-8CC6-709108A39D82}" sibTransId="{4E955CE5-57D6-4EE7-B479-8CAB8DE8F468}"/>
    <dgm:cxn modelId="{4A13D735-6B74-4D8A-B0AB-36A4405BBC99}" type="presOf" srcId="{81584C64-E48C-4E6D-868C-6B16529A8D61}" destId="{D2E5CCC0-368B-4797-A0A9-FA42586CDC63}" srcOrd="0" destOrd="0" presId="urn:microsoft.com/office/officeart/2005/8/layout/vList2"/>
    <dgm:cxn modelId="{78AF4A5D-E108-48B9-928B-2F290BAE49AC}" srcId="{7BC0971B-E2E9-42F4-8EF6-EB94B0B0356C}" destId="{76EAEF5C-D751-4F11-9E25-C3234E4EFC20}" srcOrd="1" destOrd="0" parTransId="{A32EA504-3828-4E03-A533-20472CF35F0B}" sibTransId="{9061D315-D858-4343-B9F4-98F6C8BC1B24}"/>
    <dgm:cxn modelId="{9D232F41-6082-464D-9028-ECB3E9E3EE74}" type="presOf" srcId="{AF63CB9E-E9C3-454E-B201-B61262621C7A}" destId="{AF632808-86B5-49BB-98E7-5048C78DCBB6}" srcOrd="0" destOrd="0" presId="urn:microsoft.com/office/officeart/2005/8/layout/vList2"/>
    <dgm:cxn modelId="{0B122267-F2AE-47B5-9F11-B4C35019E175}" type="presOf" srcId="{93331743-3FEE-44A6-AEE3-ADA41C94A64F}" destId="{63E2DB0F-8E7E-47FD-B5AA-3E4EBBB269F5}" srcOrd="0" destOrd="0" presId="urn:microsoft.com/office/officeart/2005/8/layout/vList2"/>
    <dgm:cxn modelId="{B021044A-D4E3-4EE9-8DB3-EE2F8D72A2B9}" srcId="{491CBA0E-99F1-4626-8229-AF5B22D0FE18}" destId="{F44A5DBD-5604-44A6-B882-4554D0C39A3C}" srcOrd="4" destOrd="0" parTransId="{341C0843-981E-411E-8A0D-3959F8703796}" sibTransId="{7BB3EA83-695B-4979-A4EC-381FD030DEF4}"/>
    <dgm:cxn modelId="{CD559C6B-A3BD-469F-82D3-4AF11E30361A}" type="presOf" srcId="{4EED8D22-6C1D-45A0-A5E3-37CB8E43D18E}" destId="{95DDD236-CCDD-49B6-939F-089CCBA1737C}" srcOrd="0" destOrd="0" presId="urn:microsoft.com/office/officeart/2005/8/layout/vList2"/>
    <dgm:cxn modelId="{8D90C172-DA2C-4FBD-8174-785722D2C46B}" type="presOf" srcId="{A38E5856-F9D8-4C18-8E30-C883217F97B2}" destId="{AF632808-86B5-49BB-98E7-5048C78DCBB6}" srcOrd="0" destOrd="3" presId="urn:microsoft.com/office/officeart/2005/8/layout/vList2"/>
    <dgm:cxn modelId="{E558E873-E2D3-4FF3-8146-AD4FA3F8769F}" srcId="{81584C64-E48C-4E6D-868C-6B16529A8D61}" destId="{491CBA0E-99F1-4626-8229-AF5B22D0FE18}" srcOrd="0" destOrd="0" parTransId="{FCA11C2C-1C64-4643-86D3-2AD716AEC6A4}" sibTransId="{07ABB1E0-1F17-4A14-BF59-1E89DE044580}"/>
    <dgm:cxn modelId="{44B7985A-676C-4016-8D16-04D2CDCB01DE}" srcId="{81584C64-E48C-4E6D-868C-6B16529A8D61}" destId="{93331743-3FEE-44A6-AEE3-ADA41C94A64F}" srcOrd="2" destOrd="0" parTransId="{C2351CDD-F113-4196-8F4A-5402E4ABC4B0}" sibTransId="{4E3AF08F-1847-4832-8046-DAA853BC4B51}"/>
    <dgm:cxn modelId="{2FD7CE7A-6A52-4FAD-BA33-36E4B5D6E720}" srcId="{81584C64-E48C-4E6D-868C-6B16529A8D61}" destId="{4EED8D22-6C1D-45A0-A5E3-37CB8E43D18E}" srcOrd="3" destOrd="0" parTransId="{3C6C2142-0606-45F3-95C2-32633E3F275F}" sibTransId="{B58BB33D-FB5C-48A2-8AA4-F5E1F60F0D49}"/>
    <dgm:cxn modelId="{41AD8B81-39CB-410A-BDF5-631359F5EC69}" srcId="{4EED8D22-6C1D-45A0-A5E3-37CB8E43D18E}" destId="{8C843E33-337B-4DED-82B0-D35B9D436AAA}" srcOrd="0" destOrd="0" parTransId="{46C5713B-0B49-48B8-9331-CB61AAA084EC}" sibTransId="{3696D0EC-1EA6-49C7-99BA-1ED07FF8F40F}"/>
    <dgm:cxn modelId="{FEFB7486-15B2-49E1-B43D-85063131DB8F}" type="presOf" srcId="{491CBA0E-99F1-4626-8229-AF5B22D0FE18}" destId="{F422BDDB-F2D6-47E4-9E1B-3AC852C6F436}" srcOrd="0" destOrd="0" presId="urn:microsoft.com/office/officeart/2005/8/layout/vList2"/>
    <dgm:cxn modelId="{D9D7168C-67F2-41F5-980A-9D98283FDEF4}" type="presOf" srcId="{7BC0971B-E2E9-42F4-8EF6-EB94B0B0356C}" destId="{7B02EFD9-F7C1-4C5C-B487-DE859F6357BA}" srcOrd="0" destOrd="0" presId="urn:microsoft.com/office/officeart/2005/8/layout/vList2"/>
    <dgm:cxn modelId="{FB883E8E-E1B8-487A-98E6-B5EAD8851E9A}" srcId="{4EED8D22-6C1D-45A0-A5E3-37CB8E43D18E}" destId="{F2C27CCA-1420-4C1E-BB21-3DD97150DE8E}" srcOrd="1" destOrd="0" parTransId="{41A7DD47-5AFD-4AF1-A655-C8E7D57F5621}" sibTransId="{4D379741-08CB-48B5-A38A-C2B9288C343B}"/>
    <dgm:cxn modelId="{FF31F18E-C6D8-4137-9613-4ABB17010C01}" srcId="{7BC0971B-E2E9-42F4-8EF6-EB94B0B0356C}" destId="{2B8A4CE7-BE25-4C1F-A075-C73A798A1B2A}" srcOrd="0" destOrd="0" parTransId="{DBC4E9F0-145A-4D64-8C93-8C374A05077B}" sibTransId="{A8550759-70A4-4A83-AC01-9BECBE383CBB}"/>
    <dgm:cxn modelId="{3E07128F-C4F1-450E-A1F8-E3885E916D28}" type="presOf" srcId="{CFCB3CFA-1FAA-42EE-AA00-61D6296F7D2D}" destId="{AF632808-86B5-49BB-98E7-5048C78DCBB6}" srcOrd="0" destOrd="2" presId="urn:microsoft.com/office/officeart/2005/8/layout/vList2"/>
    <dgm:cxn modelId="{78C4C78F-B70A-407A-B270-305CD4A67653}" type="presOf" srcId="{75BDE23F-7258-4A89-B3CE-D81FF177E9D1}" destId="{AF632808-86B5-49BB-98E7-5048C78DCBB6}" srcOrd="0" destOrd="1" presId="urn:microsoft.com/office/officeart/2005/8/layout/vList2"/>
    <dgm:cxn modelId="{608FF3AF-7109-44D3-B4D3-F036931B26C2}" srcId="{4EED8D22-6C1D-45A0-A5E3-37CB8E43D18E}" destId="{1E7069C2-4E6D-4F54-932E-C624E20EAB56}" srcOrd="2" destOrd="0" parTransId="{E465574B-29EC-4CAB-B3AF-F0C799CB9371}" sibTransId="{10EAA3C1-ADB3-408B-B3A2-4F71C3A3FF17}"/>
    <dgm:cxn modelId="{DEEEAAC0-C7D9-47E6-BAC5-571A42D90CC2}" srcId="{491CBA0E-99F1-4626-8229-AF5B22D0FE18}" destId="{A38E5856-F9D8-4C18-8E30-C883217F97B2}" srcOrd="3" destOrd="0" parTransId="{630C62DD-3015-4255-BD1D-26F67C81EC22}" sibTransId="{A7E42A7A-D6FD-487C-86E3-1A0F6F5C46E4}"/>
    <dgm:cxn modelId="{EF4083C2-3F95-4124-A294-0AFA61DC25F0}" type="presOf" srcId="{2B8A4CE7-BE25-4C1F-A075-C73A798A1B2A}" destId="{0C7B976E-9E0D-4079-8757-B2E5C222526E}" srcOrd="0" destOrd="0" presId="urn:microsoft.com/office/officeart/2005/8/layout/vList2"/>
    <dgm:cxn modelId="{29A6EBCA-2181-412F-A9EA-CEB5B0578007}" type="presOf" srcId="{0A712D5D-C913-47BB-BC1F-B6CEE3A29F07}" destId="{7F502076-E68B-4816-B975-2225723D20AF}" srcOrd="0" destOrd="0" presId="urn:microsoft.com/office/officeart/2005/8/layout/vList2"/>
    <dgm:cxn modelId="{EDAC87E5-4D62-4EF3-AAD5-03DA8D7596B8}" type="presOf" srcId="{F2C27CCA-1420-4C1E-BB21-3DD97150DE8E}" destId="{3FD59204-1878-45BD-8FB9-A03E5A096F3D}" srcOrd="0" destOrd="1" presId="urn:microsoft.com/office/officeart/2005/8/layout/vList2"/>
    <dgm:cxn modelId="{9093CCE9-0094-4755-96F8-42D3BCBA58AF}" type="presOf" srcId="{8C843E33-337B-4DED-82B0-D35B9D436AAA}" destId="{3FD59204-1878-45BD-8FB9-A03E5A096F3D}" srcOrd="0" destOrd="0" presId="urn:microsoft.com/office/officeart/2005/8/layout/vList2"/>
    <dgm:cxn modelId="{873828F7-4F87-49C7-AC5F-4D333AE122B8}" srcId="{81584C64-E48C-4E6D-868C-6B16529A8D61}" destId="{7BC0971B-E2E9-42F4-8EF6-EB94B0B0356C}" srcOrd="4" destOrd="0" parTransId="{B617E2AA-B117-4EF4-A467-E8E9CB48383B}" sibTransId="{2D1A2DF7-840E-4334-98B5-7272F5B45E66}"/>
    <dgm:cxn modelId="{FB55C6FE-052A-4079-B7FC-B506FAC00CFF}" type="presOf" srcId="{1E7069C2-4E6D-4F54-932E-C624E20EAB56}" destId="{3FD59204-1878-45BD-8FB9-A03E5A096F3D}" srcOrd="0" destOrd="2" presId="urn:microsoft.com/office/officeart/2005/8/layout/vList2"/>
    <dgm:cxn modelId="{955CECE7-4358-4887-944F-CD714D8008AE}" type="presParOf" srcId="{D2E5CCC0-368B-4797-A0A9-FA42586CDC63}" destId="{F422BDDB-F2D6-47E4-9E1B-3AC852C6F436}" srcOrd="0" destOrd="0" presId="urn:microsoft.com/office/officeart/2005/8/layout/vList2"/>
    <dgm:cxn modelId="{2ACC8454-FF99-433A-8537-8870A0059493}" type="presParOf" srcId="{D2E5CCC0-368B-4797-A0A9-FA42586CDC63}" destId="{AF632808-86B5-49BB-98E7-5048C78DCBB6}" srcOrd="1" destOrd="0" presId="urn:microsoft.com/office/officeart/2005/8/layout/vList2"/>
    <dgm:cxn modelId="{2E091189-11A6-41BB-A07E-9E716DCF1545}" type="presParOf" srcId="{D2E5CCC0-368B-4797-A0A9-FA42586CDC63}" destId="{7F502076-E68B-4816-B975-2225723D20AF}" srcOrd="2" destOrd="0" presId="urn:microsoft.com/office/officeart/2005/8/layout/vList2"/>
    <dgm:cxn modelId="{797A67F3-554D-4E39-8638-1AA003EB8C83}" type="presParOf" srcId="{D2E5CCC0-368B-4797-A0A9-FA42586CDC63}" destId="{C1735950-A7FF-4268-B2D2-FC813FBE9ABE}" srcOrd="3" destOrd="0" presId="urn:microsoft.com/office/officeart/2005/8/layout/vList2"/>
    <dgm:cxn modelId="{3F7124A4-3694-4A81-8643-CE07A78B5CA2}" type="presParOf" srcId="{D2E5CCC0-368B-4797-A0A9-FA42586CDC63}" destId="{63E2DB0F-8E7E-47FD-B5AA-3E4EBBB269F5}" srcOrd="4" destOrd="0" presId="urn:microsoft.com/office/officeart/2005/8/layout/vList2"/>
    <dgm:cxn modelId="{844D7A44-2B98-4DA3-83B8-7A4BA1C04C54}" type="presParOf" srcId="{D2E5CCC0-368B-4797-A0A9-FA42586CDC63}" destId="{F47F9E90-546E-46E2-9F6D-83ACBBDA7740}" srcOrd="5" destOrd="0" presId="urn:microsoft.com/office/officeart/2005/8/layout/vList2"/>
    <dgm:cxn modelId="{13D486D0-9BF9-4B94-ACA9-542D31BF7114}" type="presParOf" srcId="{D2E5CCC0-368B-4797-A0A9-FA42586CDC63}" destId="{95DDD236-CCDD-49B6-939F-089CCBA1737C}" srcOrd="6" destOrd="0" presId="urn:microsoft.com/office/officeart/2005/8/layout/vList2"/>
    <dgm:cxn modelId="{06F2DAC5-477E-4D09-A6B8-50003BBA3FD6}" type="presParOf" srcId="{D2E5CCC0-368B-4797-A0A9-FA42586CDC63}" destId="{3FD59204-1878-45BD-8FB9-A03E5A096F3D}" srcOrd="7" destOrd="0" presId="urn:microsoft.com/office/officeart/2005/8/layout/vList2"/>
    <dgm:cxn modelId="{4BF6D5BE-12DB-41E1-813B-30C5E6DD7B4F}" type="presParOf" srcId="{D2E5CCC0-368B-4797-A0A9-FA42586CDC63}" destId="{7B02EFD9-F7C1-4C5C-B487-DE859F6357BA}" srcOrd="8" destOrd="0" presId="urn:microsoft.com/office/officeart/2005/8/layout/vList2"/>
    <dgm:cxn modelId="{E6F7D055-B95E-4EEA-98AE-2B9987560707}" type="presParOf" srcId="{D2E5CCC0-368B-4797-A0A9-FA42586CDC63}" destId="{0C7B976E-9E0D-4079-8757-B2E5C222526E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482075-74DC-4AF4-B354-B0C558AE4DF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4C10F2DB-D098-449B-9515-3546158298EA}">
      <dgm:prSet/>
      <dgm:spPr/>
      <dgm:t>
        <a:bodyPr/>
        <a:lstStyle/>
        <a:p>
          <a:pPr rtl="0"/>
          <a:r>
            <a:rPr lang="cs-CZ" dirty="0"/>
            <a:t>Závazné stanovisko orgánu územního plánování</a:t>
          </a:r>
        </a:p>
      </dgm:t>
    </dgm:pt>
    <dgm:pt modelId="{F8938077-D958-4B3E-869B-DBA8E3D5B7C8}" type="parTrans" cxnId="{FF8FF311-2540-4C91-86D8-8BD9AEC4F1A1}">
      <dgm:prSet/>
      <dgm:spPr/>
      <dgm:t>
        <a:bodyPr/>
        <a:lstStyle/>
        <a:p>
          <a:endParaRPr lang="cs-CZ"/>
        </a:p>
      </dgm:t>
    </dgm:pt>
    <dgm:pt modelId="{FD799874-BE6C-4B73-B559-A36E24709B19}" type="sibTrans" cxnId="{FF8FF311-2540-4C91-86D8-8BD9AEC4F1A1}">
      <dgm:prSet/>
      <dgm:spPr/>
      <dgm:t>
        <a:bodyPr/>
        <a:lstStyle/>
        <a:p>
          <a:endParaRPr lang="cs-CZ"/>
        </a:p>
      </dgm:t>
    </dgm:pt>
    <dgm:pt modelId="{C6559B74-506F-4CA6-A04B-D9FE0E4519EC}">
      <dgm:prSet/>
      <dgm:spPr/>
      <dgm:t>
        <a:bodyPr/>
        <a:lstStyle/>
        <a:p>
          <a:pPr rtl="0"/>
          <a:r>
            <a:rPr lang="cs-CZ" dirty="0"/>
            <a:t>Souhlas orgánu ochrany zemědělského půdního fondu s odnětím půdy ze ZPF</a:t>
          </a:r>
        </a:p>
      </dgm:t>
    </dgm:pt>
    <dgm:pt modelId="{6DFEB815-0A50-4984-A390-DB973AB31437}" type="parTrans" cxnId="{D70F673E-46F5-4595-8944-182C64A2F0FC}">
      <dgm:prSet/>
      <dgm:spPr/>
      <dgm:t>
        <a:bodyPr/>
        <a:lstStyle/>
        <a:p>
          <a:endParaRPr lang="cs-CZ"/>
        </a:p>
      </dgm:t>
    </dgm:pt>
    <dgm:pt modelId="{8CB09DCC-0F84-4A91-BF32-E5F405FC1613}" type="sibTrans" cxnId="{D70F673E-46F5-4595-8944-182C64A2F0FC}">
      <dgm:prSet/>
      <dgm:spPr/>
      <dgm:t>
        <a:bodyPr/>
        <a:lstStyle/>
        <a:p>
          <a:endParaRPr lang="cs-CZ"/>
        </a:p>
      </dgm:t>
    </dgm:pt>
    <dgm:pt modelId="{3F8A324F-7EC0-4EB2-947F-36D0B702B99F}">
      <dgm:prSet/>
      <dgm:spPr/>
      <dgm:t>
        <a:bodyPr/>
        <a:lstStyle/>
        <a:p>
          <a:pPr rtl="0"/>
          <a:r>
            <a:rPr lang="cs-CZ" dirty="0"/>
            <a:t>Souhlas orgánu ochrany přírody se zásahem do krajinného prvku</a:t>
          </a:r>
        </a:p>
      </dgm:t>
    </dgm:pt>
    <dgm:pt modelId="{A83015EE-9239-47D7-97A1-D935456DAB62}" type="parTrans" cxnId="{F1EFBF64-FAF5-47B5-A115-5B82CCBE7877}">
      <dgm:prSet/>
      <dgm:spPr/>
      <dgm:t>
        <a:bodyPr/>
        <a:lstStyle/>
        <a:p>
          <a:endParaRPr lang="cs-CZ"/>
        </a:p>
      </dgm:t>
    </dgm:pt>
    <dgm:pt modelId="{402CD4B0-14EE-4851-85EE-12E86B8B7AD5}" type="sibTrans" cxnId="{F1EFBF64-FAF5-47B5-A115-5B82CCBE7877}">
      <dgm:prSet/>
      <dgm:spPr/>
      <dgm:t>
        <a:bodyPr/>
        <a:lstStyle/>
        <a:p>
          <a:endParaRPr lang="cs-CZ"/>
        </a:p>
      </dgm:t>
    </dgm:pt>
    <dgm:pt modelId="{CF2414E7-F287-491B-81E4-7856AEA363E3}">
      <dgm:prSet/>
      <dgm:spPr/>
      <dgm:t>
        <a:bodyPr/>
        <a:lstStyle/>
        <a:p>
          <a:pPr rtl="0"/>
          <a:r>
            <a:rPr lang="cs-CZ" dirty="0"/>
            <a:t>Závazné stanovisko orgánu ochrany přírody k některým činnostem ve zvláště chráněných území</a:t>
          </a:r>
        </a:p>
      </dgm:t>
    </dgm:pt>
    <dgm:pt modelId="{1470B049-6C91-46B7-AC39-2285E0F9B122}" type="parTrans" cxnId="{9808D65D-7E9F-4718-ACBD-4AED823385D1}">
      <dgm:prSet/>
      <dgm:spPr/>
      <dgm:t>
        <a:bodyPr/>
        <a:lstStyle/>
        <a:p>
          <a:endParaRPr lang="cs-CZ"/>
        </a:p>
      </dgm:t>
    </dgm:pt>
    <dgm:pt modelId="{B19D5F5B-87E3-4BC8-B440-6D8E0E4D9C42}" type="sibTrans" cxnId="{9808D65D-7E9F-4718-ACBD-4AED823385D1}">
      <dgm:prSet/>
      <dgm:spPr/>
      <dgm:t>
        <a:bodyPr/>
        <a:lstStyle/>
        <a:p>
          <a:endParaRPr lang="cs-CZ"/>
        </a:p>
      </dgm:t>
    </dgm:pt>
    <dgm:pt modelId="{AB4544E3-7FA1-44BE-9A48-47110D5EEDB6}">
      <dgm:prSet/>
      <dgm:spPr/>
      <dgm:t>
        <a:bodyPr/>
        <a:lstStyle/>
        <a:p>
          <a:pPr rtl="0"/>
          <a:r>
            <a:rPr lang="cs-CZ" dirty="0"/>
            <a:t>Závazné stanovisko silničního správního úřadu k činnostem v silničním ochranném pásmu </a:t>
          </a:r>
        </a:p>
      </dgm:t>
    </dgm:pt>
    <dgm:pt modelId="{5453D860-1C89-4867-BE91-FFBDADADD587}" type="parTrans" cxnId="{7A627684-7186-43F5-965C-F0E626FEE483}">
      <dgm:prSet/>
      <dgm:spPr/>
      <dgm:t>
        <a:bodyPr/>
        <a:lstStyle/>
        <a:p>
          <a:endParaRPr lang="cs-CZ"/>
        </a:p>
      </dgm:t>
    </dgm:pt>
    <dgm:pt modelId="{EE313C9F-5288-4644-B908-759809609E48}" type="sibTrans" cxnId="{7A627684-7186-43F5-965C-F0E626FEE483}">
      <dgm:prSet/>
      <dgm:spPr/>
      <dgm:t>
        <a:bodyPr/>
        <a:lstStyle/>
        <a:p>
          <a:endParaRPr lang="cs-CZ"/>
        </a:p>
      </dgm:t>
    </dgm:pt>
    <dgm:pt modelId="{28D1EAD0-3A67-4F8E-A87C-6A99757A6085}">
      <dgm:prSet/>
      <dgm:spPr/>
      <dgm:t>
        <a:bodyPr/>
        <a:lstStyle/>
        <a:p>
          <a:pPr rtl="0"/>
          <a:r>
            <a:rPr lang="cs-CZ"/>
            <a:t>Závazné stanovisko krajského úřadu k umístění staveb a zařízení v chráněném ložiskovém území</a:t>
          </a:r>
        </a:p>
      </dgm:t>
    </dgm:pt>
    <dgm:pt modelId="{411912F1-F9BC-4BB6-B395-990969E6873E}" type="parTrans" cxnId="{BCA1AD75-99E2-4855-B42D-1FDF39B650E7}">
      <dgm:prSet/>
      <dgm:spPr/>
      <dgm:t>
        <a:bodyPr/>
        <a:lstStyle/>
        <a:p>
          <a:endParaRPr lang="cs-CZ"/>
        </a:p>
      </dgm:t>
    </dgm:pt>
    <dgm:pt modelId="{F9E2BD2D-32DA-4372-9639-2149B73EA9F3}" type="sibTrans" cxnId="{BCA1AD75-99E2-4855-B42D-1FDF39B650E7}">
      <dgm:prSet/>
      <dgm:spPr/>
      <dgm:t>
        <a:bodyPr/>
        <a:lstStyle/>
        <a:p>
          <a:endParaRPr lang="cs-CZ"/>
        </a:p>
      </dgm:t>
    </dgm:pt>
    <dgm:pt modelId="{623141AA-A719-4D94-BBF1-BFB1DDA51065}">
      <dgm:prSet/>
      <dgm:spPr/>
      <dgm:t>
        <a:bodyPr/>
        <a:lstStyle/>
        <a:p>
          <a:pPr rtl="0"/>
          <a:r>
            <a:rPr lang="cs-CZ" dirty="0"/>
            <a:t>Souhlas orgánu státní správy lesů k dotčení zájmů chráněných lesním zákonem</a:t>
          </a:r>
        </a:p>
      </dgm:t>
    </dgm:pt>
    <dgm:pt modelId="{2FB2D68A-BE94-4CB2-83B6-8D923F84469E}" type="parTrans" cxnId="{01B4A6DE-F6B3-4B40-8151-8DD48173032F}">
      <dgm:prSet/>
      <dgm:spPr/>
      <dgm:t>
        <a:bodyPr/>
        <a:lstStyle/>
        <a:p>
          <a:endParaRPr lang="cs-CZ"/>
        </a:p>
      </dgm:t>
    </dgm:pt>
    <dgm:pt modelId="{5E2CAB1F-703E-4E15-84D5-4E7828127F19}" type="sibTrans" cxnId="{01B4A6DE-F6B3-4B40-8151-8DD48173032F}">
      <dgm:prSet/>
      <dgm:spPr/>
      <dgm:t>
        <a:bodyPr/>
        <a:lstStyle/>
        <a:p>
          <a:endParaRPr lang="cs-CZ"/>
        </a:p>
      </dgm:t>
    </dgm:pt>
    <dgm:pt modelId="{E1E1DEFD-424E-40B6-B2CD-D844AB4A4F33}" type="pres">
      <dgm:prSet presAssocID="{8F482075-74DC-4AF4-B354-B0C558AE4DF6}" presName="vert0" presStyleCnt="0">
        <dgm:presLayoutVars>
          <dgm:dir/>
          <dgm:animOne val="branch"/>
          <dgm:animLvl val="lvl"/>
        </dgm:presLayoutVars>
      </dgm:prSet>
      <dgm:spPr/>
    </dgm:pt>
    <dgm:pt modelId="{4C4E71EC-6788-44BE-82C0-3B34DFE5BDB4}" type="pres">
      <dgm:prSet presAssocID="{4C10F2DB-D098-449B-9515-3546158298EA}" presName="thickLine" presStyleLbl="alignNode1" presStyleIdx="0" presStyleCnt="7"/>
      <dgm:spPr/>
    </dgm:pt>
    <dgm:pt modelId="{18E79065-05EF-4338-9B89-E79F0D3195E8}" type="pres">
      <dgm:prSet presAssocID="{4C10F2DB-D098-449B-9515-3546158298EA}" presName="horz1" presStyleCnt="0"/>
      <dgm:spPr/>
    </dgm:pt>
    <dgm:pt modelId="{50296552-3802-4C1E-9B15-E20F6F840A55}" type="pres">
      <dgm:prSet presAssocID="{4C10F2DB-D098-449B-9515-3546158298EA}" presName="tx1" presStyleLbl="revTx" presStyleIdx="0" presStyleCnt="7"/>
      <dgm:spPr/>
    </dgm:pt>
    <dgm:pt modelId="{313EEBD3-E845-4BA7-AE35-3B561F88665D}" type="pres">
      <dgm:prSet presAssocID="{4C10F2DB-D098-449B-9515-3546158298EA}" presName="vert1" presStyleCnt="0"/>
      <dgm:spPr/>
    </dgm:pt>
    <dgm:pt modelId="{671E6024-3897-48BD-8FFE-901D43F6FB27}" type="pres">
      <dgm:prSet presAssocID="{C6559B74-506F-4CA6-A04B-D9FE0E4519EC}" presName="thickLine" presStyleLbl="alignNode1" presStyleIdx="1" presStyleCnt="7"/>
      <dgm:spPr/>
    </dgm:pt>
    <dgm:pt modelId="{6BC27C35-1916-47A3-9124-64BFCF05076C}" type="pres">
      <dgm:prSet presAssocID="{C6559B74-506F-4CA6-A04B-D9FE0E4519EC}" presName="horz1" presStyleCnt="0"/>
      <dgm:spPr/>
    </dgm:pt>
    <dgm:pt modelId="{2A1C3860-892A-4A01-B2D0-8BE8F7CC0D32}" type="pres">
      <dgm:prSet presAssocID="{C6559B74-506F-4CA6-A04B-D9FE0E4519EC}" presName="tx1" presStyleLbl="revTx" presStyleIdx="1" presStyleCnt="7"/>
      <dgm:spPr/>
    </dgm:pt>
    <dgm:pt modelId="{E95335C2-86E1-4BA6-BF1D-4111E4A73F8A}" type="pres">
      <dgm:prSet presAssocID="{C6559B74-506F-4CA6-A04B-D9FE0E4519EC}" presName="vert1" presStyleCnt="0"/>
      <dgm:spPr/>
    </dgm:pt>
    <dgm:pt modelId="{F861C575-21EB-43B9-83B4-C957D4F1762D}" type="pres">
      <dgm:prSet presAssocID="{3F8A324F-7EC0-4EB2-947F-36D0B702B99F}" presName="thickLine" presStyleLbl="alignNode1" presStyleIdx="2" presStyleCnt="7"/>
      <dgm:spPr/>
    </dgm:pt>
    <dgm:pt modelId="{5045270F-D05B-4759-A716-B167485E77D7}" type="pres">
      <dgm:prSet presAssocID="{3F8A324F-7EC0-4EB2-947F-36D0B702B99F}" presName="horz1" presStyleCnt="0"/>
      <dgm:spPr/>
    </dgm:pt>
    <dgm:pt modelId="{45336411-F935-4B2C-A038-D0881EEABBAD}" type="pres">
      <dgm:prSet presAssocID="{3F8A324F-7EC0-4EB2-947F-36D0B702B99F}" presName="tx1" presStyleLbl="revTx" presStyleIdx="2" presStyleCnt="7"/>
      <dgm:spPr/>
    </dgm:pt>
    <dgm:pt modelId="{B59AB347-E67C-454C-A6E3-68AF2CC2F37D}" type="pres">
      <dgm:prSet presAssocID="{3F8A324F-7EC0-4EB2-947F-36D0B702B99F}" presName="vert1" presStyleCnt="0"/>
      <dgm:spPr/>
    </dgm:pt>
    <dgm:pt modelId="{31B4F007-C0C8-4540-8B75-00E2306DB527}" type="pres">
      <dgm:prSet presAssocID="{CF2414E7-F287-491B-81E4-7856AEA363E3}" presName="thickLine" presStyleLbl="alignNode1" presStyleIdx="3" presStyleCnt="7"/>
      <dgm:spPr/>
    </dgm:pt>
    <dgm:pt modelId="{4F5C88FE-BF07-466A-B1DA-10413FCC4836}" type="pres">
      <dgm:prSet presAssocID="{CF2414E7-F287-491B-81E4-7856AEA363E3}" presName="horz1" presStyleCnt="0"/>
      <dgm:spPr/>
    </dgm:pt>
    <dgm:pt modelId="{E6850C67-D21A-437A-8558-421430D96ABC}" type="pres">
      <dgm:prSet presAssocID="{CF2414E7-F287-491B-81E4-7856AEA363E3}" presName="tx1" presStyleLbl="revTx" presStyleIdx="3" presStyleCnt="7"/>
      <dgm:spPr/>
    </dgm:pt>
    <dgm:pt modelId="{37B02653-D8C1-4276-AE89-319AEEEC0258}" type="pres">
      <dgm:prSet presAssocID="{CF2414E7-F287-491B-81E4-7856AEA363E3}" presName="vert1" presStyleCnt="0"/>
      <dgm:spPr/>
    </dgm:pt>
    <dgm:pt modelId="{AADA9E36-FC9A-4800-BD5B-CA5F4671BB09}" type="pres">
      <dgm:prSet presAssocID="{AB4544E3-7FA1-44BE-9A48-47110D5EEDB6}" presName="thickLine" presStyleLbl="alignNode1" presStyleIdx="4" presStyleCnt="7"/>
      <dgm:spPr/>
    </dgm:pt>
    <dgm:pt modelId="{B7732861-201A-48D9-A57D-BEC7694AE84C}" type="pres">
      <dgm:prSet presAssocID="{AB4544E3-7FA1-44BE-9A48-47110D5EEDB6}" presName="horz1" presStyleCnt="0"/>
      <dgm:spPr/>
    </dgm:pt>
    <dgm:pt modelId="{7C644699-6817-4D03-96C2-5A49747542E2}" type="pres">
      <dgm:prSet presAssocID="{AB4544E3-7FA1-44BE-9A48-47110D5EEDB6}" presName="tx1" presStyleLbl="revTx" presStyleIdx="4" presStyleCnt="7"/>
      <dgm:spPr/>
    </dgm:pt>
    <dgm:pt modelId="{3A0C8071-2813-49E9-9E4A-6B0AE8A9BC66}" type="pres">
      <dgm:prSet presAssocID="{AB4544E3-7FA1-44BE-9A48-47110D5EEDB6}" presName="vert1" presStyleCnt="0"/>
      <dgm:spPr/>
    </dgm:pt>
    <dgm:pt modelId="{806E3258-3F7F-4423-B353-251A3FEC324D}" type="pres">
      <dgm:prSet presAssocID="{28D1EAD0-3A67-4F8E-A87C-6A99757A6085}" presName="thickLine" presStyleLbl="alignNode1" presStyleIdx="5" presStyleCnt="7"/>
      <dgm:spPr/>
    </dgm:pt>
    <dgm:pt modelId="{CC99C824-640D-49BA-A570-F2262F86CCFB}" type="pres">
      <dgm:prSet presAssocID="{28D1EAD0-3A67-4F8E-A87C-6A99757A6085}" presName="horz1" presStyleCnt="0"/>
      <dgm:spPr/>
    </dgm:pt>
    <dgm:pt modelId="{43900767-8D0A-4EFC-A57D-354C9B75EF23}" type="pres">
      <dgm:prSet presAssocID="{28D1EAD0-3A67-4F8E-A87C-6A99757A6085}" presName="tx1" presStyleLbl="revTx" presStyleIdx="5" presStyleCnt="7"/>
      <dgm:spPr/>
    </dgm:pt>
    <dgm:pt modelId="{B04B4571-3CA8-468F-8AFA-C16399101E92}" type="pres">
      <dgm:prSet presAssocID="{28D1EAD0-3A67-4F8E-A87C-6A99757A6085}" presName="vert1" presStyleCnt="0"/>
      <dgm:spPr/>
    </dgm:pt>
    <dgm:pt modelId="{7E0A4FFB-5FC8-4A54-A281-DA011DA5530E}" type="pres">
      <dgm:prSet presAssocID="{623141AA-A719-4D94-BBF1-BFB1DDA51065}" presName="thickLine" presStyleLbl="alignNode1" presStyleIdx="6" presStyleCnt="7"/>
      <dgm:spPr/>
    </dgm:pt>
    <dgm:pt modelId="{646085B8-034D-4F99-9A48-B7569FF7ADB5}" type="pres">
      <dgm:prSet presAssocID="{623141AA-A719-4D94-BBF1-BFB1DDA51065}" presName="horz1" presStyleCnt="0"/>
      <dgm:spPr/>
    </dgm:pt>
    <dgm:pt modelId="{7EE8562B-0461-4935-A213-5C99CF57D69F}" type="pres">
      <dgm:prSet presAssocID="{623141AA-A719-4D94-BBF1-BFB1DDA51065}" presName="tx1" presStyleLbl="revTx" presStyleIdx="6" presStyleCnt="7"/>
      <dgm:spPr/>
    </dgm:pt>
    <dgm:pt modelId="{041AD085-541C-4E3F-B4EE-407C449BC5A9}" type="pres">
      <dgm:prSet presAssocID="{623141AA-A719-4D94-BBF1-BFB1DDA51065}" presName="vert1" presStyleCnt="0"/>
      <dgm:spPr/>
    </dgm:pt>
  </dgm:ptLst>
  <dgm:cxnLst>
    <dgm:cxn modelId="{3C20F803-1455-4034-814C-244A8E333038}" type="presOf" srcId="{C6559B74-506F-4CA6-A04B-D9FE0E4519EC}" destId="{2A1C3860-892A-4A01-B2D0-8BE8F7CC0D32}" srcOrd="0" destOrd="0" presId="urn:microsoft.com/office/officeart/2008/layout/LinedList"/>
    <dgm:cxn modelId="{FF8FF311-2540-4C91-86D8-8BD9AEC4F1A1}" srcId="{8F482075-74DC-4AF4-B354-B0C558AE4DF6}" destId="{4C10F2DB-D098-449B-9515-3546158298EA}" srcOrd="0" destOrd="0" parTransId="{F8938077-D958-4B3E-869B-DBA8E3D5B7C8}" sibTransId="{FD799874-BE6C-4B73-B559-A36E24709B19}"/>
    <dgm:cxn modelId="{556CF41D-4A0F-4CC4-A82F-F8DE9FD80A16}" type="presOf" srcId="{623141AA-A719-4D94-BBF1-BFB1DDA51065}" destId="{7EE8562B-0461-4935-A213-5C99CF57D69F}" srcOrd="0" destOrd="0" presId="urn:microsoft.com/office/officeart/2008/layout/LinedList"/>
    <dgm:cxn modelId="{A4AE7D2D-39AA-4A0B-A801-515725409733}" type="presOf" srcId="{3F8A324F-7EC0-4EB2-947F-36D0B702B99F}" destId="{45336411-F935-4B2C-A038-D0881EEABBAD}" srcOrd="0" destOrd="0" presId="urn:microsoft.com/office/officeart/2008/layout/LinedList"/>
    <dgm:cxn modelId="{D70F673E-46F5-4595-8944-182C64A2F0FC}" srcId="{8F482075-74DC-4AF4-B354-B0C558AE4DF6}" destId="{C6559B74-506F-4CA6-A04B-D9FE0E4519EC}" srcOrd="1" destOrd="0" parTransId="{6DFEB815-0A50-4984-A390-DB973AB31437}" sibTransId="{8CB09DCC-0F84-4A91-BF32-E5F405FC1613}"/>
    <dgm:cxn modelId="{9808D65D-7E9F-4718-ACBD-4AED823385D1}" srcId="{8F482075-74DC-4AF4-B354-B0C558AE4DF6}" destId="{CF2414E7-F287-491B-81E4-7856AEA363E3}" srcOrd="3" destOrd="0" parTransId="{1470B049-6C91-46B7-AC39-2285E0F9B122}" sibTransId="{B19D5F5B-87E3-4BC8-B440-6D8E0E4D9C42}"/>
    <dgm:cxn modelId="{F1EFBF64-FAF5-47B5-A115-5B82CCBE7877}" srcId="{8F482075-74DC-4AF4-B354-B0C558AE4DF6}" destId="{3F8A324F-7EC0-4EB2-947F-36D0B702B99F}" srcOrd="2" destOrd="0" parTransId="{A83015EE-9239-47D7-97A1-D935456DAB62}" sibTransId="{402CD4B0-14EE-4851-85EE-12E86B8B7AD5}"/>
    <dgm:cxn modelId="{BCA1AD75-99E2-4855-B42D-1FDF39B650E7}" srcId="{8F482075-74DC-4AF4-B354-B0C558AE4DF6}" destId="{28D1EAD0-3A67-4F8E-A87C-6A99757A6085}" srcOrd="5" destOrd="0" parTransId="{411912F1-F9BC-4BB6-B395-990969E6873E}" sibTransId="{F9E2BD2D-32DA-4372-9639-2149B73EA9F3}"/>
    <dgm:cxn modelId="{7A627684-7186-43F5-965C-F0E626FEE483}" srcId="{8F482075-74DC-4AF4-B354-B0C558AE4DF6}" destId="{AB4544E3-7FA1-44BE-9A48-47110D5EEDB6}" srcOrd="4" destOrd="0" parTransId="{5453D860-1C89-4867-BE91-FFBDADADD587}" sibTransId="{EE313C9F-5288-4644-B908-759809609E48}"/>
    <dgm:cxn modelId="{F55E8C88-A79B-491E-91F5-BFDAC304D905}" type="presOf" srcId="{8F482075-74DC-4AF4-B354-B0C558AE4DF6}" destId="{E1E1DEFD-424E-40B6-B2CD-D844AB4A4F33}" srcOrd="0" destOrd="0" presId="urn:microsoft.com/office/officeart/2008/layout/LinedList"/>
    <dgm:cxn modelId="{C232808C-EACB-4679-89EE-C6139935D164}" type="presOf" srcId="{28D1EAD0-3A67-4F8E-A87C-6A99757A6085}" destId="{43900767-8D0A-4EFC-A57D-354C9B75EF23}" srcOrd="0" destOrd="0" presId="urn:microsoft.com/office/officeart/2008/layout/LinedList"/>
    <dgm:cxn modelId="{148DA49D-54BD-4D81-AFBE-E8AB43E15AFD}" type="presOf" srcId="{4C10F2DB-D098-449B-9515-3546158298EA}" destId="{50296552-3802-4C1E-9B15-E20F6F840A55}" srcOrd="0" destOrd="0" presId="urn:microsoft.com/office/officeart/2008/layout/LinedList"/>
    <dgm:cxn modelId="{AD466DD0-BC2B-4F5B-B224-56C4E0D90C53}" type="presOf" srcId="{AB4544E3-7FA1-44BE-9A48-47110D5EEDB6}" destId="{7C644699-6817-4D03-96C2-5A49747542E2}" srcOrd="0" destOrd="0" presId="urn:microsoft.com/office/officeart/2008/layout/LinedList"/>
    <dgm:cxn modelId="{01B4A6DE-F6B3-4B40-8151-8DD48173032F}" srcId="{8F482075-74DC-4AF4-B354-B0C558AE4DF6}" destId="{623141AA-A719-4D94-BBF1-BFB1DDA51065}" srcOrd="6" destOrd="0" parTransId="{2FB2D68A-BE94-4CB2-83B6-8D923F84469E}" sibTransId="{5E2CAB1F-703E-4E15-84D5-4E7828127F19}"/>
    <dgm:cxn modelId="{E57496EE-D502-4EEC-A1FA-4E3C93286EEF}" type="presOf" srcId="{CF2414E7-F287-491B-81E4-7856AEA363E3}" destId="{E6850C67-D21A-437A-8558-421430D96ABC}" srcOrd="0" destOrd="0" presId="urn:microsoft.com/office/officeart/2008/layout/LinedList"/>
    <dgm:cxn modelId="{B89094B0-6E34-409A-8F64-2F2FB899E3D3}" type="presParOf" srcId="{E1E1DEFD-424E-40B6-B2CD-D844AB4A4F33}" destId="{4C4E71EC-6788-44BE-82C0-3B34DFE5BDB4}" srcOrd="0" destOrd="0" presId="urn:microsoft.com/office/officeart/2008/layout/LinedList"/>
    <dgm:cxn modelId="{BFEDA946-3D67-45CD-AC70-EB60E30B723A}" type="presParOf" srcId="{E1E1DEFD-424E-40B6-B2CD-D844AB4A4F33}" destId="{18E79065-05EF-4338-9B89-E79F0D3195E8}" srcOrd="1" destOrd="0" presId="urn:microsoft.com/office/officeart/2008/layout/LinedList"/>
    <dgm:cxn modelId="{84DF1CC2-7CCD-4423-9867-3C734719DB34}" type="presParOf" srcId="{18E79065-05EF-4338-9B89-E79F0D3195E8}" destId="{50296552-3802-4C1E-9B15-E20F6F840A55}" srcOrd="0" destOrd="0" presId="urn:microsoft.com/office/officeart/2008/layout/LinedList"/>
    <dgm:cxn modelId="{7FC44088-EC00-4BD1-9E6E-69301CD54E72}" type="presParOf" srcId="{18E79065-05EF-4338-9B89-E79F0D3195E8}" destId="{313EEBD3-E845-4BA7-AE35-3B561F88665D}" srcOrd="1" destOrd="0" presId="urn:microsoft.com/office/officeart/2008/layout/LinedList"/>
    <dgm:cxn modelId="{161403C9-01C2-4FA2-BBCC-85A25ACB1977}" type="presParOf" srcId="{E1E1DEFD-424E-40B6-B2CD-D844AB4A4F33}" destId="{671E6024-3897-48BD-8FFE-901D43F6FB27}" srcOrd="2" destOrd="0" presId="urn:microsoft.com/office/officeart/2008/layout/LinedList"/>
    <dgm:cxn modelId="{B2785156-BB53-4326-9FB3-F1CD5DCFA3CC}" type="presParOf" srcId="{E1E1DEFD-424E-40B6-B2CD-D844AB4A4F33}" destId="{6BC27C35-1916-47A3-9124-64BFCF05076C}" srcOrd="3" destOrd="0" presId="urn:microsoft.com/office/officeart/2008/layout/LinedList"/>
    <dgm:cxn modelId="{ED1E38EF-319F-4BDF-9956-ADCCA2EA072E}" type="presParOf" srcId="{6BC27C35-1916-47A3-9124-64BFCF05076C}" destId="{2A1C3860-892A-4A01-B2D0-8BE8F7CC0D32}" srcOrd="0" destOrd="0" presId="urn:microsoft.com/office/officeart/2008/layout/LinedList"/>
    <dgm:cxn modelId="{02B36FBD-88DA-4834-9F24-2C09787ADD41}" type="presParOf" srcId="{6BC27C35-1916-47A3-9124-64BFCF05076C}" destId="{E95335C2-86E1-4BA6-BF1D-4111E4A73F8A}" srcOrd="1" destOrd="0" presId="urn:microsoft.com/office/officeart/2008/layout/LinedList"/>
    <dgm:cxn modelId="{05F9CA12-9DB1-4DE8-9EFF-D7C308020221}" type="presParOf" srcId="{E1E1DEFD-424E-40B6-B2CD-D844AB4A4F33}" destId="{F861C575-21EB-43B9-83B4-C957D4F1762D}" srcOrd="4" destOrd="0" presId="urn:microsoft.com/office/officeart/2008/layout/LinedList"/>
    <dgm:cxn modelId="{669825E3-7E3A-4CDB-B841-66E8834599A4}" type="presParOf" srcId="{E1E1DEFD-424E-40B6-B2CD-D844AB4A4F33}" destId="{5045270F-D05B-4759-A716-B167485E77D7}" srcOrd="5" destOrd="0" presId="urn:microsoft.com/office/officeart/2008/layout/LinedList"/>
    <dgm:cxn modelId="{AE0BA2AC-54EC-46B3-8635-66B55C254DB4}" type="presParOf" srcId="{5045270F-D05B-4759-A716-B167485E77D7}" destId="{45336411-F935-4B2C-A038-D0881EEABBAD}" srcOrd="0" destOrd="0" presId="urn:microsoft.com/office/officeart/2008/layout/LinedList"/>
    <dgm:cxn modelId="{2788B9F7-5CE7-424E-9394-FE0B342EEB4F}" type="presParOf" srcId="{5045270F-D05B-4759-A716-B167485E77D7}" destId="{B59AB347-E67C-454C-A6E3-68AF2CC2F37D}" srcOrd="1" destOrd="0" presId="urn:microsoft.com/office/officeart/2008/layout/LinedList"/>
    <dgm:cxn modelId="{AD041B0C-F4F0-43E5-8A61-E0CB79DB81D8}" type="presParOf" srcId="{E1E1DEFD-424E-40B6-B2CD-D844AB4A4F33}" destId="{31B4F007-C0C8-4540-8B75-00E2306DB527}" srcOrd="6" destOrd="0" presId="urn:microsoft.com/office/officeart/2008/layout/LinedList"/>
    <dgm:cxn modelId="{4A1C5D64-A642-44BD-B18E-73A7F5A078C0}" type="presParOf" srcId="{E1E1DEFD-424E-40B6-B2CD-D844AB4A4F33}" destId="{4F5C88FE-BF07-466A-B1DA-10413FCC4836}" srcOrd="7" destOrd="0" presId="urn:microsoft.com/office/officeart/2008/layout/LinedList"/>
    <dgm:cxn modelId="{F2164FC2-6070-45B7-9FA9-114FAA0C0EC5}" type="presParOf" srcId="{4F5C88FE-BF07-466A-B1DA-10413FCC4836}" destId="{E6850C67-D21A-437A-8558-421430D96ABC}" srcOrd="0" destOrd="0" presId="urn:microsoft.com/office/officeart/2008/layout/LinedList"/>
    <dgm:cxn modelId="{C7EC1DA3-312D-4736-8610-70AC8B14114D}" type="presParOf" srcId="{4F5C88FE-BF07-466A-B1DA-10413FCC4836}" destId="{37B02653-D8C1-4276-AE89-319AEEEC0258}" srcOrd="1" destOrd="0" presId="urn:microsoft.com/office/officeart/2008/layout/LinedList"/>
    <dgm:cxn modelId="{AF1B92EB-C426-4C01-8FE8-11B8F90ABA1A}" type="presParOf" srcId="{E1E1DEFD-424E-40B6-B2CD-D844AB4A4F33}" destId="{AADA9E36-FC9A-4800-BD5B-CA5F4671BB09}" srcOrd="8" destOrd="0" presId="urn:microsoft.com/office/officeart/2008/layout/LinedList"/>
    <dgm:cxn modelId="{FBBC3FD0-433F-41A7-86A2-FD41ABCFFA7F}" type="presParOf" srcId="{E1E1DEFD-424E-40B6-B2CD-D844AB4A4F33}" destId="{B7732861-201A-48D9-A57D-BEC7694AE84C}" srcOrd="9" destOrd="0" presId="urn:microsoft.com/office/officeart/2008/layout/LinedList"/>
    <dgm:cxn modelId="{F71D51AD-FDA5-4804-81CE-234696587636}" type="presParOf" srcId="{B7732861-201A-48D9-A57D-BEC7694AE84C}" destId="{7C644699-6817-4D03-96C2-5A49747542E2}" srcOrd="0" destOrd="0" presId="urn:microsoft.com/office/officeart/2008/layout/LinedList"/>
    <dgm:cxn modelId="{36946CF9-DCBD-45E3-BCC4-6ABA70F1624A}" type="presParOf" srcId="{B7732861-201A-48D9-A57D-BEC7694AE84C}" destId="{3A0C8071-2813-49E9-9E4A-6B0AE8A9BC66}" srcOrd="1" destOrd="0" presId="urn:microsoft.com/office/officeart/2008/layout/LinedList"/>
    <dgm:cxn modelId="{4BBCEA05-77AB-4424-BD65-FDCF42567097}" type="presParOf" srcId="{E1E1DEFD-424E-40B6-B2CD-D844AB4A4F33}" destId="{806E3258-3F7F-4423-B353-251A3FEC324D}" srcOrd="10" destOrd="0" presId="urn:microsoft.com/office/officeart/2008/layout/LinedList"/>
    <dgm:cxn modelId="{FF6A2B9E-5F92-49FA-AD09-191F895E2058}" type="presParOf" srcId="{E1E1DEFD-424E-40B6-B2CD-D844AB4A4F33}" destId="{CC99C824-640D-49BA-A570-F2262F86CCFB}" srcOrd="11" destOrd="0" presId="urn:microsoft.com/office/officeart/2008/layout/LinedList"/>
    <dgm:cxn modelId="{EBD0408A-6896-4CAF-BE8C-4E6B499CFA90}" type="presParOf" srcId="{CC99C824-640D-49BA-A570-F2262F86CCFB}" destId="{43900767-8D0A-4EFC-A57D-354C9B75EF23}" srcOrd="0" destOrd="0" presId="urn:microsoft.com/office/officeart/2008/layout/LinedList"/>
    <dgm:cxn modelId="{443634D2-A995-49DF-9284-CB8CF0A50C7A}" type="presParOf" srcId="{CC99C824-640D-49BA-A570-F2262F86CCFB}" destId="{B04B4571-3CA8-468F-8AFA-C16399101E92}" srcOrd="1" destOrd="0" presId="urn:microsoft.com/office/officeart/2008/layout/LinedList"/>
    <dgm:cxn modelId="{484F6AC2-B011-47AB-BAF1-E4C5E07729FB}" type="presParOf" srcId="{E1E1DEFD-424E-40B6-B2CD-D844AB4A4F33}" destId="{7E0A4FFB-5FC8-4A54-A281-DA011DA5530E}" srcOrd="12" destOrd="0" presId="urn:microsoft.com/office/officeart/2008/layout/LinedList"/>
    <dgm:cxn modelId="{FA7292C5-133B-4D87-A6EE-0DCF34E9D634}" type="presParOf" srcId="{E1E1DEFD-424E-40B6-B2CD-D844AB4A4F33}" destId="{646085B8-034D-4F99-9A48-B7569FF7ADB5}" srcOrd="13" destOrd="0" presId="urn:microsoft.com/office/officeart/2008/layout/LinedList"/>
    <dgm:cxn modelId="{B4C1017C-E3A4-4A50-AC96-FB0C17FABBA0}" type="presParOf" srcId="{646085B8-034D-4F99-9A48-B7569FF7ADB5}" destId="{7EE8562B-0461-4935-A213-5C99CF57D69F}" srcOrd="0" destOrd="0" presId="urn:microsoft.com/office/officeart/2008/layout/LinedList"/>
    <dgm:cxn modelId="{A49855D5-9333-49E7-B501-9E36FC516868}" type="presParOf" srcId="{646085B8-034D-4F99-9A48-B7569FF7ADB5}" destId="{041AD085-541C-4E3F-B4EE-407C449BC5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3E515-5D6B-4772-8593-9B631F3EE3B5}">
      <dsp:nvSpPr>
        <dsp:cNvPr id="0" name=""/>
        <dsp:cNvSpPr/>
      </dsp:nvSpPr>
      <dsp:spPr>
        <a:xfrm>
          <a:off x="0" y="2295"/>
          <a:ext cx="9720262" cy="11632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31AA3-FFED-4AF8-8F33-114E4BB2A388}">
      <dsp:nvSpPr>
        <dsp:cNvPr id="0" name=""/>
        <dsp:cNvSpPr/>
      </dsp:nvSpPr>
      <dsp:spPr>
        <a:xfrm>
          <a:off x="351897" y="264036"/>
          <a:ext cx="639813" cy="639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A76B5-D012-40FF-AD5B-75E234DC56D7}">
      <dsp:nvSpPr>
        <dsp:cNvPr id="0" name=""/>
        <dsp:cNvSpPr/>
      </dsp:nvSpPr>
      <dsp:spPr>
        <a:xfrm>
          <a:off x="1343607" y="2295"/>
          <a:ext cx="8376654" cy="1163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116" tIns="123116" rIns="123116" bIns="1231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Územní plánování = ZDA je to možné?</a:t>
          </a:r>
          <a:endParaRPr lang="en-US" sz="2200" kern="1200" dirty="0"/>
        </a:p>
      </dsp:txBody>
      <dsp:txXfrm>
        <a:off x="1343607" y="2295"/>
        <a:ext cx="8376654" cy="1163296"/>
      </dsp:txXfrm>
    </dsp:sp>
    <dsp:sp modelId="{A5C1BEB7-CA7D-4BD3-8F70-CE1DFA24A62C}">
      <dsp:nvSpPr>
        <dsp:cNvPr id="0" name=""/>
        <dsp:cNvSpPr/>
      </dsp:nvSpPr>
      <dsp:spPr>
        <a:xfrm>
          <a:off x="0" y="1456415"/>
          <a:ext cx="9720262" cy="11632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41462-26BD-4DE5-9B2C-4C49AB4A80C1}">
      <dsp:nvSpPr>
        <dsp:cNvPr id="0" name=""/>
        <dsp:cNvSpPr/>
      </dsp:nvSpPr>
      <dsp:spPr>
        <a:xfrm>
          <a:off x="351897" y="1718157"/>
          <a:ext cx="639813" cy="639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7B9D82-6E5F-4592-BE8E-A523C74B1E43}">
      <dsp:nvSpPr>
        <dsp:cNvPr id="0" name=""/>
        <dsp:cNvSpPr/>
      </dsp:nvSpPr>
      <dsp:spPr>
        <a:xfrm>
          <a:off x="1343607" y="1456415"/>
          <a:ext cx="8376654" cy="1163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116" tIns="123116" rIns="123116" bIns="1231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Rozhodování o změnách v území = JAK je to možné?</a:t>
          </a:r>
          <a:endParaRPr lang="en-US" sz="2200" kern="1200" dirty="0"/>
        </a:p>
      </dsp:txBody>
      <dsp:txXfrm>
        <a:off x="1343607" y="1456415"/>
        <a:ext cx="8376654" cy="1163296"/>
      </dsp:txXfrm>
    </dsp:sp>
    <dsp:sp modelId="{94A04FEA-C283-40C2-9956-6E6AE3C5D503}">
      <dsp:nvSpPr>
        <dsp:cNvPr id="0" name=""/>
        <dsp:cNvSpPr/>
      </dsp:nvSpPr>
      <dsp:spPr>
        <a:xfrm>
          <a:off x="0" y="2910536"/>
          <a:ext cx="9720262" cy="11632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9D29D-A1E7-4011-AACE-7B559C641A4F}">
      <dsp:nvSpPr>
        <dsp:cNvPr id="0" name=""/>
        <dsp:cNvSpPr/>
      </dsp:nvSpPr>
      <dsp:spPr>
        <a:xfrm>
          <a:off x="351897" y="3172278"/>
          <a:ext cx="639813" cy="6398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F1BAA-461A-4DD0-AAFE-EC02156A1957}">
      <dsp:nvSpPr>
        <dsp:cNvPr id="0" name=""/>
        <dsp:cNvSpPr/>
      </dsp:nvSpPr>
      <dsp:spPr>
        <a:xfrm>
          <a:off x="1343607" y="2910536"/>
          <a:ext cx="8376654" cy="1163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116" tIns="123116" rIns="123116" bIns="1231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Změna účelové kategorizace (druhu a způsobu využití pozemku) v území</a:t>
          </a:r>
          <a:endParaRPr lang="en-US" sz="2200" kern="1200" dirty="0"/>
        </a:p>
      </dsp:txBody>
      <dsp:txXfrm>
        <a:off x="1343607" y="2910536"/>
        <a:ext cx="8376654" cy="1163296"/>
      </dsp:txXfrm>
    </dsp:sp>
    <dsp:sp modelId="{8C33DFF2-2206-493B-A17E-61E37BF03A3D}">
      <dsp:nvSpPr>
        <dsp:cNvPr id="0" name=""/>
        <dsp:cNvSpPr/>
      </dsp:nvSpPr>
      <dsp:spPr>
        <a:xfrm>
          <a:off x="0" y="4364657"/>
          <a:ext cx="9720262" cy="11632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764F5-7179-4CE9-ADAB-E6663B6D50FD}">
      <dsp:nvSpPr>
        <dsp:cNvPr id="0" name=""/>
        <dsp:cNvSpPr/>
      </dsp:nvSpPr>
      <dsp:spPr>
        <a:xfrm>
          <a:off x="351897" y="4626398"/>
          <a:ext cx="639813" cy="6398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E6B03-69EA-4B19-AF19-BEB18F452F6E}">
      <dsp:nvSpPr>
        <dsp:cNvPr id="0" name=""/>
        <dsp:cNvSpPr/>
      </dsp:nvSpPr>
      <dsp:spPr>
        <a:xfrm>
          <a:off x="1343607" y="4364657"/>
          <a:ext cx="8376654" cy="1163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116" tIns="123116" rIns="123116" bIns="1231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Evidence v katastru nemovitostí </a:t>
          </a:r>
          <a:endParaRPr lang="en-US" sz="2200" kern="1200" dirty="0"/>
        </a:p>
      </dsp:txBody>
      <dsp:txXfrm>
        <a:off x="1343607" y="4364657"/>
        <a:ext cx="8376654" cy="11632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43423-D642-4AD4-8E77-9C0CC3786338}">
      <dsp:nvSpPr>
        <dsp:cNvPr id="0" name=""/>
        <dsp:cNvSpPr/>
      </dsp:nvSpPr>
      <dsp:spPr>
        <a:xfrm>
          <a:off x="0" y="2428310"/>
          <a:ext cx="9720072" cy="1593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REALIZAČNÍ nástroj územního plánování</a:t>
          </a:r>
          <a:endParaRPr lang="en-US" sz="2000" kern="1200" dirty="0"/>
        </a:p>
      </dsp:txBody>
      <dsp:txXfrm>
        <a:off x="0" y="2428310"/>
        <a:ext cx="9720072" cy="860346"/>
      </dsp:txXfrm>
    </dsp:sp>
    <dsp:sp modelId="{678AED84-EAE2-4968-8C8C-005CC600F83F}">
      <dsp:nvSpPr>
        <dsp:cNvPr id="0" name=""/>
        <dsp:cNvSpPr/>
      </dsp:nvSpPr>
      <dsp:spPr>
        <a:xfrm>
          <a:off x="0" y="3256793"/>
          <a:ext cx="4860036" cy="7328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Soulad s cíli a úkoly územního plánování, s politikou územního rozvoje a územně plánovací dokumentací</a:t>
          </a:r>
          <a:endParaRPr lang="en-US" sz="1600" kern="1200" dirty="0"/>
        </a:p>
      </dsp:txBody>
      <dsp:txXfrm>
        <a:off x="0" y="3256793"/>
        <a:ext cx="4860036" cy="732888"/>
      </dsp:txXfrm>
    </dsp:sp>
    <dsp:sp modelId="{666499A5-16AD-47D6-9FAB-6FA8D50BD939}">
      <dsp:nvSpPr>
        <dsp:cNvPr id="0" name=""/>
        <dsp:cNvSpPr/>
      </dsp:nvSpPr>
      <dsp:spPr>
        <a:xfrm>
          <a:off x="4860036" y="3256793"/>
          <a:ext cx="4860036" cy="7328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Rozhodování o veřejných subjektivních právech a povinnostech konkrétních fyzických a právnických osob </a:t>
          </a:r>
          <a:endParaRPr lang="en-US" sz="1600" kern="1200" dirty="0"/>
        </a:p>
      </dsp:txBody>
      <dsp:txXfrm>
        <a:off x="4860036" y="3256793"/>
        <a:ext cx="4860036" cy="732888"/>
      </dsp:txXfrm>
    </dsp:sp>
    <dsp:sp modelId="{9101E754-A0F7-4EB6-AD2F-FBCADFA27E0B}">
      <dsp:nvSpPr>
        <dsp:cNvPr id="0" name=""/>
        <dsp:cNvSpPr/>
      </dsp:nvSpPr>
      <dsp:spPr>
        <a:xfrm rot="10800000">
          <a:off x="0" y="1814"/>
          <a:ext cx="9720072" cy="245039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 dirty="0"/>
            <a:t>§ 76 </a:t>
          </a:r>
          <a:r>
            <a:rPr lang="cs-CZ" sz="1800" i="1" kern="1200" dirty="0" err="1"/>
            <a:t>StZ</a:t>
          </a:r>
          <a:r>
            <a:rPr lang="cs-CZ" sz="1800" i="1" kern="1200" dirty="0"/>
            <a:t>: „Umisťovat stavby nebo zařízení, jejich změny, měnit vliv jejich užívání na území, měnit využití území a chránit důležité zájmy v území lze jen na základě ÚZEMNÍHO ROZHODNUTÍ nebo ÚZEMNÍHO SOUHLASU, </a:t>
          </a:r>
          <a:r>
            <a:rPr lang="cs-CZ" sz="1800" i="1" u="sng" kern="1200" dirty="0"/>
            <a:t>nestanoví-li zákon (stavební nebo jiný) jinak</a:t>
          </a:r>
          <a:r>
            <a:rPr lang="cs-CZ" sz="1800" i="1" kern="1200" dirty="0"/>
            <a:t>.“ </a:t>
          </a:r>
          <a:endParaRPr lang="en-US" sz="1800" kern="1200" dirty="0"/>
        </a:p>
      </dsp:txBody>
      <dsp:txXfrm rot="-10800000">
        <a:off x="0" y="1814"/>
        <a:ext cx="9720072" cy="860088"/>
      </dsp:txXfrm>
    </dsp:sp>
    <dsp:sp modelId="{C23FD028-874F-48A3-949B-CBB98741B04A}">
      <dsp:nvSpPr>
        <dsp:cNvPr id="0" name=""/>
        <dsp:cNvSpPr/>
      </dsp:nvSpPr>
      <dsp:spPr>
        <a:xfrm>
          <a:off x="0" y="861902"/>
          <a:ext cx="9720072" cy="7326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+ </a:t>
          </a:r>
          <a:r>
            <a:rPr lang="cs-CZ" sz="1600" kern="1200" dirty="0"/>
            <a:t>povinnost zohlednit jiné veřejné zájmy v území = dotčené orgány a podkladové správní akty</a:t>
          </a:r>
          <a:endParaRPr lang="en-US" sz="1800" kern="1200" dirty="0"/>
        </a:p>
      </dsp:txBody>
      <dsp:txXfrm>
        <a:off x="0" y="861902"/>
        <a:ext cx="9720072" cy="7326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53530-9B67-49EC-AD6E-8C8F231F3A3A}">
      <dsp:nvSpPr>
        <dsp:cNvPr id="0" name=""/>
        <dsp:cNvSpPr/>
      </dsp:nvSpPr>
      <dsp:spPr>
        <a:xfrm>
          <a:off x="4556" y="238102"/>
          <a:ext cx="1746609" cy="6861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 umístění stavby nebo zařízení</a:t>
          </a:r>
        </a:p>
      </dsp:txBody>
      <dsp:txXfrm>
        <a:off x="4556" y="238102"/>
        <a:ext cx="1746609" cy="686144"/>
      </dsp:txXfrm>
    </dsp:sp>
    <dsp:sp modelId="{2A41C53E-7C1F-4F8F-820C-0B7ABCA8568A}">
      <dsp:nvSpPr>
        <dsp:cNvPr id="0" name=""/>
        <dsp:cNvSpPr/>
      </dsp:nvSpPr>
      <dsp:spPr>
        <a:xfrm>
          <a:off x="4556" y="924247"/>
          <a:ext cx="1746609" cy="28603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500" kern="1200" dirty="0"/>
            <a:t>vymezuje stavební pozemek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umisťuje navrhovanou stavbu, stanoví její druh a účel, 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+ další podmínky</a:t>
          </a:r>
        </a:p>
      </dsp:txBody>
      <dsp:txXfrm>
        <a:off x="4556" y="924247"/>
        <a:ext cx="1746609" cy="2860375"/>
      </dsp:txXfrm>
    </dsp:sp>
    <dsp:sp modelId="{E6EF83DA-A34A-4AA6-B0AC-260AAD210B3C}">
      <dsp:nvSpPr>
        <dsp:cNvPr id="0" name=""/>
        <dsp:cNvSpPr/>
      </dsp:nvSpPr>
      <dsp:spPr>
        <a:xfrm>
          <a:off x="1995691" y="238102"/>
          <a:ext cx="1746609" cy="686144"/>
        </a:xfrm>
        <a:prstGeom prst="rect">
          <a:avLst/>
        </a:prstGeom>
        <a:solidFill>
          <a:schemeClr val="accent2">
            <a:hueOff val="-642048"/>
            <a:satOff val="7377"/>
            <a:lumOff val="2255"/>
            <a:alphaOff val="0"/>
          </a:schemeClr>
        </a:solidFill>
        <a:ln w="15875" cap="flat" cmpd="sng" algn="ctr">
          <a:solidFill>
            <a:schemeClr val="accent2">
              <a:hueOff val="-642048"/>
              <a:satOff val="7377"/>
              <a:lumOff val="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 změně využití území</a:t>
          </a:r>
        </a:p>
      </dsp:txBody>
      <dsp:txXfrm>
        <a:off x="1995691" y="238102"/>
        <a:ext cx="1746609" cy="686144"/>
      </dsp:txXfrm>
    </dsp:sp>
    <dsp:sp modelId="{D1C918A1-A4CA-4566-A388-D44C94B06617}">
      <dsp:nvSpPr>
        <dsp:cNvPr id="0" name=""/>
        <dsp:cNvSpPr/>
      </dsp:nvSpPr>
      <dsp:spPr>
        <a:xfrm>
          <a:off x="1995691" y="924247"/>
          <a:ext cx="1746609" cy="2860375"/>
        </a:xfrm>
        <a:prstGeom prst="rect">
          <a:avLst/>
        </a:prstGeom>
        <a:solidFill>
          <a:schemeClr val="accent2">
            <a:tint val="40000"/>
            <a:alpha val="90000"/>
            <a:hueOff val="-829458"/>
            <a:satOff val="11063"/>
            <a:lumOff val="95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829458"/>
              <a:satOff val="11063"/>
              <a:lumOff val="9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nový způsob užívání pozemku a podmínky jeho využití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mj. terénní úpravy, stanovení dobývacího prostoru, manipulační nebo prodejní plochy, změny druhu pozemku nebo způsobu využití pozemků</a:t>
          </a:r>
        </a:p>
      </dsp:txBody>
      <dsp:txXfrm>
        <a:off x="1995691" y="924247"/>
        <a:ext cx="1746609" cy="2860375"/>
      </dsp:txXfrm>
    </dsp:sp>
    <dsp:sp modelId="{E3D005BA-F073-4D3E-901E-3F11E35E9ED2}">
      <dsp:nvSpPr>
        <dsp:cNvPr id="0" name=""/>
        <dsp:cNvSpPr/>
      </dsp:nvSpPr>
      <dsp:spPr>
        <a:xfrm>
          <a:off x="3986826" y="238102"/>
          <a:ext cx="1746609" cy="686144"/>
        </a:xfrm>
        <a:prstGeom prst="rect">
          <a:avLst/>
        </a:prstGeom>
        <a:solidFill>
          <a:schemeClr val="accent2">
            <a:hueOff val="-1284095"/>
            <a:satOff val="14753"/>
            <a:lumOff val="4510"/>
            <a:alphaOff val="0"/>
          </a:schemeClr>
        </a:solidFill>
        <a:ln w="15875" cap="flat" cmpd="sng" algn="ctr">
          <a:solidFill>
            <a:schemeClr val="accent2">
              <a:hueOff val="-1284095"/>
              <a:satOff val="14753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 změně vlivu užívání stavby na území</a:t>
          </a:r>
        </a:p>
      </dsp:txBody>
      <dsp:txXfrm>
        <a:off x="3986826" y="238102"/>
        <a:ext cx="1746609" cy="686144"/>
      </dsp:txXfrm>
    </dsp:sp>
    <dsp:sp modelId="{CD4896CD-3AA6-4C76-B991-5731D9EF9953}">
      <dsp:nvSpPr>
        <dsp:cNvPr id="0" name=""/>
        <dsp:cNvSpPr/>
      </dsp:nvSpPr>
      <dsp:spPr>
        <a:xfrm>
          <a:off x="3986826" y="924247"/>
          <a:ext cx="1746609" cy="2860375"/>
        </a:xfrm>
        <a:prstGeom prst="rect">
          <a:avLst/>
        </a:prstGeom>
        <a:solidFill>
          <a:schemeClr val="accent2">
            <a:tint val="40000"/>
            <a:alpha val="90000"/>
            <a:hueOff val="-1658915"/>
            <a:satOff val="22126"/>
            <a:lumOff val="191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658915"/>
              <a:satOff val="22126"/>
              <a:lumOff val="19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podmínky pro změnu užívání stavby, která má vliv na životní prostředí nebo nároky na veřejnou dopravní a technickou infrastrukturu</a:t>
          </a:r>
        </a:p>
      </dsp:txBody>
      <dsp:txXfrm>
        <a:off x="3986826" y="924247"/>
        <a:ext cx="1746609" cy="2860375"/>
      </dsp:txXfrm>
    </dsp:sp>
    <dsp:sp modelId="{7F109FEE-50B8-4136-BD0C-CE5316926822}">
      <dsp:nvSpPr>
        <dsp:cNvPr id="0" name=""/>
        <dsp:cNvSpPr/>
      </dsp:nvSpPr>
      <dsp:spPr>
        <a:xfrm>
          <a:off x="5977961" y="238102"/>
          <a:ext cx="1746609" cy="686144"/>
        </a:xfrm>
        <a:prstGeom prst="rect">
          <a:avLst/>
        </a:prstGeom>
        <a:solidFill>
          <a:schemeClr val="accent2">
            <a:hueOff val="-1926143"/>
            <a:satOff val="22130"/>
            <a:lumOff val="6764"/>
            <a:alphaOff val="0"/>
          </a:schemeClr>
        </a:solidFill>
        <a:ln w="15875" cap="flat" cmpd="sng" algn="ctr">
          <a:solidFill>
            <a:schemeClr val="accent2">
              <a:hueOff val="-1926143"/>
              <a:satOff val="22130"/>
              <a:lumOff val="6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 dělení nebo scelování pozemků</a:t>
          </a:r>
        </a:p>
      </dsp:txBody>
      <dsp:txXfrm>
        <a:off x="5977961" y="238102"/>
        <a:ext cx="1746609" cy="686144"/>
      </dsp:txXfrm>
    </dsp:sp>
    <dsp:sp modelId="{6B7C1F94-782F-4E65-B56E-53D5C0EF3615}">
      <dsp:nvSpPr>
        <dsp:cNvPr id="0" name=""/>
        <dsp:cNvSpPr/>
      </dsp:nvSpPr>
      <dsp:spPr>
        <a:xfrm>
          <a:off x="5977961" y="924247"/>
          <a:ext cx="1746609" cy="2860375"/>
        </a:xfrm>
        <a:prstGeom prst="rect">
          <a:avLst/>
        </a:prstGeom>
        <a:solidFill>
          <a:schemeClr val="accent2">
            <a:tint val="40000"/>
            <a:alpha val="90000"/>
            <a:hueOff val="-2488373"/>
            <a:satOff val="33189"/>
            <a:lumOff val="286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488373"/>
              <a:satOff val="33189"/>
              <a:lumOff val="28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není-li třeba stanovit podmínky pro dělení nebo scelování pozemků, stavební úřad potvrdí tuto skutečnost SDĚLENÍM, kterým současně schválí navrhovaný záměr. </a:t>
          </a:r>
        </a:p>
      </dsp:txBody>
      <dsp:txXfrm>
        <a:off x="5977961" y="924247"/>
        <a:ext cx="1746609" cy="2860375"/>
      </dsp:txXfrm>
    </dsp:sp>
    <dsp:sp modelId="{2F3ED66A-14CD-4342-B163-60B449E6DDC5}">
      <dsp:nvSpPr>
        <dsp:cNvPr id="0" name=""/>
        <dsp:cNvSpPr/>
      </dsp:nvSpPr>
      <dsp:spPr>
        <a:xfrm>
          <a:off x="7969096" y="238102"/>
          <a:ext cx="1746609" cy="686144"/>
        </a:xfrm>
        <a:prstGeom prst="rect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accent2">
              <a:hueOff val="-2568191"/>
              <a:satOff val="29507"/>
              <a:lumOff val="9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 ochranném pásmu</a:t>
          </a:r>
        </a:p>
      </dsp:txBody>
      <dsp:txXfrm>
        <a:off x="7969096" y="238102"/>
        <a:ext cx="1746609" cy="686144"/>
      </dsp:txXfrm>
    </dsp:sp>
    <dsp:sp modelId="{02D1EAFF-FA75-4138-8F2E-EF9B025DF0C9}">
      <dsp:nvSpPr>
        <dsp:cNvPr id="0" name=""/>
        <dsp:cNvSpPr/>
      </dsp:nvSpPr>
      <dsp:spPr>
        <a:xfrm>
          <a:off x="7969096" y="924247"/>
          <a:ext cx="1746609" cy="2860375"/>
        </a:xfrm>
        <a:prstGeom prst="rect">
          <a:avLst/>
        </a:prstGeom>
        <a:solidFill>
          <a:schemeClr val="accent2">
            <a:tint val="40000"/>
            <a:alpha val="90000"/>
            <a:hueOff val="-3317830"/>
            <a:satOff val="44252"/>
            <a:lumOff val="382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317830"/>
              <a:satOff val="44252"/>
              <a:lumOff val="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500" kern="1200" dirty="0"/>
            <a:t>chrání stavbu, zařízení nebo pozemek před negativními vlivy okolí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chrání okolí stavby či zařízení nebo pozemku před jejich negativními účinky</a:t>
          </a:r>
        </a:p>
      </dsp:txBody>
      <dsp:txXfrm>
        <a:off x="7969096" y="924247"/>
        <a:ext cx="1746609" cy="28603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C9233-7929-431D-85DF-6D78B2B7B34E}">
      <dsp:nvSpPr>
        <dsp:cNvPr id="0" name=""/>
        <dsp:cNvSpPr/>
      </dsp:nvSpPr>
      <dsp:spPr>
        <a:xfrm>
          <a:off x="0" y="3960111"/>
          <a:ext cx="10143934" cy="649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hlinkClick xmlns:r="http://schemas.openxmlformats.org/officeDocument/2006/relationships" r:id="" action="ppaction://hlinksldjump"/>
            </a:rPr>
            <a:t>VYDÁNÍ ROZHODNUTÍ</a:t>
          </a:r>
          <a:endParaRPr lang="cs-CZ" sz="2000" kern="1200" dirty="0"/>
        </a:p>
      </dsp:txBody>
      <dsp:txXfrm>
        <a:off x="0" y="3960111"/>
        <a:ext cx="10143934" cy="350832"/>
      </dsp:txXfrm>
    </dsp:sp>
    <dsp:sp modelId="{733CFD0A-8DBB-4D50-97AD-5DE196E624B1}">
      <dsp:nvSpPr>
        <dsp:cNvPr id="0" name=""/>
        <dsp:cNvSpPr/>
      </dsp:nvSpPr>
      <dsp:spPr>
        <a:xfrm>
          <a:off x="4953" y="4297949"/>
          <a:ext cx="3378009" cy="2988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Bez zbytečného odkladu</a:t>
          </a:r>
        </a:p>
      </dsp:txBody>
      <dsp:txXfrm>
        <a:off x="4953" y="4297949"/>
        <a:ext cx="3378009" cy="298857"/>
      </dsp:txXfrm>
    </dsp:sp>
    <dsp:sp modelId="{3DF37991-BC2B-4D58-9163-9CD94CEBCB9A}">
      <dsp:nvSpPr>
        <dsp:cNvPr id="0" name=""/>
        <dsp:cNvSpPr/>
      </dsp:nvSpPr>
      <dsp:spPr>
        <a:xfrm>
          <a:off x="3382962" y="4297949"/>
          <a:ext cx="3378009" cy="2988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Ve lhůtě do 60 dnů</a:t>
          </a:r>
        </a:p>
      </dsp:txBody>
      <dsp:txXfrm>
        <a:off x="3382962" y="4297949"/>
        <a:ext cx="3378009" cy="298857"/>
      </dsp:txXfrm>
    </dsp:sp>
    <dsp:sp modelId="{DF8C14FE-0288-4E40-AFA6-F4B1BF9ABA6E}">
      <dsp:nvSpPr>
        <dsp:cNvPr id="0" name=""/>
        <dsp:cNvSpPr/>
      </dsp:nvSpPr>
      <dsp:spPr>
        <a:xfrm>
          <a:off x="6760971" y="4297949"/>
          <a:ext cx="3378009" cy="2988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Ve lhůtě do 90 dnů</a:t>
          </a:r>
        </a:p>
      </dsp:txBody>
      <dsp:txXfrm>
        <a:off x="6760971" y="4297949"/>
        <a:ext cx="3378009" cy="298857"/>
      </dsp:txXfrm>
    </dsp:sp>
    <dsp:sp modelId="{829CAFF0-FE1C-409A-A518-342CF24EF6B5}">
      <dsp:nvSpPr>
        <dsp:cNvPr id="0" name=""/>
        <dsp:cNvSpPr/>
      </dsp:nvSpPr>
      <dsp:spPr>
        <a:xfrm rot="10800000">
          <a:off x="0" y="2970634"/>
          <a:ext cx="10143934" cy="99922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hlinkClick xmlns:r="http://schemas.openxmlformats.org/officeDocument/2006/relationships" r:id="" action="ppaction://hlinksldjump"/>
            </a:rPr>
            <a:t>POSUZOVÁNÍ ZÁMĚRU</a:t>
          </a:r>
          <a:endParaRPr lang="cs-CZ" sz="2000" kern="1200" dirty="0"/>
        </a:p>
      </dsp:txBody>
      <dsp:txXfrm rot="-10800000">
        <a:off x="0" y="2970634"/>
        <a:ext cx="10143934" cy="350726"/>
      </dsp:txXfrm>
    </dsp:sp>
    <dsp:sp modelId="{105EE5F9-06B5-4476-96CD-EBA94ACCAA64}">
      <dsp:nvSpPr>
        <dsp:cNvPr id="0" name=""/>
        <dsp:cNvSpPr/>
      </dsp:nvSpPr>
      <dsp:spPr>
        <a:xfrm>
          <a:off x="0" y="3321361"/>
          <a:ext cx="10143934" cy="298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Kritéria dle § 90 </a:t>
          </a:r>
          <a:r>
            <a:rPr lang="cs-CZ" sz="1700" kern="1200" dirty="0" err="1"/>
            <a:t>StZ</a:t>
          </a:r>
          <a:endParaRPr lang="cs-CZ" sz="1700" kern="1200" dirty="0"/>
        </a:p>
      </dsp:txBody>
      <dsp:txXfrm>
        <a:off x="0" y="3321361"/>
        <a:ext cx="10143934" cy="298767"/>
      </dsp:txXfrm>
    </dsp:sp>
    <dsp:sp modelId="{9B1FBA42-944F-4266-AB53-992CB54A0592}">
      <dsp:nvSpPr>
        <dsp:cNvPr id="0" name=""/>
        <dsp:cNvSpPr/>
      </dsp:nvSpPr>
      <dsp:spPr>
        <a:xfrm rot="10800000">
          <a:off x="0" y="1981157"/>
          <a:ext cx="10143934" cy="99922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UPLATNĚNÍ ZÁVAZNÝCH STANOVISEK, NÁMITEK A PŘIPOMÍNEK</a:t>
          </a:r>
        </a:p>
      </dsp:txBody>
      <dsp:txXfrm rot="-10800000">
        <a:off x="0" y="1981157"/>
        <a:ext cx="10143934" cy="350726"/>
      </dsp:txXfrm>
    </dsp:sp>
    <dsp:sp modelId="{D495A2BA-94EA-4132-B69F-CF87869F1C5D}">
      <dsp:nvSpPr>
        <dsp:cNvPr id="0" name=""/>
        <dsp:cNvSpPr/>
      </dsp:nvSpPr>
      <dsp:spPr>
        <a:xfrm>
          <a:off x="0" y="2331884"/>
          <a:ext cx="10143934" cy="298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Vypořádání námitek dle § 89 odst. 6 </a:t>
          </a:r>
          <a:r>
            <a:rPr lang="cs-CZ" sz="1700" kern="1200" dirty="0" err="1"/>
            <a:t>StZ</a:t>
          </a:r>
          <a:r>
            <a:rPr lang="cs-CZ" sz="1700" kern="1200" dirty="0"/>
            <a:t> </a:t>
          </a:r>
        </a:p>
      </dsp:txBody>
      <dsp:txXfrm>
        <a:off x="0" y="2331884"/>
        <a:ext cx="10143934" cy="298767"/>
      </dsp:txXfrm>
    </dsp:sp>
    <dsp:sp modelId="{18D088B5-BD93-43F1-B035-CBAB66038866}">
      <dsp:nvSpPr>
        <dsp:cNvPr id="0" name=""/>
        <dsp:cNvSpPr/>
      </dsp:nvSpPr>
      <dsp:spPr>
        <a:xfrm rot="10800000">
          <a:off x="0" y="991681"/>
          <a:ext cx="10143934" cy="99922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ZAHÁJENÍ ŘÍZENÍ </a:t>
          </a:r>
          <a:endParaRPr lang="cs-CZ" sz="2000" kern="1200" dirty="0"/>
        </a:p>
      </dsp:txBody>
      <dsp:txXfrm rot="-10800000">
        <a:off x="0" y="991681"/>
        <a:ext cx="10143934" cy="350726"/>
      </dsp:txXfrm>
    </dsp:sp>
    <dsp:sp modelId="{F514E928-6C81-4325-8FAB-047453D293CA}">
      <dsp:nvSpPr>
        <dsp:cNvPr id="0" name=""/>
        <dsp:cNvSpPr/>
      </dsp:nvSpPr>
      <dsp:spPr>
        <a:xfrm>
          <a:off x="4953" y="1342408"/>
          <a:ext cx="3378009" cy="298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Neveřejná forma řízení s výjimkami</a:t>
          </a:r>
        </a:p>
      </dsp:txBody>
      <dsp:txXfrm>
        <a:off x="4953" y="1342408"/>
        <a:ext cx="3378009" cy="298767"/>
      </dsp:txXfrm>
    </dsp:sp>
    <dsp:sp modelId="{39F38A9E-1CF9-4ABA-9023-E17D6F1DEC8D}">
      <dsp:nvSpPr>
        <dsp:cNvPr id="0" name=""/>
        <dsp:cNvSpPr/>
      </dsp:nvSpPr>
      <dsp:spPr>
        <a:xfrm>
          <a:off x="3382962" y="1342408"/>
          <a:ext cx="3378009" cy="298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Ústní jednání, není-li od něj upuštěno</a:t>
          </a:r>
        </a:p>
      </dsp:txBody>
      <dsp:txXfrm>
        <a:off x="3382962" y="1342408"/>
        <a:ext cx="3378009" cy="298767"/>
      </dsp:txXfrm>
    </dsp:sp>
    <dsp:sp modelId="{CF63579A-A115-44CE-90AF-7BF442D8A37F}">
      <dsp:nvSpPr>
        <dsp:cNvPr id="0" name=""/>
        <dsp:cNvSpPr/>
      </dsp:nvSpPr>
      <dsp:spPr>
        <a:xfrm>
          <a:off x="6760971" y="1342408"/>
          <a:ext cx="3378009" cy="298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Specifika</a:t>
          </a:r>
        </a:p>
      </dsp:txBody>
      <dsp:txXfrm>
        <a:off x="6760971" y="1342408"/>
        <a:ext cx="3378009" cy="298767"/>
      </dsp:txXfrm>
    </dsp:sp>
    <dsp:sp modelId="{3B69F223-76BA-44D5-AA36-8D4E8CE65455}">
      <dsp:nvSpPr>
        <dsp:cNvPr id="0" name=""/>
        <dsp:cNvSpPr/>
      </dsp:nvSpPr>
      <dsp:spPr>
        <a:xfrm rot="10800000">
          <a:off x="0" y="2204"/>
          <a:ext cx="10143934" cy="99922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ŽÁDOST O VYDÁNÍ ÚZEMNÍHO ROZHODNUTÍ</a:t>
          </a:r>
          <a:endParaRPr lang="cs-CZ" sz="2000" kern="1200" dirty="0"/>
        </a:p>
      </dsp:txBody>
      <dsp:txXfrm rot="10800000">
        <a:off x="0" y="2204"/>
        <a:ext cx="10143934" cy="6492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B03A6-9D04-46E7-BB66-5918B381E007}">
      <dsp:nvSpPr>
        <dsp:cNvPr id="0" name=""/>
        <dsp:cNvSpPr/>
      </dsp:nvSpPr>
      <dsp:spPr>
        <a:xfrm>
          <a:off x="0" y="3925215"/>
          <a:ext cx="10143934" cy="6439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ROZHODNUTÍ</a:t>
          </a:r>
        </a:p>
      </dsp:txBody>
      <dsp:txXfrm>
        <a:off x="0" y="3925215"/>
        <a:ext cx="10143934" cy="347740"/>
      </dsp:txXfrm>
    </dsp:sp>
    <dsp:sp modelId="{E285D25A-4112-4FE7-A400-D13451C6EEEE}">
      <dsp:nvSpPr>
        <dsp:cNvPr id="0" name=""/>
        <dsp:cNvSpPr/>
      </dsp:nvSpPr>
      <dsp:spPr>
        <a:xfrm>
          <a:off x="0" y="4260076"/>
          <a:ext cx="5071967" cy="29622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Nelze se odvolat</a:t>
          </a:r>
        </a:p>
      </dsp:txBody>
      <dsp:txXfrm>
        <a:off x="0" y="4260076"/>
        <a:ext cx="5071967" cy="296223"/>
      </dsp:txXfrm>
    </dsp:sp>
    <dsp:sp modelId="{E0888F5A-1E98-4A0D-8B1F-391EF5FEEE08}">
      <dsp:nvSpPr>
        <dsp:cNvPr id="0" name=""/>
        <dsp:cNvSpPr/>
      </dsp:nvSpPr>
      <dsp:spPr>
        <a:xfrm>
          <a:off x="5071967" y="4260076"/>
          <a:ext cx="5071967" cy="296223"/>
        </a:xfrm>
        <a:prstGeom prst="rect">
          <a:avLst/>
        </a:prstGeom>
        <a:solidFill>
          <a:schemeClr val="accent2">
            <a:tint val="40000"/>
            <a:alpha val="90000"/>
            <a:hueOff val="-414729"/>
            <a:satOff val="5531"/>
            <a:lumOff val="47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414729"/>
              <a:satOff val="5531"/>
              <a:lumOff val="4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Právní moc den po uplynutí lhůty pro vyvěšení</a:t>
          </a:r>
        </a:p>
      </dsp:txBody>
      <dsp:txXfrm>
        <a:off x="5071967" y="4260076"/>
        <a:ext cx="5071967" cy="296223"/>
      </dsp:txXfrm>
    </dsp:sp>
    <dsp:sp modelId="{1BEB38A8-8AA6-4F58-8C19-241942AE90CE}">
      <dsp:nvSpPr>
        <dsp:cNvPr id="0" name=""/>
        <dsp:cNvSpPr/>
      </dsp:nvSpPr>
      <dsp:spPr>
        <a:xfrm rot="10800000">
          <a:off x="0" y="2944457"/>
          <a:ext cx="10143934" cy="990417"/>
        </a:xfrm>
        <a:prstGeom prst="upArrowCallout">
          <a:avLst/>
        </a:prstGeom>
        <a:solidFill>
          <a:schemeClr val="accent2">
            <a:hueOff val="-642048"/>
            <a:satOff val="7377"/>
            <a:lumOff val="2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NÁMITKY ÚČASTNÍKŮ ŘÍZENÍ A VÝHRADY DOTČENÝCH ORGÁNŮ</a:t>
          </a:r>
        </a:p>
      </dsp:txBody>
      <dsp:txXfrm rot="-10800000">
        <a:off x="0" y="2944457"/>
        <a:ext cx="10143934" cy="347636"/>
      </dsp:txXfrm>
    </dsp:sp>
    <dsp:sp modelId="{9DBD82B5-C8D8-4E66-92E0-338B8C5F0AF9}">
      <dsp:nvSpPr>
        <dsp:cNvPr id="0" name=""/>
        <dsp:cNvSpPr/>
      </dsp:nvSpPr>
      <dsp:spPr>
        <a:xfrm>
          <a:off x="0" y="3292094"/>
          <a:ext cx="5071967" cy="296134"/>
        </a:xfrm>
        <a:prstGeom prst="rect">
          <a:avLst/>
        </a:prstGeom>
        <a:solidFill>
          <a:schemeClr val="accent2">
            <a:tint val="40000"/>
            <a:alpha val="90000"/>
            <a:hueOff val="-829458"/>
            <a:satOff val="11063"/>
            <a:lumOff val="95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829458"/>
              <a:satOff val="11063"/>
              <a:lumOff val="9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Neuplatnění = vydání rozhodnutí</a:t>
          </a:r>
        </a:p>
      </dsp:txBody>
      <dsp:txXfrm>
        <a:off x="0" y="3292094"/>
        <a:ext cx="5071967" cy="296134"/>
      </dsp:txXfrm>
    </dsp:sp>
    <dsp:sp modelId="{38A839B5-A614-4B1D-8731-9CC9528D7D0B}">
      <dsp:nvSpPr>
        <dsp:cNvPr id="0" name=""/>
        <dsp:cNvSpPr/>
      </dsp:nvSpPr>
      <dsp:spPr>
        <a:xfrm>
          <a:off x="5071967" y="3292094"/>
          <a:ext cx="5071967" cy="296134"/>
        </a:xfrm>
        <a:prstGeom prst="rect">
          <a:avLst/>
        </a:prstGeom>
        <a:solidFill>
          <a:schemeClr val="accent2">
            <a:tint val="40000"/>
            <a:alpha val="90000"/>
            <a:hueOff val="-1244186"/>
            <a:satOff val="16594"/>
            <a:lumOff val="143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44186"/>
              <a:satOff val="16594"/>
              <a:lumOff val="14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Uplatnění = usnesení o provedení územního řízení</a:t>
          </a:r>
        </a:p>
      </dsp:txBody>
      <dsp:txXfrm>
        <a:off x="5071967" y="3292094"/>
        <a:ext cx="5071967" cy="296134"/>
      </dsp:txXfrm>
    </dsp:sp>
    <dsp:sp modelId="{EEE75932-7F7E-4CC6-B1D9-0D4E8B3C3E25}">
      <dsp:nvSpPr>
        <dsp:cNvPr id="0" name=""/>
        <dsp:cNvSpPr/>
      </dsp:nvSpPr>
      <dsp:spPr>
        <a:xfrm rot="10800000">
          <a:off x="0" y="1963700"/>
          <a:ext cx="10143934" cy="990417"/>
        </a:xfrm>
        <a:prstGeom prst="upArrowCallout">
          <a:avLst/>
        </a:prstGeom>
        <a:solidFill>
          <a:schemeClr val="accent2">
            <a:hueOff val="-1284095"/>
            <a:satOff val="14753"/>
            <a:lumOff val="4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POSOUZENÍ ZÁMĚRU A </a:t>
          </a:r>
          <a:r>
            <a:rPr lang="cs-CZ" sz="1300" kern="1200" dirty="0">
              <a:hlinkClick xmlns:r="http://schemas.openxmlformats.org/officeDocument/2006/relationships" r:id="rId1"/>
            </a:rPr>
            <a:t>NÁVRH VÝROKU ROZHODNUTÍ</a:t>
          </a:r>
          <a:endParaRPr lang="cs-CZ" sz="1300" kern="1200" dirty="0"/>
        </a:p>
      </dsp:txBody>
      <dsp:txXfrm rot="-10800000">
        <a:off x="0" y="1963700"/>
        <a:ext cx="10143934" cy="347636"/>
      </dsp:txXfrm>
    </dsp:sp>
    <dsp:sp modelId="{FE8D7C77-75DE-440E-BE40-6502C2A32899}">
      <dsp:nvSpPr>
        <dsp:cNvPr id="0" name=""/>
        <dsp:cNvSpPr/>
      </dsp:nvSpPr>
      <dsp:spPr>
        <a:xfrm>
          <a:off x="0" y="2311336"/>
          <a:ext cx="10143934" cy="296134"/>
        </a:xfrm>
        <a:prstGeom prst="rect">
          <a:avLst/>
        </a:prstGeom>
        <a:solidFill>
          <a:schemeClr val="accent2">
            <a:tint val="40000"/>
            <a:alpha val="90000"/>
            <a:hueOff val="-1658915"/>
            <a:satOff val="22126"/>
            <a:lumOff val="191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658915"/>
              <a:satOff val="22126"/>
              <a:lumOff val="19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Zveřejnění po dobu 15 dní</a:t>
          </a:r>
        </a:p>
      </dsp:txBody>
      <dsp:txXfrm>
        <a:off x="0" y="2311336"/>
        <a:ext cx="10143934" cy="296134"/>
      </dsp:txXfrm>
    </dsp:sp>
    <dsp:sp modelId="{94911692-95A2-4291-98B6-BAA667048F9A}">
      <dsp:nvSpPr>
        <dsp:cNvPr id="0" name=""/>
        <dsp:cNvSpPr/>
      </dsp:nvSpPr>
      <dsp:spPr>
        <a:xfrm rot="10800000">
          <a:off x="0" y="982942"/>
          <a:ext cx="10143934" cy="990417"/>
        </a:xfrm>
        <a:prstGeom prst="upArrowCallout">
          <a:avLst/>
        </a:prstGeom>
        <a:solidFill>
          <a:schemeClr val="accent2">
            <a:hueOff val="-1926143"/>
            <a:satOff val="22130"/>
            <a:lumOff val="676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POSOUZENÍ ŽÁDOSTI z hlediska náležitostí a podmínek</a:t>
          </a:r>
        </a:p>
      </dsp:txBody>
      <dsp:txXfrm rot="-10800000">
        <a:off x="0" y="982942"/>
        <a:ext cx="10143934" cy="347636"/>
      </dsp:txXfrm>
    </dsp:sp>
    <dsp:sp modelId="{4F08F2C4-5FD2-45F9-A1BB-2ABAABE12E2B}">
      <dsp:nvSpPr>
        <dsp:cNvPr id="0" name=""/>
        <dsp:cNvSpPr/>
      </dsp:nvSpPr>
      <dsp:spPr>
        <a:xfrm>
          <a:off x="0" y="1330579"/>
          <a:ext cx="5071967" cy="296134"/>
        </a:xfrm>
        <a:prstGeom prst="rect">
          <a:avLst/>
        </a:prstGeom>
        <a:solidFill>
          <a:schemeClr val="accent2">
            <a:tint val="40000"/>
            <a:alpha val="90000"/>
            <a:hueOff val="-2073644"/>
            <a:satOff val="27657"/>
            <a:lumOff val="239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073644"/>
              <a:satOff val="27657"/>
              <a:lumOff val="23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Písemná forma řízení</a:t>
          </a:r>
        </a:p>
      </dsp:txBody>
      <dsp:txXfrm>
        <a:off x="0" y="1330579"/>
        <a:ext cx="5071967" cy="296134"/>
      </dsp:txXfrm>
    </dsp:sp>
    <dsp:sp modelId="{23B9EB79-0875-4FB6-B11B-D3F770D7BD50}">
      <dsp:nvSpPr>
        <dsp:cNvPr id="0" name=""/>
        <dsp:cNvSpPr/>
      </dsp:nvSpPr>
      <dsp:spPr>
        <a:xfrm>
          <a:off x="5071967" y="1330579"/>
          <a:ext cx="5071967" cy="296134"/>
        </a:xfrm>
        <a:prstGeom prst="rect">
          <a:avLst/>
        </a:prstGeom>
        <a:solidFill>
          <a:schemeClr val="accent2">
            <a:tint val="40000"/>
            <a:alpha val="90000"/>
            <a:hueOff val="-2488373"/>
            <a:satOff val="33189"/>
            <a:lumOff val="286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488373"/>
              <a:satOff val="33189"/>
              <a:lumOff val="28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Odstranění nedostatků na místě nebo ve lhůtě</a:t>
          </a:r>
        </a:p>
      </dsp:txBody>
      <dsp:txXfrm>
        <a:off x="5071967" y="1330579"/>
        <a:ext cx="5071967" cy="296134"/>
      </dsp:txXfrm>
    </dsp:sp>
    <dsp:sp modelId="{F1A7FD47-F7DC-4664-B937-EC3E51A09AD8}">
      <dsp:nvSpPr>
        <dsp:cNvPr id="0" name=""/>
        <dsp:cNvSpPr/>
      </dsp:nvSpPr>
      <dsp:spPr>
        <a:xfrm rot="10800000">
          <a:off x="0" y="2185"/>
          <a:ext cx="10143934" cy="990417"/>
        </a:xfrm>
        <a:prstGeom prst="upArrowCallout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ŽÁDOST O VYDÁNÍ ÚZEMNÍHO ROZHODNUTÍ</a:t>
          </a:r>
        </a:p>
      </dsp:txBody>
      <dsp:txXfrm rot="-10800000">
        <a:off x="0" y="2185"/>
        <a:ext cx="10143934" cy="347636"/>
      </dsp:txXfrm>
    </dsp:sp>
    <dsp:sp modelId="{9B60E30C-3FD2-4B20-ABBB-3A42FDFF37F9}">
      <dsp:nvSpPr>
        <dsp:cNvPr id="0" name=""/>
        <dsp:cNvSpPr/>
      </dsp:nvSpPr>
      <dsp:spPr>
        <a:xfrm>
          <a:off x="0" y="349821"/>
          <a:ext cx="5071967" cy="296134"/>
        </a:xfrm>
        <a:prstGeom prst="rect">
          <a:avLst/>
        </a:prstGeom>
        <a:solidFill>
          <a:schemeClr val="accent2">
            <a:tint val="40000"/>
            <a:alpha val="90000"/>
            <a:hueOff val="-2903101"/>
            <a:satOff val="38720"/>
            <a:lumOff val="33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903101"/>
              <a:satOff val="38720"/>
              <a:lumOff val="3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Náležitosti (podkladové správní akty, souhlas přímo dotčených osob)</a:t>
          </a:r>
        </a:p>
      </dsp:txBody>
      <dsp:txXfrm>
        <a:off x="0" y="349821"/>
        <a:ext cx="5071967" cy="296134"/>
      </dsp:txXfrm>
    </dsp:sp>
    <dsp:sp modelId="{836F26FA-1051-4197-905B-D8971995D4E6}">
      <dsp:nvSpPr>
        <dsp:cNvPr id="0" name=""/>
        <dsp:cNvSpPr/>
      </dsp:nvSpPr>
      <dsp:spPr>
        <a:xfrm>
          <a:off x="5071967" y="349821"/>
          <a:ext cx="5071967" cy="296134"/>
        </a:xfrm>
        <a:prstGeom prst="rect">
          <a:avLst/>
        </a:prstGeom>
        <a:solidFill>
          <a:schemeClr val="accent2">
            <a:tint val="40000"/>
            <a:alpha val="90000"/>
            <a:hueOff val="-3317830"/>
            <a:satOff val="44252"/>
            <a:lumOff val="382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317830"/>
              <a:satOff val="44252"/>
              <a:lumOff val="3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100" kern="1200"/>
            <a:t>Podmínky (zastavěné území nebo zastavitelná plocha, není vyžadováno stanovisko EIA)</a:t>
          </a:r>
        </a:p>
      </dsp:txBody>
      <dsp:txXfrm>
        <a:off x="5071967" y="349821"/>
        <a:ext cx="5071967" cy="2961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7F04-2FA7-4C1E-9953-AD20437A116B}">
      <dsp:nvSpPr>
        <dsp:cNvPr id="0" name=""/>
        <dsp:cNvSpPr/>
      </dsp:nvSpPr>
      <dsp:spPr>
        <a:xfrm>
          <a:off x="3654" y="132860"/>
          <a:ext cx="2197457" cy="6448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Společné postupy</a:t>
          </a:r>
        </a:p>
      </dsp:txBody>
      <dsp:txXfrm>
        <a:off x="3654" y="132860"/>
        <a:ext cx="2197457" cy="644808"/>
      </dsp:txXfrm>
    </dsp:sp>
    <dsp:sp modelId="{83C4236C-54ED-48D0-B9FD-6C886035F425}">
      <dsp:nvSpPr>
        <dsp:cNvPr id="0" name=""/>
        <dsp:cNvSpPr/>
      </dsp:nvSpPr>
      <dsp:spPr>
        <a:xfrm>
          <a:off x="3654" y="777669"/>
          <a:ext cx="2197457" cy="31128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U staveb v působnosti obecného stavebního úřadu, staveb vymezených v § 15 odst. 1 písm. b) až d), staveb vymezených v § 16 odst. 2 písm. d) lze vydat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Společné povolení ve společném územním a stavebním řízení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Společný souhlas na základě společného oznámení záměru</a:t>
          </a:r>
        </a:p>
      </dsp:txBody>
      <dsp:txXfrm>
        <a:off x="3654" y="777669"/>
        <a:ext cx="2197457" cy="3112829"/>
      </dsp:txXfrm>
    </dsp:sp>
    <dsp:sp modelId="{70C88884-FF54-4E11-8C46-77AE7F30025A}">
      <dsp:nvSpPr>
        <dsp:cNvPr id="0" name=""/>
        <dsp:cNvSpPr/>
      </dsp:nvSpPr>
      <dsp:spPr>
        <a:xfrm>
          <a:off x="2508756" y="132860"/>
          <a:ext cx="2197457" cy="6448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Stavební řízení a stavební povolení </a:t>
          </a:r>
        </a:p>
      </dsp:txBody>
      <dsp:txXfrm>
        <a:off x="2508756" y="132860"/>
        <a:ext cx="2197457" cy="644808"/>
      </dsp:txXfrm>
    </dsp:sp>
    <dsp:sp modelId="{A9479C50-7BA0-4F47-96D3-C9E28DF403B5}">
      <dsp:nvSpPr>
        <dsp:cNvPr id="0" name=""/>
        <dsp:cNvSpPr/>
      </dsp:nvSpPr>
      <dsp:spPr>
        <a:xfrm>
          <a:off x="2508756" y="777669"/>
          <a:ext cx="2197457" cy="311282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U staveb všeho druhu bez zřetele na jejich stavebně technické provedení, účel a dobu trvání, nestanoví-li tento zákon nebo zvláštní právní předpis jinak.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Změny ohlašovaných staveb, jejichž provedení by mělo za následek překročení jejich parametrů.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 základně žádosti ve stavebním řízení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Lze nahradit oznámením s certifikátem </a:t>
          </a:r>
          <a:r>
            <a:rPr lang="cs-CZ" sz="1400" kern="1200" dirty="0" err="1"/>
            <a:t>autoriz</a:t>
          </a:r>
          <a:r>
            <a:rPr lang="cs-CZ" sz="1400" kern="1200" dirty="0"/>
            <a:t>. inspektora (§ 117).</a:t>
          </a:r>
        </a:p>
      </dsp:txBody>
      <dsp:txXfrm>
        <a:off x="2508756" y="777669"/>
        <a:ext cx="2197457" cy="3112829"/>
      </dsp:txXfrm>
    </dsp:sp>
    <dsp:sp modelId="{3AF28541-6A45-47D1-BF43-59B8ACB41FB1}">
      <dsp:nvSpPr>
        <dsp:cNvPr id="0" name=""/>
        <dsp:cNvSpPr/>
      </dsp:nvSpPr>
      <dsp:spPr>
        <a:xfrm>
          <a:off x="5013858" y="132860"/>
          <a:ext cx="2197457" cy="6448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Ohlášení stavby a souhlas s provedením ohlášeného stavebního záměru</a:t>
          </a:r>
        </a:p>
      </dsp:txBody>
      <dsp:txXfrm>
        <a:off x="5013858" y="132860"/>
        <a:ext cx="2197457" cy="644808"/>
      </dsp:txXfrm>
    </dsp:sp>
    <dsp:sp modelId="{274C9DEF-AE5B-4C39-A17A-23AEFCE10C78}">
      <dsp:nvSpPr>
        <dsp:cNvPr id="0" name=""/>
        <dsp:cNvSpPr/>
      </dsp:nvSpPr>
      <dsp:spPr>
        <a:xfrm>
          <a:off x="5013858" y="777669"/>
          <a:ext cx="2197457" cy="311282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Jednoduché stavby, terénní úpravy a udržovací práce, u kterých postačí ohlášení (§ 104 </a:t>
          </a:r>
          <a:r>
            <a:rPr lang="cs-CZ" sz="1400" kern="1200" dirty="0" err="1"/>
            <a:t>StZ</a:t>
          </a:r>
          <a:r>
            <a:rPr lang="cs-CZ" sz="1400" kern="1200" dirty="0"/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Změny stavebních záměrů nevyžadujících stavební povolení ani ohlášení, , jejichž provedení by mělo za následek překročení jejich parametrů.</a:t>
          </a:r>
        </a:p>
      </dsp:txBody>
      <dsp:txXfrm>
        <a:off x="5013858" y="777669"/>
        <a:ext cx="2197457" cy="3112829"/>
      </dsp:txXfrm>
    </dsp:sp>
    <dsp:sp modelId="{6A4E05E9-90F6-4ECC-BE8D-D1EA3F098931}">
      <dsp:nvSpPr>
        <dsp:cNvPr id="0" name=""/>
        <dsp:cNvSpPr/>
      </dsp:nvSpPr>
      <dsp:spPr>
        <a:xfrm>
          <a:off x="7518960" y="132860"/>
          <a:ext cx="2197457" cy="6448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„NIC“</a:t>
          </a:r>
        </a:p>
      </dsp:txBody>
      <dsp:txXfrm>
        <a:off x="7518960" y="132860"/>
        <a:ext cx="2197457" cy="644808"/>
      </dsp:txXfrm>
    </dsp:sp>
    <dsp:sp modelId="{CA37D8D0-DAA1-47D3-AF0F-77F6A6B1BBB3}">
      <dsp:nvSpPr>
        <dsp:cNvPr id="0" name=""/>
        <dsp:cNvSpPr/>
      </dsp:nvSpPr>
      <dsp:spPr>
        <a:xfrm>
          <a:off x="7518960" y="777669"/>
          <a:ext cx="2197457" cy="311282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Stavby</a:t>
          </a:r>
          <a:r>
            <a:rPr lang="cs-CZ" sz="1400" kern="1200" dirty="0"/>
            <a:t>, terénní úpravy, zařízení a udržovací práce nevyžadující stavební povolení ani ohlášení dle § 103 </a:t>
          </a:r>
          <a:r>
            <a:rPr lang="cs-CZ" sz="1400" kern="1200" dirty="0" err="1"/>
            <a:t>StZ</a:t>
          </a:r>
          <a:endParaRPr lang="cs-CZ" sz="1400" kern="1200" dirty="0"/>
        </a:p>
      </dsp:txBody>
      <dsp:txXfrm>
        <a:off x="7518960" y="777669"/>
        <a:ext cx="2197457" cy="311282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F1965-44D7-4AF9-964D-2F9231F369E1}">
      <dsp:nvSpPr>
        <dsp:cNvPr id="0" name=""/>
        <dsp:cNvSpPr/>
      </dsp:nvSpPr>
      <dsp:spPr>
        <a:xfrm>
          <a:off x="47" y="346533"/>
          <a:ext cx="4542134" cy="15138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Územní opatření o stavební uzávěře</a:t>
          </a:r>
          <a:endParaRPr lang="en-US" sz="2100" kern="1200"/>
        </a:p>
      </dsp:txBody>
      <dsp:txXfrm>
        <a:off x="47" y="346533"/>
        <a:ext cx="4542134" cy="1513840"/>
      </dsp:txXfrm>
    </dsp:sp>
    <dsp:sp modelId="{542D94E1-A7A3-49FE-A5FF-F7A7068413BA}">
      <dsp:nvSpPr>
        <dsp:cNvPr id="0" name=""/>
        <dsp:cNvSpPr/>
      </dsp:nvSpPr>
      <dsp:spPr>
        <a:xfrm>
          <a:off x="47" y="1860373"/>
          <a:ext cx="4542134" cy="181581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Omezení práv k pozemku nebo ke stavbě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Náhrada majetkové újmy za omezení práv k pozemku nebo stavbě</a:t>
          </a:r>
          <a:endParaRPr lang="en-US" sz="2100" kern="1200" dirty="0"/>
        </a:p>
      </dsp:txBody>
      <dsp:txXfrm>
        <a:off x="47" y="1860373"/>
        <a:ext cx="4542134" cy="1815817"/>
      </dsp:txXfrm>
    </dsp:sp>
    <dsp:sp modelId="{06E4C02E-4FA5-4B7D-8B47-4F1E36ADFA98}">
      <dsp:nvSpPr>
        <dsp:cNvPr id="0" name=""/>
        <dsp:cNvSpPr/>
      </dsp:nvSpPr>
      <dsp:spPr>
        <a:xfrm>
          <a:off x="5178080" y="346533"/>
          <a:ext cx="4542134" cy="15138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Změna nebo zrušení územního rozhodnutí z moci úřední v řízení o umístění veřejně prospěšné stavby nebo veřejně prospěšného opatření, příp. změna nebo zrušení regulačního plánu</a:t>
          </a:r>
          <a:endParaRPr lang="en-US" sz="2100" kern="1200" dirty="0"/>
        </a:p>
      </dsp:txBody>
      <dsp:txXfrm>
        <a:off x="5178080" y="346533"/>
        <a:ext cx="4542134" cy="1513840"/>
      </dsp:txXfrm>
    </dsp:sp>
    <dsp:sp modelId="{53299572-0686-49F3-B232-BEA438A523DA}">
      <dsp:nvSpPr>
        <dsp:cNvPr id="0" name=""/>
        <dsp:cNvSpPr/>
      </dsp:nvSpPr>
      <dsp:spPr>
        <a:xfrm>
          <a:off x="5178080" y="1860373"/>
          <a:ext cx="4542134" cy="181581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Zrušení určení pozemku k zastavění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Náhrada prokazatelné majetkové újmy</a:t>
          </a:r>
          <a:endParaRPr lang="en-US" sz="20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náhrada vynaložených nákladů na přípravu výstavby v obvyklé výši, zejména na koupi pozemku, na projektovou přípravu výstavby nebo v souvislosti se snížením hodnoty pozemku, který slouží k zajištění závazku </a:t>
          </a:r>
          <a:endParaRPr lang="en-US" sz="1600" kern="1200" dirty="0"/>
        </a:p>
      </dsp:txBody>
      <dsp:txXfrm>
        <a:off x="5178080" y="1860373"/>
        <a:ext cx="4542134" cy="18158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E5D45-0EBB-466C-9AD9-2E9A38473CBA}">
      <dsp:nvSpPr>
        <dsp:cNvPr id="0" name=""/>
        <dsp:cNvSpPr/>
      </dsp:nvSpPr>
      <dsp:spPr>
        <a:xfrm>
          <a:off x="10747883" y="2810384"/>
          <a:ext cx="188081" cy="146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036"/>
              </a:lnTo>
              <a:lnTo>
                <a:pt x="188081" y="146703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B0EE6-DBDE-4E03-B8C3-44C0BAC710AA}">
      <dsp:nvSpPr>
        <dsp:cNvPr id="0" name=""/>
        <dsp:cNvSpPr/>
      </dsp:nvSpPr>
      <dsp:spPr>
        <a:xfrm>
          <a:off x="10747883" y="2810384"/>
          <a:ext cx="188081" cy="576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83"/>
              </a:lnTo>
              <a:lnTo>
                <a:pt x="188081" y="576783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877D04-279E-4EE4-9CCF-CB984936C2E0}">
      <dsp:nvSpPr>
        <dsp:cNvPr id="0" name=""/>
        <dsp:cNvSpPr/>
      </dsp:nvSpPr>
      <dsp:spPr>
        <a:xfrm>
          <a:off x="6105435" y="1920131"/>
          <a:ext cx="5143998" cy="26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"/>
              </a:lnTo>
              <a:lnTo>
                <a:pt x="5143998" y="131657"/>
              </a:lnTo>
              <a:lnTo>
                <a:pt x="5143998" y="26331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ACA33-33AD-4B84-B055-44D6A68BA7F1}">
      <dsp:nvSpPr>
        <dsp:cNvPr id="0" name=""/>
        <dsp:cNvSpPr/>
      </dsp:nvSpPr>
      <dsp:spPr>
        <a:xfrm>
          <a:off x="9544161" y="4590889"/>
          <a:ext cx="188081" cy="576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83"/>
              </a:lnTo>
              <a:lnTo>
                <a:pt x="188081" y="57678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71707-77BD-4784-AA4C-8562249C735B}">
      <dsp:nvSpPr>
        <dsp:cNvPr id="0" name=""/>
        <dsp:cNvSpPr/>
      </dsp:nvSpPr>
      <dsp:spPr>
        <a:xfrm>
          <a:off x="9287116" y="3700636"/>
          <a:ext cx="758595" cy="26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"/>
              </a:lnTo>
              <a:lnTo>
                <a:pt x="758595" y="131657"/>
              </a:lnTo>
              <a:lnTo>
                <a:pt x="758595" y="26331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67088-653A-4A31-9AE1-0F30B55FD9B0}">
      <dsp:nvSpPr>
        <dsp:cNvPr id="0" name=""/>
        <dsp:cNvSpPr/>
      </dsp:nvSpPr>
      <dsp:spPr>
        <a:xfrm>
          <a:off x="8528521" y="3700636"/>
          <a:ext cx="758595" cy="263314"/>
        </a:xfrm>
        <a:custGeom>
          <a:avLst/>
          <a:gdLst/>
          <a:ahLst/>
          <a:cxnLst/>
          <a:rect l="0" t="0" r="0" b="0"/>
          <a:pathLst>
            <a:path>
              <a:moveTo>
                <a:pt x="758595" y="0"/>
              </a:moveTo>
              <a:lnTo>
                <a:pt x="758595" y="131657"/>
              </a:lnTo>
              <a:lnTo>
                <a:pt x="0" y="131657"/>
              </a:lnTo>
              <a:lnTo>
                <a:pt x="0" y="26331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3DD59-02E0-4D0F-8AEB-C64772AC4F90}">
      <dsp:nvSpPr>
        <dsp:cNvPr id="0" name=""/>
        <dsp:cNvSpPr/>
      </dsp:nvSpPr>
      <dsp:spPr>
        <a:xfrm>
          <a:off x="7233893" y="2810384"/>
          <a:ext cx="2053223" cy="26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"/>
              </a:lnTo>
              <a:lnTo>
                <a:pt x="2053223" y="131657"/>
              </a:lnTo>
              <a:lnTo>
                <a:pt x="2053223" y="2633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DC671-145B-4651-8B62-4E301BF785A9}">
      <dsp:nvSpPr>
        <dsp:cNvPr id="0" name=""/>
        <dsp:cNvSpPr/>
      </dsp:nvSpPr>
      <dsp:spPr>
        <a:xfrm>
          <a:off x="6196310" y="3700636"/>
          <a:ext cx="188081" cy="146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036"/>
              </a:lnTo>
              <a:lnTo>
                <a:pt x="188081" y="1467036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DB6E0-A0BD-45AD-B85F-5E11E454717D}">
      <dsp:nvSpPr>
        <dsp:cNvPr id="0" name=""/>
        <dsp:cNvSpPr/>
      </dsp:nvSpPr>
      <dsp:spPr>
        <a:xfrm>
          <a:off x="6196310" y="3700636"/>
          <a:ext cx="188081" cy="576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83"/>
              </a:lnTo>
              <a:lnTo>
                <a:pt x="188081" y="57678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1EBA2-88EA-4F94-A73E-7A4CD69882D1}">
      <dsp:nvSpPr>
        <dsp:cNvPr id="0" name=""/>
        <dsp:cNvSpPr/>
      </dsp:nvSpPr>
      <dsp:spPr>
        <a:xfrm>
          <a:off x="6697860" y="2810384"/>
          <a:ext cx="536032" cy="263314"/>
        </a:xfrm>
        <a:custGeom>
          <a:avLst/>
          <a:gdLst/>
          <a:ahLst/>
          <a:cxnLst/>
          <a:rect l="0" t="0" r="0" b="0"/>
          <a:pathLst>
            <a:path>
              <a:moveTo>
                <a:pt x="536032" y="0"/>
              </a:moveTo>
              <a:lnTo>
                <a:pt x="536032" y="131657"/>
              </a:lnTo>
              <a:lnTo>
                <a:pt x="0" y="131657"/>
              </a:lnTo>
              <a:lnTo>
                <a:pt x="0" y="2633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F597E-D839-4735-BE05-0792F5209204}">
      <dsp:nvSpPr>
        <dsp:cNvPr id="0" name=""/>
        <dsp:cNvSpPr/>
      </dsp:nvSpPr>
      <dsp:spPr>
        <a:xfrm>
          <a:off x="4679119" y="3700636"/>
          <a:ext cx="188081" cy="146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036"/>
              </a:lnTo>
              <a:lnTo>
                <a:pt x="188081" y="1467036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F612D-368F-4DF6-B6AA-5000C0D9FB21}">
      <dsp:nvSpPr>
        <dsp:cNvPr id="0" name=""/>
        <dsp:cNvSpPr/>
      </dsp:nvSpPr>
      <dsp:spPr>
        <a:xfrm>
          <a:off x="4679119" y="3700636"/>
          <a:ext cx="188081" cy="576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83"/>
              </a:lnTo>
              <a:lnTo>
                <a:pt x="188081" y="57678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2BD88-23B8-4913-9A59-A85D4F8C5744}">
      <dsp:nvSpPr>
        <dsp:cNvPr id="0" name=""/>
        <dsp:cNvSpPr/>
      </dsp:nvSpPr>
      <dsp:spPr>
        <a:xfrm>
          <a:off x="5180669" y="2810384"/>
          <a:ext cx="2053223" cy="263314"/>
        </a:xfrm>
        <a:custGeom>
          <a:avLst/>
          <a:gdLst/>
          <a:ahLst/>
          <a:cxnLst/>
          <a:rect l="0" t="0" r="0" b="0"/>
          <a:pathLst>
            <a:path>
              <a:moveTo>
                <a:pt x="2053223" y="0"/>
              </a:moveTo>
              <a:lnTo>
                <a:pt x="2053223" y="131657"/>
              </a:lnTo>
              <a:lnTo>
                <a:pt x="0" y="131657"/>
              </a:lnTo>
              <a:lnTo>
                <a:pt x="0" y="2633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FE012-D3E8-4F60-A977-894DFE75C77C}">
      <dsp:nvSpPr>
        <dsp:cNvPr id="0" name=""/>
        <dsp:cNvSpPr/>
      </dsp:nvSpPr>
      <dsp:spPr>
        <a:xfrm>
          <a:off x="6105435" y="1920131"/>
          <a:ext cx="1128457" cy="26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"/>
              </a:lnTo>
              <a:lnTo>
                <a:pt x="1128457" y="131657"/>
              </a:lnTo>
              <a:lnTo>
                <a:pt x="1128457" y="26331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155FA-20C5-49E9-AD78-510EC13BC394}">
      <dsp:nvSpPr>
        <dsp:cNvPr id="0" name=""/>
        <dsp:cNvSpPr/>
      </dsp:nvSpPr>
      <dsp:spPr>
        <a:xfrm>
          <a:off x="3161927" y="3700636"/>
          <a:ext cx="188081" cy="146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036"/>
              </a:lnTo>
              <a:lnTo>
                <a:pt x="188081" y="1467036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14598-C5C9-4E0E-A825-815AB3B9BC6A}">
      <dsp:nvSpPr>
        <dsp:cNvPr id="0" name=""/>
        <dsp:cNvSpPr/>
      </dsp:nvSpPr>
      <dsp:spPr>
        <a:xfrm>
          <a:off x="3161927" y="3700636"/>
          <a:ext cx="188081" cy="576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83"/>
              </a:lnTo>
              <a:lnTo>
                <a:pt x="188081" y="57678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B3BCF-57FF-429E-9879-03EDE08DF4F9}">
      <dsp:nvSpPr>
        <dsp:cNvPr id="0" name=""/>
        <dsp:cNvSpPr/>
      </dsp:nvSpPr>
      <dsp:spPr>
        <a:xfrm>
          <a:off x="3617758" y="2810384"/>
          <a:ext cx="91440" cy="2633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33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6F1C7-8DB5-4506-A910-3D5E0756A87C}">
      <dsp:nvSpPr>
        <dsp:cNvPr id="0" name=""/>
        <dsp:cNvSpPr/>
      </dsp:nvSpPr>
      <dsp:spPr>
        <a:xfrm>
          <a:off x="3663478" y="1920131"/>
          <a:ext cx="2441956" cy="263314"/>
        </a:xfrm>
        <a:custGeom>
          <a:avLst/>
          <a:gdLst/>
          <a:ahLst/>
          <a:cxnLst/>
          <a:rect l="0" t="0" r="0" b="0"/>
          <a:pathLst>
            <a:path>
              <a:moveTo>
                <a:pt x="2441956" y="0"/>
              </a:moveTo>
              <a:lnTo>
                <a:pt x="2441956" y="131657"/>
              </a:lnTo>
              <a:lnTo>
                <a:pt x="0" y="131657"/>
              </a:lnTo>
              <a:lnTo>
                <a:pt x="0" y="26331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7AE11-5D25-42DB-B014-085DEC2AB3A1}">
      <dsp:nvSpPr>
        <dsp:cNvPr id="0" name=""/>
        <dsp:cNvSpPr/>
      </dsp:nvSpPr>
      <dsp:spPr>
        <a:xfrm>
          <a:off x="1644736" y="3700636"/>
          <a:ext cx="188081" cy="576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6783"/>
              </a:lnTo>
              <a:lnTo>
                <a:pt x="188081" y="57678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C2718-EB2F-4F4C-96F8-AAF81BEC25EF}">
      <dsp:nvSpPr>
        <dsp:cNvPr id="0" name=""/>
        <dsp:cNvSpPr/>
      </dsp:nvSpPr>
      <dsp:spPr>
        <a:xfrm>
          <a:off x="1387692" y="2810384"/>
          <a:ext cx="758595" cy="263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57"/>
              </a:lnTo>
              <a:lnTo>
                <a:pt x="758595" y="131657"/>
              </a:lnTo>
              <a:lnTo>
                <a:pt x="758595" y="2633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A2506-F0BE-4FB0-99CD-C4372F032A80}">
      <dsp:nvSpPr>
        <dsp:cNvPr id="0" name=""/>
        <dsp:cNvSpPr/>
      </dsp:nvSpPr>
      <dsp:spPr>
        <a:xfrm>
          <a:off x="629096" y="2810384"/>
          <a:ext cx="758595" cy="263314"/>
        </a:xfrm>
        <a:custGeom>
          <a:avLst/>
          <a:gdLst/>
          <a:ahLst/>
          <a:cxnLst/>
          <a:rect l="0" t="0" r="0" b="0"/>
          <a:pathLst>
            <a:path>
              <a:moveTo>
                <a:pt x="758595" y="0"/>
              </a:moveTo>
              <a:lnTo>
                <a:pt x="758595" y="131657"/>
              </a:lnTo>
              <a:lnTo>
                <a:pt x="0" y="131657"/>
              </a:lnTo>
              <a:lnTo>
                <a:pt x="0" y="2633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EF55E-041D-4982-B734-91A257B49721}">
      <dsp:nvSpPr>
        <dsp:cNvPr id="0" name=""/>
        <dsp:cNvSpPr/>
      </dsp:nvSpPr>
      <dsp:spPr>
        <a:xfrm>
          <a:off x="1387692" y="1920131"/>
          <a:ext cx="4717743" cy="263314"/>
        </a:xfrm>
        <a:custGeom>
          <a:avLst/>
          <a:gdLst/>
          <a:ahLst/>
          <a:cxnLst/>
          <a:rect l="0" t="0" r="0" b="0"/>
          <a:pathLst>
            <a:path>
              <a:moveTo>
                <a:pt x="4717743" y="0"/>
              </a:moveTo>
              <a:lnTo>
                <a:pt x="4717743" y="131657"/>
              </a:lnTo>
              <a:lnTo>
                <a:pt x="0" y="131657"/>
              </a:lnTo>
              <a:lnTo>
                <a:pt x="0" y="26331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46EA-1A1F-44E2-B14B-9777B15A4B96}">
      <dsp:nvSpPr>
        <dsp:cNvPr id="0" name=""/>
        <dsp:cNvSpPr/>
      </dsp:nvSpPr>
      <dsp:spPr>
        <a:xfrm>
          <a:off x="4820155" y="618857"/>
          <a:ext cx="2570560" cy="13012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Jak postupovat při realizaci změny v území?</a:t>
          </a:r>
        </a:p>
      </dsp:txBody>
      <dsp:txXfrm>
        <a:off x="4820155" y="618857"/>
        <a:ext cx="2570560" cy="1301273"/>
      </dsp:txXfrm>
    </dsp:sp>
    <dsp:sp modelId="{4A812213-FF55-4ADC-998E-189906BFFB9D}">
      <dsp:nvSpPr>
        <dsp:cNvPr id="0" name=""/>
        <dsp:cNvSpPr/>
      </dsp:nvSpPr>
      <dsp:spPr>
        <a:xfrm>
          <a:off x="334498" y="2183445"/>
          <a:ext cx="2106387" cy="626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>
                  <a:lumMod val="85000"/>
                  <a:lumOff val="15000"/>
                </a:schemeClr>
              </a:solidFill>
            </a:rPr>
            <a:t>K realizaci změny v území postačují postupy podle stavebního zákona.</a:t>
          </a:r>
        </a:p>
      </dsp:txBody>
      <dsp:txXfrm>
        <a:off x="334498" y="2183445"/>
        <a:ext cx="2106387" cy="626938"/>
      </dsp:txXfrm>
    </dsp:sp>
    <dsp:sp modelId="{941B339A-F036-4753-AC6B-38750B738DAC}">
      <dsp:nvSpPr>
        <dsp:cNvPr id="0" name=""/>
        <dsp:cNvSpPr/>
      </dsp:nvSpPr>
      <dsp:spPr>
        <a:xfrm>
          <a:off x="2158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ANO</a:t>
          </a:r>
        </a:p>
      </dsp:txBody>
      <dsp:txXfrm>
        <a:off x="2158" y="3073698"/>
        <a:ext cx="1253876" cy="626938"/>
      </dsp:txXfrm>
    </dsp:sp>
    <dsp:sp modelId="{5ADE842D-967D-4013-91AA-B262D2BFF85D}">
      <dsp:nvSpPr>
        <dsp:cNvPr id="0" name=""/>
        <dsp:cNvSpPr/>
      </dsp:nvSpPr>
      <dsp:spPr>
        <a:xfrm>
          <a:off x="1519349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NE</a:t>
          </a:r>
        </a:p>
      </dsp:txBody>
      <dsp:txXfrm>
        <a:off x="1519349" y="3073698"/>
        <a:ext cx="1253876" cy="626938"/>
      </dsp:txXfrm>
    </dsp:sp>
    <dsp:sp modelId="{29E0FABA-7B23-41F2-958D-40AF89BC24E8}">
      <dsp:nvSpPr>
        <dsp:cNvPr id="0" name=""/>
        <dsp:cNvSpPr/>
      </dsp:nvSpPr>
      <dsp:spPr>
        <a:xfrm>
          <a:off x="1832818" y="3963950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Navazující rozhodnutí podle zvláštních zákonů</a:t>
          </a:r>
        </a:p>
      </dsp:txBody>
      <dsp:txXfrm>
        <a:off x="1832818" y="3963950"/>
        <a:ext cx="1253876" cy="626938"/>
      </dsp:txXfrm>
    </dsp:sp>
    <dsp:sp modelId="{582CBAAE-B2E3-44B6-B515-23ED72809D78}">
      <dsp:nvSpPr>
        <dsp:cNvPr id="0" name=""/>
        <dsp:cNvSpPr/>
      </dsp:nvSpPr>
      <dsp:spPr>
        <a:xfrm>
          <a:off x="2770931" y="2183445"/>
          <a:ext cx="1785094" cy="626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>
                  <a:lumMod val="85000"/>
                  <a:lumOff val="15000"/>
                </a:schemeClr>
              </a:solidFill>
            </a:rPr>
            <a:t>Stavební zákon NESTANOVÍ požadavky.  </a:t>
          </a:r>
        </a:p>
      </dsp:txBody>
      <dsp:txXfrm>
        <a:off x="2770931" y="2183445"/>
        <a:ext cx="1785094" cy="626938"/>
      </dsp:txXfrm>
    </dsp:sp>
    <dsp:sp modelId="{5000EDFE-F787-4544-BB56-462E435553C4}">
      <dsp:nvSpPr>
        <dsp:cNvPr id="0" name=""/>
        <dsp:cNvSpPr/>
      </dsp:nvSpPr>
      <dsp:spPr>
        <a:xfrm>
          <a:off x="3036540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Jsou dotčeny záměrem jiné veřejné zájmy?</a:t>
          </a:r>
        </a:p>
      </dsp:txBody>
      <dsp:txXfrm>
        <a:off x="3036540" y="3073698"/>
        <a:ext cx="1253876" cy="626938"/>
      </dsp:txXfrm>
    </dsp:sp>
    <dsp:sp modelId="{C16A2D67-768B-4AB1-BE67-3B39F3578B39}">
      <dsp:nvSpPr>
        <dsp:cNvPr id="0" name=""/>
        <dsp:cNvSpPr/>
      </dsp:nvSpPr>
      <dsp:spPr>
        <a:xfrm>
          <a:off x="3350009" y="3963950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NE</a:t>
          </a:r>
        </a:p>
      </dsp:txBody>
      <dsp:txXfrm>
        <a:off x="3350009" y="3963950"/>
        <a:ext cx="1253876" cy="626938"/>
      </dsp:txXfrm>
    </dsp:sp>
    <dsp:sp modelId="{7242EEDC-5BCD-483E-98D1-374245BE5BE7}">
      <dsp:nvSpPr>
        <dsp:cNvPr id="0" name=""/>
        <dsp:cNvSpPr/>
      </dsp:nvSpPr>
      <dsp:spPr>
        <a:xfrm>
          <a:off x="3350009" y="4854203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ANO = rozhodnutí dotčených orgánů</a:t>
          </a:r>
        </a:p>
      </dsp:txBody>
      <dsp:txXfrm>
        <a:off x="3350009" y="4854203"/>
        <a:ext cx="1253876" cy="626938"/>
      </dsp:txXfrm>
    </dsp:sp>
    <dsp:sp modelId="{C70ECD58-CDC2-4E3F-A732-AFBCD13E0408}">
      <dsp:nvSpPr>
        <dsp:cNvPr id="0" name=""/>
        <dsp:cNvSpPr/>
      </dsp:nvSpPr>
      <dsp:spPr>
        <a:xfrm>
          <a:off x="6384567" y="2183445"/>
          <a:ext cx="1698652" cy="626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>
                  <a:lumMod val="85000"/>
                  <a:lumOff val="15000"/>
                </a:schemeClr>
              </a:solidFill>
            </a:rPr>
            <a:t>Stavební zákon STANOVÍ požadavky.</a:t>
          </a:r>
        </a:p>
      </dsp:txBody>
      <dsp:txXfrm>
        <a:off x="6384567" y="2183445"/>
        <a:ext cx="1698652" cy="626938"/>
      </dsp:txXfrm>
    </dsp:sp>
    <dsp:sp modelId="{4E871126-6D87-424A-ADE3-5EEC01C0E440}">
      <dsp:nvSpPr>
        <dsp:cNvPr id="0" name=""/>
        <dsp:cNvSpPr/>
      </dsp:nvSpPr>
      <dsp:spPr>
        <a:xfrm>
          <a:off x="4553731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Jde o stavební záměr?</a:t>
          </a:r>
        </a:p>
      </dsp:txBody>
      <dsp:txXfrm>
        <a:off x="4553731" y="3073698"/>
        <a:ext cx="1253876" cy="626938"/>
      </dsp:txXfrm>
    </dsp:sp>
    <dsp:sp modelId="{28A50D66-441C-4552-960A-8610114D8D52}">
      <dsp:nvSpPr>
        <dsp:cNvPr id="0" name=""/>
        <dsp:cNvSpPr/>
      </dsp:nvSpPr>
      <dsp:spPr>
        <a:xfrm>
          <a:off x="4867200" y="3963950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ANO = územní rozhodování a stavební povolování</a:t>
          </a:r>
        </a:p>
      </dsp:txBody>
      <dsp:txXfrm>
        <a:off x="4867200" y="3963950"/>
        <a:ext cx="1253876" cy="626938"/>
      </dsp:txXfrm>
    </dsp:sp>
    <dsp:sp modelId="{B8371C86-2FCA-48BC-82E5-EFC6FA1DFD16}">
      <dsp:nvSpPr>
        <dsp:cNvPr id="0" name=""/>
        <dsp:cNvSpPr/>
      </dsp:nvSpPr>
      <dsp:spPr>
        <a:xfrm>
          <a:off x="4867200" y="4854203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NE = územní rozhodování</a:t>
          </a:r>
        </a:p>
      </dsp:txBody>
      <dsp:txXfrm>
        <a:off x="4867200" y="4854203"/>
        <a:ext cx="1253876" cy="626938"/>
      </dsp:txXfrm>
    </dsp:sp>
    <dsp:sp modelId="{79884F51-4443-45FE-A296-B2F04FA23AE7}">
      <dsp:nvSpPr>
        <dsp:cNvPr id="0" name=""/>
        <dsp:cNvSpPr/>
      </dsp:nvSpPr>
      <dsp:spPr>
        <a:xfrm>
          <a:off x="6070922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Lze využít zjednodušující postupy?</a:t>
          </a:r>
        </a:p>
      </dsp:txBody>
      <dsp:txXfrm>
        <a:off x="6070922" y="3073698"/>
        <a:ext cx="1253876" cy="626938"/>
      </dsp:txXfrm>
    </dsp:sp>
    <dsp:sp modelId="{CC832EDE-AE46-44CB-8032-C1E771DCC798}">
      <dsp:nvSpPr>
        <dsp:cNvPr id="0" name=""/>
        <dsp:cNvSpPr/>
      </dsp:nvSpPr>
      <dsp:spPr>
        <a:xfrm>
          <a:off x="6384391" y="3963950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ANO = územní souhlas, příp. ohlášení stavby</a:t>
          </a:r>
        </a:p>
      </dsp:txBody>
      <dsp:txXfrm>
        <a:off x="6384391" y="3963950"/>
        <a:ext cx="1253876" cy="626938"/>
      </dsp:txXfrm>
    </dsp:sp>
    <dsp:sp modelId="{4639C632-523B-4B76-9807-7BA3D97CD441}">
      <dsp:nvSpPr>
        <dsp:cNvPr id="0" name=""/>
        <dsp:cNvSpPr/>
      </dsp:nvSpPr>
      <dsp:spPr>
        <a:xfrm>
          <a:off x="6384391" y="4854203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NE = územní řízení a rozhodnutí, příp. stavební řízení a povolení</a:t>
          </a:r>
        </a:p>
      </dsp:txBody>
      <dsp:txXfrm>
        <a:off x="6384391" y="4854203"/>
        <a:ext cx="1253876" cy="626938"/>
      </dsp:txXfrm>
    </dsp:sp>
    <dsp:sp modelId="{FE27505D-9A8E-4B41-BFED-AEE4BCC630CE}">
      <dsp:nvSpPr>
        <dsp:cNvPr id="0" name=""/>
        <dsp:cNvSpPr/>
      </dsp:nvSpPr>
      <dsp:spPr>
        <a:xfrm>
          <a:off x="8660178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Jsou dotčeny záměrem jiné veřejné zájmy?</a:t>
          </a:r>
        </a:p>
      </dsp:txBody>
      <dsp:txXfrm>
        <a:off x="8660178" y="3073698"/>
        <a:ext cx="1253876" cy="626938"/>
      </dsp:txXfrm>
    </dsp:sp>
    <dsp:sp modelId="{26E80493-5408-4C12-A2CF-32462D6DD1EA}">
      <dsp:nvSpPr>
        <dsp:cNvPr id="0" name=""/>
        <dsp:cNvSpPr/>
      </dsp:nvSpPr>
      <dsp:spPr>
        <a:xfrm>
          <a:off x="7901582" y="3963950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NE</a:t>
          </a:r>
        </a:p>
      </dsp:txBody>
      <dsp:txXfrm>
        <a:off x="7901582" y="3963950"/>
        <a:ext cx="1253876" cy="626938"/>
      </dsp:txXfrm>
    </dsp:sp>
    <dsp:sp modelId="{A1CB6FBF-F840-4870-ADE4-2EA698095FE0}">
      <dsp:nvSpPr>
        <dsp:cNvPr id="0" name=""/>
        <dsp:cNvSpPr/>
      </dsp:nvSpPr>
      <dsp:spPr>
        <a:xfrm>
          <a:off x="9418773" y="3963950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ANO</a:t>
          </a:r>
        </a:p>
      </dsp:txBody>
      <dsp:txXfrm>
        <a:off x="9418773" y="3963950"/>
        <a:ext cx="1253876" cy="626938"/>
      </dsp:txXfrm>
    </dsp:sp>
    <dsp:sp modelId="{0B28250D-7BFE-4B08-AEDD-DBEC28B9FFC1}">
      <dsp:nvSpPr>
        <dsp:cNvPr id="0" name=""/>
        <dsp:cNvSpPr/>
      </dsp:nvSpPr>
      <dsp:spPr>
        <a:xfrm>
          <a:off x="9732243" y="4854203"/>
          <a:ext cx="1253876" cy="626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Závazná stanoviska, příp. rozhodnutí dotčených orgánů</a:t>
          </a:r>
        </a:p>
      </dsp:txBody>
      <dsp:txXfrm>
        <a:off x="9732243" y="4854203"/>
        <a:ext cx="1253876" cy="626938"/>
      </dsp:txXfrm>
    </dsp:sp>
    <dsp:sp modelId="{B285314A-3F37-474F-8DD3-8926CD7BFE0E}">
      <dsp:nvSpPr>
        <dsp:cNvPr id="0" name=""/>
        <dsp:cNvSpPr/>
      </dsp:nvSpPr>
      <dsp:spPr>
        <a:xfrm>
          <a:off x="10622495" y="2183445"/>
          <a:ext cx="1253876" cy="626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>
                  <a:lumMod val="85000"/>
                  <a:lumOff val="15000"/>
                </a:schemeClr>
              </a:solidFill>
            </a:rPr>
            <a:t>Jde o SPECIFICKOU změnu v území.</a:t>
          </a:r>
        </a:p>
      </dsp:txBody>
      <dsp:txXfrm>
        <a:off x="10622495" y="2183445"/>
        <a:ext cx="1253876" cy="626938"/>
      </dsp:txXfrm>
    </dsp:sp>
    <dsp:sp modelId="{F461C8ED-88FF-4CDF-9D0A-D7369A833BB1}">
      <dsp:nvSpPr>
        <dsp:cNvPr id="0" name=""/>
        <dsp:cNvSpPr/>
      </dsp:nvSpPr>
      <dsp:spPr>
        <a:xfrm>
          <a:off x="10935965" y="3073698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Pozemkové úpravy</a:t>
          </a:r>
        </a:p>
      </dsp:txBody>
      <dsp:txXfrm>
        <a:off x="10935965" y="3073698"/>
        <a:ext cx="1253876" cy="626938"/>
      </dsp:txXfrm>
    </dsp:sp>
    <dsp:sp modelId="{8A2AC5CB-7709-43DD-BA8C-AB538E5E98DA}">
      <dsp:nvSpPr>
        <dsp:cNvPr id="0" name=""/>
        <dsp:cNvSpPr/>
      </dsp:nvSpPr>
      <dsp:spPr>
        <a:xfrm>
          <a:off x="10935965" y="3963950"/>
          <a:ext cx="1253876" cy="626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Stanovení dobývacího prostoru</a:t>
          </a:r>
        </a:p>
      </dsp:txBody>
      <dsp:txXfrm>
        <a:off x="10935965" y="3963950"/>
        <a:ext cx="1253876" cy="62693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EA6AD-99E3-4885-A4CD-CF51FDE2A086}">
      <dsp:nvSpPr>
        <dsp:cNvPr id="0" name=""/>
        <dsp:cNvSpPr/>
      </dsp:nvSpPr>
      <dsp:spPr>
        <a:xfrm>
          <a:off x="0" y="3300026"/>
          <a:ext cx="9720072" cy="7219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Rozhodnutí o prohlášení pozemku za pozemek určený k plnění funkcí lesa</a:t>
          </a:r>
        </a:p>
      </dsp:txBody>
      <dsp:txXfrm>
        <a:off x="0" y="3300026"/>
        <a:ext cx="9720072" cy="389861"/>
      </dsp:txXfrm>
    </dsp:sp>
    <dsp:sp modelId="{67B41566-EE87-4CC9-8307-4E5FBBBA5C19}">
      <dsp:nvSpPr>
        <dsp:cNvPr id="0" name=""/>
        <dsp:cNvSpPr/>
      </dsp:nvSpPr>
      <dsp:spPr>
        <a:xfrm>
          <a:off x="0" y="3675448"/>
          <a:ext cx="9720072" cy="33210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§ 3 odst. 4 zákona č. 289/1995 Sb. </a:t>
          </a:r>
        </a:p>
      </dsp:txBody>
      <dsp:txXfrm>
        <a:off x="0" y="3675448"/>
        <a:ext cx="9720072" cy="332104"/>
      </dsp:txXfrm>
    </dsp:sp>
    <dsp:sp modelId="{2910C866-FE1B-497E-AB1D-C7BDF2F59B65}">
      <dsp:nvSpPr>
        <dsp:cNvPr id="0" name=""/>
        <dsp:cNvSpPr/>
      </dsp:nvSpPr>
      <dsp:spPr>
        <a:xfrm rot="10800000">
          <a:off x="0" y="2200473"/>
          <a:ext cx="9720072" cy="111038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Územní rozhodnutí o změně využití území</a:t>
          </a:r>
        </a:p>
      </dsp:txBody>
      <dsp:txXfrm rot="10800000">
        <a:off x="0" y="2200473"/>
        <a:ext cx="9720072" cy="721493"/>
      </dsp:txXfrm>
    </dsp:sp>
    <dsp:sp modelId="{32AB13E4-6AEF-487C-80A7-D32953009D6C}">
      <dsp:nvSpPr>
        <dsp:cNvPr id="0" name=""/>
        <dsp:cNvSpPr/>
      </dsp:nvSpPr>
      <dsp:spPr>
        <a:xfrm rot="10800000">
          <a:off x="0" y="1100920"/>
          <a:ext cx="9720072" cy="111038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Stanoviska (souhlasy) vlastníků veřejné dopravní a technické infrastruktury k podmínkám dotčených ochranných a bezpečnostních pásem</a:t>
          </a:r>
        </a:p>
      </dsp:txBody>
      <dsp:txXfrm rot="10800000">
        <a:off x="0" y="1100920"/>
        <a:ext cx="9720072" cy="721493"/>
      </dsp:txXfrm>
    </dsp:sp>
    <dsp:sp modelId="{CC6F0CC3-5DEC-4AEC-BB22-D87DB9C46146}">
      <dsp:nvSpPr>
        <dsp:cNvPr id="0" name=""/>
        <dsp:cNvSpPr/>
      </dsp:nvSpPr>
      <dsp:spPr>
        <a:xfrm rot="10800000">
          <a:off x="0" y="1367"/>
          <a:ext cx="9720072" cy="1110382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Závazná stanoviska (souhlasy) dotčených orgánů jako podklad pro vydání územní rozhodnutí</a:t>
          </a:r>
        </a:p>
      </dsp:txBody>
      <dsp:txXfrm rot="-10800000">
        <a:off x="0" y="1367"/>
        <a:ext cx="9720072" cy="389744"/>
      </dsp:txXfrm>
    </dsp:sp>
    <dsp:sp modelId="{B5F660B5-7BAE-4276-A8E7-A476750F6EEE}">
      <dsp:nvSpPr>
        <dsp:cNvPr id="0" name=""/>
        <dsp:cNvSpPr/>
      </dsp:nvSpPr>
      <dsp:spPr>
        <a:xfrm>
          <a:off x="0" y="391112"/>
          <a:ext cx="2430018" cy="33200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orgán ochrany přírody (§ 4 zákona č. 114/1992 Sb.)</a:t>
          </a:r>
        </a:p>
      </dsp:txBody>
      <dsp:txXfrm>
        <a:off x="0" y="391112"/>
        <a:ext cx="2430018" cy="332004"/>
      </dsp:txXfrm>
    </dsp:sp>
    <dsp:sp modelId="{F29F1661-7CE2-46C5-A774-C4BADB3FCFA2}">
      <dsp:nvSpPr>
        <dsp:cNvPr id="0" name=""/>
        <dsp:cNvSpPr/>
      </dsp:nvSpPr>
      <dsp:spPr>
        <a:xfrm>
          <a:off x="2430018" y="391112"/>
          <a:ext cx="2430018" cy="33200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orgán státní správy lesů (§ 14 zákona č. 389/1995 Sb.)</a:t>
          </a:r>
        </a:p>
      </dsp:txBody>
      <dsp:txXfrm>
        <a:off x="2430018" y="391112"/>
        <a:ext cx="2430018" cy="332004"/>
      </dsp:txXfrm>
    </dsp:sp>
    <dsp:sp modelId="{E5D7ADCE-12CE-4740-950A-E539411B1B1A}">
      <dsp:nvSpPr>
        <dsp:cNvPr id="0" name=""/>
        <dsp:cNvSpPr/>
      </dsp:nvSpPr>
      <dsp:spPr>
        <a:xfrm>
          <a:off x="4860036" y="391112"/>
          <a:ext cx="2430018" cy="33200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orgán ochrany ZPF (§ 9 zákona č. 334/1992 Sb.)</a:t>
          </a:r>
        </a:p>
      </dsp:txBody>
      <dsp:txXfrm>
        <a:off x="4860036" y="391112"/>
        <a:ext cx="2430018" cy="332004"/>
      </dsp:txXfrm>
    </dsp:sp>
    <dsp:sp modelId="{7515EAC4-C8DD-4D82-974E-7E196FB5E52E}">
      <dsp:nvSpPr>
        <dsp:cNvPr id="0" name=""/>
        <dsp:cNvSpPr/>
      </dsp:nvSpPr>
      <dsp:spPr>
        <a:xfrm>
          <a:off x="7290054" y="391112"/>
          <a:ext cx="2430018" cy="33200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orgán územního plánování (§ 96b stavebního zákona)</a:t>
          </a:r>
        </a:p>
      </dsp:txBody>
      <dsp:txXfrm>
        <a:off x="7290054" y="391112"/>
        <a:ext cx="2430018" cy="33200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3337D-4404-405C-8B10-3ECA98A32F35}">
      <dsp:nvSpPr>
        <dsp:cNvPr id="0" name=""/>
        <dsp:cNvSpPr/>
      </dsp:nvSpPr>
      <dsp:spPr>
        <a:xfrm>
          <a:off x="0" y="3300026"/>
          <a:ext cx="9720072" cy="7219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Ohlášení dokončení stavby, pokud nepodléhá KOLAUDACI</a:t>
          </a:r>
        </a:p>
      </dsp:txBody>
      <dsp:txXfrm>
        <a:off x="0" y="3300026"/>
        <a:ext cx="9720072" cy="389861"/>
      </dsp:txXfrm>
    </dsp:sp>
    <dsp:sp modelId="{84B05B07-A3CC-4B08-B208-8DFD0F66427E}">
      <dsp:nvSpPr>
        <dsp:cNvPr id="0" name=""/>
        <dsp:cNvSpPr/>
      </dsp:nvSpPr>
      <dsp:spPr>
        <a:xfrm>
          <a:off x="0" y="3675448"/>
          <a:ext cx="9720072" cy="33210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Přidělení čísla popisného nebo evidenčního, příp. orientačního obcí na výzvu stavebního úřadu</a:t>
          </a:r>
        </a:p>
      </dsp:txBody>
      <dsp:txXfrm>
        <a:off x="0" y="3675448"/>
        <a:ext cx="9720072" cy="332104"/>
      </dsp:txXfrm>
    </dsp:sp>
    <dsp:sp modelId="{B723E9E0-D665-4B27-B1A4-06BC6EEC7228}">
      <dsp:nvSpPr>
        <dsp:cNvPr id="0" name=""/>
        <dsp:cNvSpPr/>
      </dsp:nvSpPr>
      <dsp:spPr>
        <a:xfrm rot="10800000">
          <a:off x="0" y="2200473"/>
          <a:ext cx="9720072" cy="111038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Společné povolení o umístění a povolení stavby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NEBO Společný souhlas dle charakteru stavby</a:t>
          </a:r>
        </a:p>
      </dsp:txBody>
      <dsp:txXfrm rot="10800000">
        <a:off x="0" y="2200473"/>
        <a:ext cx="9720072" cy="721493"/>
      </dsp:txXfrm>
    </dsp:sp>
    <dsp:sp modelId="{D78A13EA-FE58-46D2-9CA4-CC2F70B9CD2A}">
      <dsp:nvSpPr>
        <dsp:cNvPr id="0" name=""/>
        <dsp:cNvSpPr/>
      </dsp:nvSpPr>
      <dsp:spPr>
        <a:xfrm rot="10800000">
          <a:off x="0" y="1100920"/>
          <a:ext cx="9720072" cy="111038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Stanoviska (souhlasy) vlastníků veřejné dopravní a technické infrastruktury k možnosti a způsobu napojení nebo k podmínkám dotčených ochranných a bezpečnostních pásem</a:t>
          </a:r>
        </a:p>
      </dsp:txBody>
      <dsp:txXfrm rot="10800000">
        <a:off x="0" y="1100920"/>
        <a:ext cx="9720072" cy="721493"/>
      </dsp:txXfrm>
    </dsp:sp>
    <dsp:sp modelId="{ADE09E38-5EBA-426F-B028-D5E776AEF021}">
      <dsp:nvSpPr>
        <dsp:cNvPr id="0" name=""/>
        <dsp:cNvSpPr/>
      </dsp:nvSpPr>
      <dsp:spPr>
        <a:xfrm rot="10800000">
          <a:off x="0" y="1367"/>
          <a:ext cx="9720072" cy="1110382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Závazná stanoviska dotčených orgánů jako podklad pro vydání společného povolení</a:t>
          </a:r>
        </a:p>
      </dsp:txBody>
      <dsp:txXfrm rot="-10800000">
        <a:off x="0" y="1367"/>
        <a:ext cx="9720072" cy="389744"/>
      </dsp:txXfrm>
    </dsp:sp>
    <dsp:sp modelId="{FB3BCA30-BD90-4B5E-B63C-B41D641C7A99}">
      <dsp:nvSpPr>
        <dsp:cNvPr id="0" name=""/>
        <dsp:cNvSpPr/>
      </dsp:nvSpPr>
      <dsp:spPr>
        <a:xfrm>
          <a:off x="0" y="391112"/>
          <a:ext cx="2430018" cy="33200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Orgán ochrany ZPF</a:t>
          </a:r>
        </a:p>
      </dsp:txBody>
      <dsp:txXfrm>
        <a:off x="0" y="391112"/>
        <a:ext cx="2430018" cy="332004"/>
      </dsp:txXfrm>
    </dsp:sp>
    <dsp:sp modelId="{66FCD056-AD6E-4FF4-BECA-9ADF9CAB6FD2}">
      <dsp:nvSpPr>
        <dsp:cNvPr id="0" name=""/>
        <dsp:cNvSpPr/>
      </dsp:nvSpPr>
      <dsp:spPr>
        <a:xfrm>
          <a:off x="2430018" y="391112"/>
          <a:ext cx="2430018" cy="33200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Vodoprávní úřad, orgán ochrany ovzduší, odpady, …</a:t>
          </a:r>
        </a:p>
      </dsp:txBody>
      <dsp:txXfrm>
        <a:off x="2430018" y="391112"/>
        <a:ext cx="2430018" cy="332004"/>
      </dsp:txXfrm>
    </dsp:sp>
    <dsp:sp modelId="{B0C78E44-6D8E-41C7-9265-0CAC07AAA407}">
      <dsp:nvSpPr>
        <dsp:cNvPr id="0" name=""/>
        <dsp:cNvSpPr/>
      </dsp:nvSpPr>
      <dsp:spPr>
        <a:xfrm>
          <a:off x="4860036" y="391112"/>
          <a:ext cx="2430018" cy="33200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Orgán územního plánování </a:t>
          </a:r>
        </a:p>
      </dsp:txBody>
      <dsp:txXfrm>
        <a:off x="4860036" y="391112"/>
        <a:ext cx="2430018" cy="332004"/>
      </dsp:txXfrm>
    </dsp:sp>
    <dsp:sp modelId="{CA1AF7B3-E575-47E5-AB7C-F34218A39FE4}">
      <dsp:nvSpPr>
        <dsp:cNvPr id="0" name=""/>
        <dsp:cNvSpPr/>
      </dsp:nvSpPr>
      <dsp:spPr>
        <a:xfrm>
          <a:off x="7290054" y="391112"/>
          <a:ext cx="2430018" cy="33200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Silniční správní úřad</a:t>
          </a:r>
        </a:p>
      </dsp:txBody>
      <dsp:txXfrm>
        <a:off x="7290054" y="391112"/>
        <a:ext cx="2430018" cy="332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F7668-8194-4640-94AE-99ACD2EB09BD}">
      <dsp:nvSpPr>
        <dsp:cNvPr id="0" name=""/>
        <dsp:cNvSpPr/>
      </dsp:nvSpPr>
      <dsp:spPr>
        <a:xfrm>
          <a:off x="3037" y="19001"/>
          <a:ext cx="2961642" cy="6468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baseline="0"/>
            <a:t>Plochy s rozdílným způsobem využití</a:t>
          </a:r>
          <a:endParaRPr lang="en-US" sz="1900" kern="1200"/>
        </a:p>
      </dsp:txBody>
      <dsp:txXfrm>
        <a:off x="3037" y="19001"/>
        <a:ext cx="2961642" cy="646802"/>
      </dsp:txXfrm>
    </dsp:sp>
    <dsp:sp modelId="{A82C4F39-14B5-4A98-B331-46B226DF3840}">
      <dsp:nvSpPr>
        <dsp:cNvPr id="0" name=""/>
        <dsp:cNvSpPr/>
      </dsp:nvSpPr>
      <dsp:spPr>
        <a:xfrm>
          <a:off x="3037" y="665803"/>
          <a:ext cx="2961642" cy="33379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b="0" i="0" kern="1200" baseline="0" dirty="0"/>
            <a:t>Bydlení, rekreace, občanského vybavení, veřejných prostranství, smíšené obytné, dopravní infrastruktury, technické infrastruktury, výroby a skladování, smíšené výrobní, vodní a vodohospodářské, zemědělské, lesní, přírodní, smíšené nezastavěného území, těžby nerostů, specifické</a:t>
          </a:r>
          <a:endParaRPr lang="en-US" sz="1900" kern="1200" dirty="0"/>
        </a:p>
      </dsp:txBody>
      <dsp:txXfrm>
        <a:off x="3037" y="665803"/>
        <a:ext cx="2961642" cy="3337920"/>
      </dsp:txXfrm>
    </dsp:sp>
    <dsp:sp modelId="{3D1BD332-19DF-4ED1-B4B3-64CB05876BAD}">
      <dsp:nvSpPr>
        <dsp:cNvPr id="0" name=""/>
        <dsp:cNvSpPr/>
      </dsp:nvSpPr>
      <dsp:spPr>
        <a:xfrm>
          <a:off x="3379309" y="19001"/>
          <a:ext cx="2961642" cy="6468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baseline="0"/>
            <a:t>Plochy podle významu</a:t>
          </a:r>
          <a:endParaRPr lang="en-US" sz="1900" kern="1200"/>
        </a:p>
      </dsp:txBody>
      <dsp:txXfrm>
        <a:off x="3379309" y="19001"/>
        <a:ext cx="2961642" cy="646802"/>
      </dsp:txXfrm>
    </dsp:sp>
    <dsp:sp modelId="{54B18FDC-2AB9-4242-BCCB-91FA1CF1BF4E}">
      <dsp:nvSpPr>
        <dsp:cNvPr id="0" name=""/>
        <dsp:cNvSpPr/>
      </dsp:nvSpPr>
      <dsp:spPr>
        <a:xfrm>
          <a:off x="3379309" y="665803"/>
          <a:ext cx="2961642" cy="33379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Zastavitelné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Územní rezervy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Ke změně stávající zástavby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K obnově nebo opětovnému využití znehodnoceného území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Rekonstrukční nebo rekultivační</a:t>
          </a:r>
          <a:endParaRPr lang="en-US" sz="1900" kern="1200"/>
        </a:p>
      </dsp:txBody>
      <dsp:txXfrm>
        <a:off x="3379309" y="665803"/>
        <a:ext cx="2961642" cy="3337920"/>
      </dsp:txXfrm>
    </dsp:sp>
    <dsp:sp modelId="{BAD521EA-19AE-426D-A714-881D7A9A789E}">
      <dsp:nvSpPr>
        <dsp:cNvPr id="0" name=""/>
        <dsp:cNvSpPr/>
      </dsp:nvSpPr>
      <dsp:spPr>
        <a:xfrm>
          <a:off x="6755582" y="19001"/>
          <a:ext cx="2961642" cy="6468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baseline="0"/>
            <a:t>Pozemky</a:t>
          </a:r>
          <a:endParaRPr lang="en-US" sz="1900" kern="1200"/>
        </a:p>
      </dsp:txBody>
      <dsp:txXfrm>
        <a:off x="6755582" y="19001"/>
        <a:ext cx="2961642" cy="646802"/>
      </dsp:txXfrm>
    </dsp:sp>
    <dsp:sp modelId="{EE87A6EF-E2E5-413A-BA9F-5CA0D97B59B2}">
      <dsp:nvSpPr>
        <dsp:cNvPr id="0" name=""/>
        <dsp:cNvSpPr/>
      </dsp:nvSpPr>
      <dsp:spPr>
        <a:xfrm>
          <a:off x="6755582" y="665803"/>
          <a:ext cx="2961642" cy="33379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Stavební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Nezastavitelné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Veřejných prostranství</a:t>
          </a:r>
          <a:endParaRPr lang="en-US" sz="1900" kern="1200" dirty="0"/>
        </a:p>
      </dsp:txBody>
      <dsp:txXfrm>
        <a:off x="6755582" y="665803"/>
        <a:ext cx="2961642" cy="3337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B1FF2-5B17-4EDA-85CC-3AA749E86E8F}">
      <dsp:nvSpPr>
        <dsp:cNvPr id="0" name=""/>
        <dsp:cNvSpPr/>
      </dsp:nvSpPr>
      <dsp:spPr>
        <a:xfrm>
          <a:off x="0" y="32624"/>
          <a:ext cx="4754880" cy="59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Zemědělské pozemky</a:t>
          </a:r>
          <a:endParaRPr lang="en-US" sz="2600" kern="1200"/>
        </a:p>
      </dsp:txBody>
      <dsp:txXfrm>
        <a:off x="28957" y="61581"/>
        <a:ext cx="4696966" cy="535276"/>
      </dsp:txXfrm>
    </dsp:sp>
    <dsp:sp modelId="{E7D175F3-84F3-4097-BFC2-B7DB9E1513CF}">
      <dsp:nvSpPr>
        <dsp:cNvPr id="0" name=""/>
        <dsp:cNvSpPr/>
      </dsp:nvSpPr>
      <dsp:spPr>
        <a:xfrm>
          <a:off x="0" y="625814"/>
          <a:ext cx="4754880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6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Orná půda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Vinice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Chmelnice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Zahrady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Trvalé travní porosty</a:t>
          </a:r>
          <a:endParaRPr lang="en-US" sz="2000" kern="1200"/>
        </a:p>
      </dsp:txBody>
      <dsp:txXfrm>
        <a:off x="0" y="625814"/>
        <a:ext cx="4754880" cy="1533870"/>
      </dsp:txXfrm>
    </dsp:sp>
    <dsp:sp modelId="{1D38ECC6-01D8-462B-9206-7CBEDFF000D9}">
      <dsp:nvSpPr>
        <dsp:cNvPr id="0" name=""/>
        <dsp:cNvSpPr/>
      </dsp:nvSpPr>
      <dsp:spPr>
        <a:xfrm>
          <a:off x="0" y="2159685"/>
          <a:ext cx="4754880" cy="59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Nezemědělské pozemky</a:t>
          </a:r>
          <a:endParaRPr lang="en-US" sz="2600" kern="1200"/>
        </a:p>
      </dsp:txBody>
      <dsp:txXfrm>
        <a:off x="28957" y="2188642"/>
        <a:ext cx="4696966" cy="535276"/>
      </dsp:txXfrm>
    </dsp:sp>
    <dsp:sp modelId="{AE0B035C-CC1F-47B9-8A06-B4D58935BA2B}">
      <dsp:nvSpPr>
        <dsp:cNvPr id="0" name=""/>
        <dsp:cNvSpPr/>
      </dsp:nvSpPr>
      <dsp:spPr>
        <a:xfrm>
          <a:off x="0" y="2752875"/>
          <a:ext cx="4754880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6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Lesní pozemky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Vodní plochy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Zastavěné plochy a nádvoří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Ostatní plochy</a:t>
          </a:r>
          <a:endParaRPr lang="en-US" sz="2000" kern="1200"/>
        </a:p>
      </dsp:txBody>
      <dsp:txXfrm>
        <a:off x="0" y="2752875"/>
        <a:ext cx="4754880" cy="1237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EF213-8C55-48E5-90E3-792C6354DB3D}">
      <dsp:nvSpPr>
        <dsp:cNvPr id="0" name=""/>
        <dsp:cNvSpPr/>
      </dsp:nvSpPr>
      <dsp:spPr>
        <a:xfrm>
          <a:off x="8574" y="1792027"/>
          <a:ext cx="4053459" cy="1464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Změna jeho využití nebo prostorového uspořádání, včetně umisťování staveb a jejich změn</a:t>
          </a:r>
        </a:p>
      </dsp:txBody>
      <dsp:txXfrm>
        <a:off x="51477" y="1834930"/>
        <a:ext cx="3967653" cy="1379021"/>
      </dsp:txXfrm>
    </dsp:sp>
    <dsp:sp modelId="{E96F5515-ACE0-42B4-B5B4-C7D666AFD751}">
      <dsp:nvSpPr>
        <dsp:cNvPr id="0" name=""/>
        <dsp:cNvSpPr/>
      </dsp:nvSpPr>
      <dsp:spPr>
        <a:xfrm rot="17951296">
          <a:off x="3723908" y="1932494"/>
          <a:ext cx="1319978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1319978" y="15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350897" y="1915256"/>
        <a:ext cx="65998" cy="65998"/>
      </dsp:txXfrm>
    </dsp:sp>
    <dsp:sp modelId="{75B3C7D4-8628-4A68-B9AD-1D551C2894D9}">
      <dsp:nvSpPr>
        <dsp:cNvPr id="0" name=""/>
        <dsp:cNvSpPr/>
      </dsp:nvSpPr>
      <dsp:spPr>
        <a:xfrm>
          <a:off x="4705761" y="715234"/>
          <a:ext cx="1609320" cy="13136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Záměry stavební povahy</a:t>
          </a:r>
        </a:p>
      </dsp:txBody>
      <dsp:txXfrm>
        <a:off x="4744237" y="753710"/>
        <a:ext cx="1532368" cy="1236719"/>
      </dsp:txXfrm>
    </dsp:sp>
    <dsp:sp modelId="{C07834A7-7721-4C84-9431-4EBE12E09F65}">
      <dsp:nvSpPr>
        <dsp:cNvPr id="0" name=""/>
        <dsp:cNvSpPr/>
      </dsp:nvSpPr>
      <dsp:spPr>
        <a:xfrm rot="18289469">
          <a:off x="6073324" y="893630"/>
          <a:ext cx="1127242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1127242" y="1576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608764" y="881210"/>
        <a:ext cx="56362" cy="56362"/>
      </dsp:txXfrm>
    </dsp:sp>
    <dsp:sp modelId="{EE981709-1B6A-458E-BEEB-9A58347E68B4}">
      <dsp:nvSpPr>
        <dsp:cNvPr id="0" name=""/>
        <dsp:cNvSpPr/>
      </dsp:nvSpPr>
      <dsp:spPr>
        <a:xfrm>
          <a:off x="6958809" y="44381"/>
          <a:ext cx="3154283" cy="8046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Stavby, vč. jejich změn a údržby</a:t>
          </a:r>
        </a:p>
      </dsp:txBody>
      <dsp:txXfrm>
        <a:off x="6982377" y="67949"/>
        <a:ext cx="3107147" cy="757524"/>
      </dsp:txXfrm>
    </dsp:sp>
    <dsp:sp modelId="{7007CE5B-F3DF-4BBD-AEBA-4E552E314D77}">
      <dsp:nvSpPr>
        <dsp:cNvPr id="0" name=""/>
        <dsp:cNvSpPr/>
      </dsp:nvSpPr>
      <dsp:spPr>
        <a:xfrm>
          <a:off x="6315081" y="1356309"/>
          <a:ext cx="643728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643728" y="1576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620852" y="1355977"/>
        <a:ext cx="32186" cy="32186"/>
      </dsp:txXfrm>
    </dsp:sp>
    <dsp:sp modelId="{8CBC03EA-2381-4CD7-8F91-1E37F39BFDAC}">
      <dsp:nvSpPr>
        <dsp:cNvPr id="0" name=""/>
        <dsp:cNvSpPr/>
      </dsp:nvSpPr>
      <dsp:spPr>
        <a:xfrm>
          <a:off x="6958809" y="969740"/>
          <a:ext cx="2875452" cy="8046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Zařízení</a:t>
          </a:r>
        </a:p>
      </dsp:txBody>
      <dsp:txXfrm>
        <a:off x="6982377" y="993308"/>
        <a:ext cx="2828316" cy="757524"/>
      </dsp:txXfrm>
    </dsp:sp>
    <dsp:sp modelId="{B1B68A4D-2A4C-4D5E-92C6-DE09C7CE7FB9}">
      <dsp:nvSpPr>
        <dsp:cNvPr id="0" name=""/>
        <dsp:cNvSpPr/>
      </dsp:nvSpPr>
      <dsp:spPr>
        <a:xfrm rot="3310531">
          <a:off x="6073324" y="1818989"/>
          <a:ext cx="1127242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1127242" y="1576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608764" y="1806569"/>
        <a:ext cx="56362" cy="56362"/>
      </dsp:txXfrm>
    </dsp:sp>
    <dsp:sp modelId="{ECCF04FD-AE41-4A89-801F-4715E7F49422}">
      <dsp:nvSpPr>
        <dsp:cNvPr id="0" name=""/>
        <dsp:cNvSpPr/>
      </dsp:nvSpPr>
      <dsp:spPr>
        <a:xfrm>
          <a:off x="6958809" y="1895099"/>
          <a:ext cx="2402200" cy="8046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Terénní úpravy</a:t>
          </a:r>
        </a:p>
      </dsp:txBody>
      <dsp:txXfrm>
        <a:off x="6982377" y="1918667"/>
        <a:ext cx="2355064" cy="757524"/>
      </dsp:txXfrm>
    </dsp:sp>
    <dsp:sp modelId="{A6C3297A-A645-4907-9DF0-ADF5324E4BCB}">
      <dsp:nvSpPr>
        <dsp:cNvPr id="0" name=""/>
        <dsp:cNvSpPr/>
      </dsp:nvSpPr>
      <dsp:spPr>
        <a:xfrm rot="3659638">
          <a:off x="3720125" y="3089193"/>
          <a:ext cx="1327543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1327543" y="1576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350708" y="3071766"/>
        <a:ext cx="66377" cy="66377"/>
      </dsp:txXfrm>
    </dsp:sp>
    <dsp:sp modelId="{4A8505BC-03EE-4CEA-A32C-88CD99DA5D38}">
      <dsp:nvSpPr>
        <dsp:cNvPr id="0" name=""/>
        <dsp:cNvSpPr/>
      </dsp:nvSpPr>
      <dsp:spPr>
        <a:xfrm>
          <a:off x="4705761" y="3037290"/>
          <a:ext cx="1609320" cy="1296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Záměry nestavební povahy</a:t>
          </a:r>
        </a:p>
      </dsp:txBody>
      <dsp:txXfrm>
        <a:off x="4743730" y="3075259"/>
        <a:ext cx="1533382" cy="1220417"/>
      </dsp:txXfrm>
    </dsp:sp>
    <dsp:sp modelId="{9898B8AB-CE58-4AC9-B3D5-C50061E44DE2}">
      <dsp:nvSpPr>
        <dsp:cNvPr id="0" name=""/>
        <dsp:cNvSpPr/>
      </dsp:nvSpPr>
      <dsp:spPr>
        <a:xfrm rot="19457599">
          <a:off x="6240568" y="3438367"/>
          <a:ext cx="792753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792753" y="1576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617126" y="3434310"/>
        <a:ext cx="39637" cy="39637"/>
      </dsp:txXfrm>
    </dsp:sp>
    <dsp:sp modelId="{9C200F8F-1A6A-458A-95A9-A76D8399C3CE}">
      <dsp:nvSpPr>
        <dsp:cNvPr id="0" name=""/>
        <dsp:cNvSpPr/>
      </dsp:nvSpPr>
      <dsp:spPr>
        <a:xfrm>
          <a:off x="6958809" y="2820459"/>
          <a:ext cx="3066656" cy="8046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Změny druhu a způsobu využití pozemku</a:t>
          </a:r>
        </a:p>
      </dsp:txBody>
      <dsp:txXfrm>
        <a:off x="6982377" y="2844027"/>
        <a:ext cx="3019520" cy="757524"/>
      </dsp:txXfrm>
    </dsp:sp>
    <dsp:sp modelId="{050FAA54-6BD9-4B7D-AA8A-7736F600D92A}">
      <dsp:nvSpPr>
        <dsp:cNvPr id="0" name=""/>
        <dsp:cNvSpPr/>
      </dsp:nvSpPr>
      <dsp:spPr>
        <a:xfrm rot="2142401">
          <a:off x="6240568" y="3901047"/>
          <a:ext cx="792753" cy="31521"/>
        </a:xfrm>
        <a:custGeom>
          <a:avLst/>
          <a:gdLst/>
          <a:ahLst/>
          <a:cxnLst/>
          <a:rect l="0" t="0" r="0" b="0"/>
          <a:pathLst>
            <a:path>
              <a:moveTo>
                <a:pt x="0" y="15760"/>
              </a:moveTo>
              <a:lnTo>
                <a:pt x="792753" y="1576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617126" y="3896989"/>
        <a:ext cx="39637" cy="39637"/>
      </dsp:txXfrm>
    </dsp:sp>
    <dsp:sp modelId="{FDD8A8E5-AED4-4F93-9F8D-FD09A73661CB}">
      <dsp:nvSpPr>
        <dsp:cNvPr id="0" name=""/>
        <dsp:cNvSpPr/>
      </dsp:nvSpPr>
      <dsp:spPr>
        <a:xfrm>
          <a:off x="6958809" y="3745818"/>
          <a:ext cx="3076698" cy="8046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Jiné úpravy pozemku s vlivem na vsakování vody</a:t>
          </a:r>
        </a:p>
      </dsp:txBody>
      <dsp:txXfrm>
        <a:off x="6982377" y="3769386"/>
        <a:ext cx="3029562" cy="7575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C9D38-0181-4642-954D-3F77BF18FD93}">
      <dsp:nvSpPr>
        <dsp:cNvPr id="0" name=""/>
        <dsp:cNvSpPr/>
      </dsp:nvSpPr>
      <dsp:spPr>
        <a:xfrm>
          <a:off x="0" y="228915"/>
          <a:ext cx="8262222" cy="7489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0" kern="1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0. FÁZE - územní plánování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0" kern="1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= soulad záměru s cíli a úkoly územního plánování, s PÚR a ÚPD</a:t>
          </a:r>
          <a:endParaRPr lang="en-US" sz="1800" i="0" kern="1200" dirty="0">
            <a:solidFill>
              <a:schemeClr val="tx1">
                <a:lumMod val="65000"/>
                <a:lumOff val="3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37" y="250852"/>
        <a:ext cx="6986791" cy="705113"/>
      </dsp:txXfrm>
    </dsp:sp>
    <dsp:sp modelId="{77A3AA58-92C0-4915-8C45-D1862B1807EC}">
      <dsp:nvSpPr>
        <dsp:cNvPr id="0" name=""/>
        <dsp:cNvSpPr/>
      </dsp:nvSpPr>
      <dsp:spPr>
        <a:xfrm>
          <a:off x="729019" y="1407953"/>
          <a:ext cx="8262222" cy="12068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1. FÁZE - územní rozhodování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= podmínky pro umístění stavby na pozemku a nový způsob užívání pozemku</a:t>
          </a:r>
          <a:endParaRPr lang="en-US" sz="2000" kern="1200" dirty="0"/>
        </a:p>
      </dsp:txBody>
      <dsp:txXfrm>
        <a:off x="764365" y="1443299"/>
        <a:ext cx="6678079" cy="1136125"/>
      </dsp:txXfrm>
    </dsp:sp>
    <dsp:sp modelId="{4563E439-023B-401D-B197-8DF784C74AB3}">
      <dsp:nvSpPr>
        <dsp:cNvPr id="0" name=""/>
        <dsp:cNvSpPr/>
      </dsp:nvSpPr>
      <dsp:spPr>
        <a:xfrm>
          <a:off x="1458039" y="2815907"/>
          <a:ext cx="8262222" cy="12068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2. FÁZE - stavební povolování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= podmínky pro provedení stavby, případně její užívání</a:t>
          </a:r>
          <a:endParaRPr lang="en-US" sz="2000" kern="1200" dirty="0"/>
        </a:p>
      </dsp:txBody>
      <dsp:txXfrm>
        <a:off x="1493385" y="2851253"/>
        <a:ext cx="6678079" cy="1136125"/>
      </dsp:txXfrm>
    </dsp:sp>
    <dsp:sp modelId="{CF518B07-03F6-4825-A278-557F9D4AE6B6}">
      <dsp:nvSpPr>
        <dsp:cNvPr id="0" name=""/>
        <dsp:cNvSpPr/>
      </dsp:nvSpPr>
      <dsp:spPr>
        <a:xfrm>
          <a:off x="7477791" y="915169"/>
          <a:ext cx="784431" cy="78443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7654288" y="915169"/>
        <a:ext cx="431437" cy="590284"/>
      </dsp:txXfrm>
    </dsp:sp>
    <dsp:sp modelId="{276F4249-D5E2-4F2A-AE1A-447DCDEBFCF9}">
      <dsp:nvSpPr>
        <dsp:cNvPr id="0" name=""/>
        <dsp:cNvSpPr/>
      </dsp:nvSpPr>
      <dsp:spPr>
        <a:xfrm>
          <a:off x="8206810" y="2315078"/>
          <a:ext cx="784431" cy="78443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83307" y="2315078"/>
        <a:ext cx="431437" cy="5902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6644E-F746-4499-8B82-BBEF5F649C3C}">
      <dsp:nvSpPr>
        <dsp:cNvPr id="0" name=""/>
        <dsp:cNvSpPr/>
      </dsp:nvSpPr>
      <dsp:spPr>
        <a:xfrm>
          <a:off x="0" y="19599"/>
          <a:ext cx="5641974" cy="433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Část I. Úvodní ustanovení</a:t>
          </a:r>
          <a:endParaRPr lang="en-US" sz="1900" kern="1200" dirty="0"/>
        </a:p>
      </dsp:txBody>
      <dsp:txXfrm>
        <a:off x="21161" y="40760"/>
        <a:ext cx="5599652" cy="391163"/>
      </dsp:txXfrm>
    </dsp:sp>
    <dsp:sp modelId="{8A1194BD-0CEC-4F95-977D-6479D490EBFD}">
      <dsp:nvSpPr>
        <dsp:cNvPr id="0" name=""/>
        <dsp:cNvSpPr/>
      </dsp:nvSpPr>
      <dsp:spPr>
        <a:xfrm>
          <a:off x="0" y="453084"/>
          <a:ext cx="5641974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Základní pojmy</a:t>
          </a:r>
          <a:endParaRPr lang="en-US" sz="1500" kern="1200"/>
        </a:p>
      </dsp:txBody>
      <dsp:txXfrm>
        <a:off x="0" y="453084"/>
        <a:ext cx="5641974" cy="314640"/>
      </dsp:txXfrm>
    </dsp:sp>
    <dsp:sp modelId="{91FB2F79-4CC3-49D3-9693-4BA35CBF3691}">
      <dsp:nvSpPr>
        <dsp:cNvPr id="0" name=""/>
        <dsp:cNvSpPr/>
      </dsp:nvSpPr>
      <dsp:spPr>
        <a:xfrm>
          <a:off x="0" y="767724"/>
          <a:ext cx="5641974" cy="433485"/>
        </a:xfrm>
        <a:prstGeom prst="roundRect">
          <a:avLst/>
        </a:prstGeom>
        <a:solidFill>
          <a:schemeClr val="accent2">
            <a:hueOff val="-513638"/>
            <a:satOff val="5901"/>
            <a:lumOff val="180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Část II. Výkon veřejné správy</a:t>
          </a:r>
          <a:endParaRPr lang="en-US" sz="1900" kern="1200" dirty="0"/>
        </a:p>
      </dsp:txBody>
      <dsp:txXfrm>
        <a:off x="21161" y="788885"/>
        <a:ext cx="5599652" cy="391163"/>
      </dsp:txXfrm>
    </dsp:sp>
    <dsp:sp modelId="{CE82F74E-B979-49D9-82C0-1386A24D8393}">
      <dsp:nvSpPr>
        <dsp:cNvPr id="0" name=""/>
        <dsp:cNvSpPr/>
      </dsp:nvSpPr>
      <dsp:spPr>
        <a:xfrm>
          <a:off x="0" y="1201209"/>
          <a:ext cx="5641974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Stavební úřady</a:t>
          </a:r>
          <a:endParaRPr lang="en-US" sz="1500" kern="1200"/>
        </a:p>
      </dsp:txBody>
      <dsp:txXfrm>
        <a:off x="0" y="1201209"/>
        <a:ext cx="5641974" cy="314640"/>
      </dsp:txXfrm>
    </dsp:sp>
    <dsp:sp modelId="{8201BCFF-C492-4CEF-AFD0-7023680F5B1C}">
      <dsp:nvSpPr>
        <dsp:cNvPr id="0" name=""/>
        <dsp:cNvSpPr/>
      </dsp:nvSpPr>
      <dsp:spPr>
        <a:xfrm>
          <a:off x="0" y="1515849"/>
          <a:ext cx="5641974" cy="433485"/>
        </a:xfrm>
        <a:prstGeom prst="roundRect">
          <a:avLst/>
        </a:prstGeom>
        <a:solidFill>
          <a:schemeClr val="accent2">
            <a:hueOff val="-1027276"/>
            <a:satOff val="11803"/>
            <a:lumOff val="360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Část III. Územní plánování </a:t>
          </a:r>
          <a:endParaRPr lang="en-US" sz="1900" kern="1200"/>
        </a:p>
      </dsp:txBody>
      <dsp:txXfrm>
        <a:off x="21161" y="1537010"/>
        <a:ext cx="5599652" cy="391163"/>
      </dsp:txXfrm>
    </dsp:sp>
    <dsp:sp modelId="{D543BF30-4F9C-4D99-A209-EA80B301F4B5}">
      <dsp:nvSpPr>
        <dsp:cNvPr id="0" name=""/>
        <dsp:cNvSpPr/>
      </dsp:nvSpPr>
      <dsp:spPr>
        <a:xfrm>
          <a:off x="0" y="1949334"/>
          <a:ext cx="5641974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Díl pátý a šestý </a:t>
          </a:r>
          <a:r>
            <a:rPr lang="cs-CZ" sz="1500" b="1" kern="1200" dirty="0">
              <a:solidFill>
                <a:schemeClr val="tx1"/>
              </a:solidFill>
            </a:rPr>
            <a:t>ÚZEMNÍ ROZHODNUTÍ A ŘÍZENÍ </a:t>
          </a:r>
          <a:endParaRPr lang="en-US" sz="1500" kern="1200" dirty="0"/>
        </a:p>
      </dsp:txBody>
      <dsp:txXfrm>
        <a:off x="0" y="1949334"/>
        <a:ext cx="5641974" cy="314640"/>
      </dsp:txXfrm>
    </dsp:sp>
    <dsp:sp modelId="{7C3AE399-DCA3-415E-9788-C09089D12094}">
      <dsp:nvSpPr>
        <dsp:cNvPr id="0" name=""/>
        <dsp:cNvSpPr/>
      </dsp:nvSpPr>
      <dsp:spPr>
        <a:xfrm>
          <a:off x="0" y="2263974"/>
          <a:ext cx="5641974" cy="433485"/>
        </a:xfrm>
        <a:prstGeom prst="roundRect">
          <a:avLst/>
        </a:prstGeom>
        <a:solidFill>
          <a:schemeClr val="accent2">
            <a:hueOff val="-1540915"/>
            <a:satOff val="17704"/>
            <a:lumOff val="54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Část IV. Stavební řád</a:t>
          </a:r>
          <a:endParaRPr lang="en-US" sz="1900" kern="1200" dirty="0"/>
        </a:p>
      </dsp:txBody>
      <dsp:txXfrm>
        <a:off x="21161" y="2285135"/>
        <a:ext cx="5599652" cy="391163"/>
      </dsp:txXfrm>
    </dsp:sp>
    <dsp:sp modelId="{7E515E09-D362-4B13-A212-65C982A1DB95}">
      <dsp:nvSpPr>
        <dsp:cNvPr id="0" name=""/>
        <dsp:cNvSpPr/>
      </dsp:nvSpPr>
      <dsp:spPr>
        <a:xfrm>
          <a:off x="0" y="2697460"/>
          <a:ext cx="5641974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b="1" kern="1200" dirty="0"/>
            <a:t>POVOLOVÁNÍ</a:t>
          </a:r>
          <a:r>
            <a:rPr lang="cs-CZ" sz="1500" kern="1200" dirty="0"/>
            <a:t>, užívání a odstraňování </a:t>
          </a:r>
          <a:r>
            <a:rPr lang="cs-CZ" sz="1500" b="1" kern="1200" dirty="0"/>
            <a:t>stavebních záměrů </a:t>
          </a:r>
          <a:endParaRPr lang="en-US" sz="1500" b="1" kern="1200" dirty="0"/>
        </a:p>
      </dsp:txBody>
      <dsp:txXfrm>
        <a:off x="0" y="2697460"/>
        <a:ext cx="5641974" cy="314640"/>
      </dsp:txXfrm>
    </dsp:sp>
    <dsp:sp modelId="{9E0169AC-D5C3-442F-AF17-FD4951252371}">
      <dsp:nvSpPr>
        <dsp:cNvPr id="0" name=""/>
        <dsp:cNvSpPr/>
      </dsp:nvSpPr>
      <dsp:spPr>
        <a:xfrm>
          <a:off x="0" y="3012099"/>
          <a:ext cx="5641974" cy="433485"/>
        </a:xfrm>
        <a:prstGeom prst="roundRect">
          <a:avLst/>
        </a:prstGeom>
        <a:solidFill>
          <a:schemeClr val="accent2">
            <a:hueOff val="-2054553"/>
            <a:satOff val="23606"/>
            <a:lumOff val="72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Část V. Společná ustanovení</a:t>
          </a:r>
          <a:endParaRPr lang="en-US" sz="1900" kern="1200" dirty="0"/>
        </a:p>
      </dsp:txBody>
      <dsp:txXfrm>
        <a:off x="21161" y="3033260"/>
        <a:ext cx="5599652" cy="391163"/>
      </dsp:txXfrm>
    </dsp:sp>
    <dsp:sp modelId="{B3FF42EA-4125-462E-8CB2-0E15E63EAD00}">
      <dsp:nvSpPr>
        <dsp:cNvPr id="0" name=""/>
        <dsp:cNvSpPr/>
      </dsp:nvSpPr>
      <dsp:spPr>
        <a:xfrm>
          <a:off x="0" y="3445585"/>
          <a:ext cx="5641974" cy="707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Obecné požadavky na výstavbu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/>
            <a:t>Státní dozor a přestupky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Souhlas vlastníka pozemku</a:t>
          </a:r>
          <a:endParaRPr lang="en-US" sz="1500" kern="1200" dirty="0"/>
        </a:p>
      </dsp:txBody>
      <dsp:txXfrm>
        <a:off x="0" y="3445585"/>
        <a:ext cx="5641974" cy="707940"/>
      </dsp:txXfrm>
    </dsp:sp>
    <dsp:sp modelId="{9F6BA684-8C11-4E8C-BA37-200582D8235C}">
      <dsp:nvSpPr>
        <dsp:cNvPr id="0" name=""/>
        <dsp:cNvSpPr/>
      </dsp:nvSpPr>
      <dsp:spPr>
        <a:xfrm>
          <a:off x="0" y="4153525"/>
          <a:ext cx="5641974" cy="433485"/>
        </a:xfrm>
        <a:prstGeom prst="roundRect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Část VI. Přechodná a závěrečná ustanovení</a:t>
          </a:r>
          <a:endParaRPr lang="en-US" sz="1900" kern="1200" dirty="0"/>
        </a:p>
      </dsp:txBody>
      <dsp:txXfrm>
        <a:off x="21161" y="4174686"/>
        <a:ext cx="5599652" cy="391163"/>
      </dsp:txXfrm>
    </dsp:sp>
    <dsp:sp modelId="{60FEB2CC-C867-4108-942F-C588B32FFF4E}">
      <dsp:nvSpPr>
        <dsp:cNvPr id="0" name=""/>
        <dsp:cNvSpPr/>
      </dsp:nvSpPr>
      <dsp:spPr>
        <a:xfrm>
          <a:off x="0" y="4587010"/>
          <a:ext cx="5641974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Vztah ke správnímu řádu</a:t>
          </a:r>
          <a:endParaRPr lang="en-US" sz="1500" kern="1200" dirty="0"/>
        </a:p>
      </dsp:txBody>
      <dsp:txXfrm>
        <a:off x="0" y="4587010"/>
        <a:ext cx="5641974" cy="314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8F53F-307D-4165-8DA5-49F69DC90C85}">
      <dsp:nvSpPr>
        <dsp:cNvPr id="0" name=""/>
        <dsp:cNvSpPr/>
      </dsp:nvSpPr>
      <dsp:spPr>
        <a:xfrm>
          <a:off x="4127139" y="2309635"/>
          <a:ext cx="1712057" cy="1712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Stavební úřad</a:t>
          </a:r>
        </a:p>
      </dsp:txBody>
      <dsp:txXfrm>
        <a:off x="4377864" y="2560360"/>
        <a:ext cx="1210607" cy="1210607"/>
      </dsp:txXfrm>
    </dsp:sp>
    <dsp:sp modelId="{4AF1D375-5B4B-4A90-8AAE-89F4BE8F5652}">
      <dsp:nvSpPr>
        <dsp:cNvPr id="0" name=""/>
        <dsp:cNvSpPr/>
      </dsp:nvSpPr>
      <dsp:spPr>
        <a:xfrm rot="10800000">
          <a:off x="2469119" y="2921695"/>
          <a:ext cx="1566829" cy="48793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6AC84-24C3-4A15-A708-449BEA36BDE8}">
      <dsp:nvSpPr>
        <dsp:cNvPr id="0" name=""/>
        <dsp:cNvSpPr/>
      </dsp:nvSpPr>
      <dsp:spPr>
        <a:xfrm>
          <a:off x="1409817" y="2515081"/>
          <a:ext cx="2118603" cy="13011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Vlastníci veřejné infrastruktury </a:t>
          </a:r>
          <a:r>
            <a:rPr lang="cs-CZ" sz="1600" kern="1200" dirty="0"/>
            <a:t>(připojení, ochranná pásma)</a:t>
          </a:r>
          <a:endParaRPr lang="cs-CZ" sz="2000" kern="1200" dirty="0"/>
        </a:p>
      </dsp:txBody>
      <dsp:txXfrm>
        <a:off x="1447927" y="2553191"/>
        <a:ext cx="2042383" cy="1224943"/>
      </dsp:txXfrm>
    </dsp:sp>
    <dsp:sp modelId="{9A9D4A52-0331-4DBA-97BD-00F3B7C83154}">
      <dsp:nvSpPr>
        <dsp:cNvPr id="0" name=""/>
        <dsp:cNvSpPr/>
      </dsp:nvSpPr>
      <dsp:spPr>
        <a:xfrm rot="13303483">
          <a:off x="2711253" y="1690086"/>
          <a:ext cx="1781575" cy="48793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4EAC7-6D81-4889-901F-6F1C6F5D5BBE}">
      <dsp:nvSpPr>
        <dsp:cNvPr id="0" name=""/>
        <dsp:cNvSpPr/>
      </dsp:nvSpPr>
      <dsp:spPr>
        <a:xfrm>
          <a:off x="1932377" y="690607"/>
          <a:ext cx="2009646" cy="1301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ŽADATEL </a:t>
          </a:r>
          <a:r>
            <a:rPr lang="cs-CZ" sz="3200" kern="1200" dirty="0"/>
            <a:t>(stavebník)</a:t>
          </a:r>
          <a:endParaRPr lang="cs-CZ" sz="3600" kern="1200" dirty="0"/>
        </a:p>
      </dsp:txBody>
      <dsp:txXfrm>
        <a:off x="1970487" y="728717"/>
        <a:ext cx="1933426" cy="1224943"/>
      </dsp:txXfrm>
    </dsp:sp>
    <dsp:sp modelId="{77630B82-6F2C-490D-B832-D51826D90088}">
      <dsp:nvSpPr>
        <dsp:cNvPr id="0" name=""/>
        <dsp:cNvSpPr/>
      </dsp:nvSpPr>
      <dsp:spPr>
        <a:xfrm rot="16200000">
          <a:off x="4199753" y="1191061"/>
          <a:ext cx="1566829" cy="48793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895A2-C8E7-4F62-98E2-9E9C9E4AF013}">
      <dsp:nvSpPr>
        <dsp:cNvPr id="0" name=""/>
        <dsp:cNvSpPr/>
      </dsp:nvSpPr>
      <dsp:spPr>
        <a:xfrm>
          <a:off x="4021592" y="1032"/>
          <a:ext cx="1923152" cy="13011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Dotčené orgány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(povinnost hájit zvláštní veřejný zájem) </a:t>
          </a:r>
        </a:p>
      </dsp:txBody>
      <dsp:txXfrm>
        <a:off x="4059702" y="39142"/>
        <a:ext cx="1846932" cy="1224943"/>
      </dsp:txXfrm>
    </dsp:sp>
    <dsp:sp modelId="{6450DBDB-17A3-484A-84A1-E5C87A392E80}">
      <dsp:nvSpPr>
        <dsp:cNvPr id="0" name=""/>
        <dsp:cNvSpPr/>
      </dsp:nvSpPr>
      <dsp:spPr>
        <a:xfrm rot="19075370">
          <a:off x="5467421" y="1688235"/>
          <a:ext cx="1763876" cy="48793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21E6C-CF08-4F29-9A12-2C2C91B6EF03}">
      <dsp:nvSpPr>
        <dsp:cNvPr id="0" name=""/>
        <dsp:cNvSpPr/>
      </dsp:nvSpPr>
      <dsp:spPr>
        <a:xfrm>
          <a:off x="5954226" y="690607"/>
          <a:ext cx="2099492" cy="13011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Dotčené osoby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(věcná práva, právo na samosprávu, právo na příznivé životní prostředí)</a:t>
          </a:r>
        </a:p>
      </dsp:txBody>
      <dsp:txXfrm>
        <a:off x="5992336" y="728717"/>
        <a:ext cx="2023272" cy="1224943"/>
      </dsp:txXfrm>
    </dsp:sp>
    <dsp:sp modelId="{BC01F183-244D-4B5C-BEFB-7DE9C388A03B}">
      <dsp:nvSpPr>
        <dsp:cNvPr id="0" name=""/>
        <dsp:cNvSpPr/>
      </dsp:nvSpPr>
      <dsp:spPr>
        <a:xfrm>
          <a:off x="5930387" y="2921695"/>
          <a:ext cx="1566829" cy="4879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30CBE-1850-4DF2-936B-67CC2DAFE9B9}">
      <dsp:nvSpPr>
        <dsp:cNvPr id="0" name=""/>
        <dsp:cNvSpPr/>
      </dsp:nvSpPr>
      <dsp:spPr>
        <a:xfrm>
          <a:off x="6683990" y="2515081"/>
          <a:ext cx="1626454" cy="13011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</a:t>
          </a:r>
          <a:r>
            <a:rPr lang="cs-CZ" sz="14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(pouze u vybraných záměrů )</a:t>
          </a:r>
        </a:p>
      </dsp:txBody>
      <dsp:txXfrm>
        <a:off x="6722100" y="2553191"/>
        <a:ext cx="1550234" cy="12249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2BDDB-F2D6-47E4-9E1B-3AC852C6F436}">
      <dsp:nvSpPr>
        <dsp:cNvPr id="0" name=""/>
        <dsp:cNvSpPr/>
      </dsp:nvSpPr>
      <dsp:spPr>
        <a:xfrm>
          <a:off x="0" y="30602"/>
          <a:ext cx="5641974" cy="3878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Obecné stavební úřady</a:t>
          </a:r>
          <a:endParaRPr lang="en-US" sz="1700" kern="1200" dirty="0"/>
        </a:p>
      </dsp:txBody>
      <dsp:txXfrm>
        <a:off x="18934" y="49536"/>
        <a:ext cx="5604106" cy="349987"/>
      </dsp:txXfrm>
    </dsp:sp>
    <dsp:sp modelId="{AF632808-86B5-49BB-98E7-5048C78DCBB6}">
      <dsp:nvSpPr>
        <dsp:cNvPr id="0" name=""/>
        <dsp:cNvSpPr/>
      </dsp:nvSpPr>
      <dsp:spPr>
        <a:xfrm>
          <a:off x="0" y="418457"/>
          <a:ext cx="5641974" cy="1337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Ministerstvo pro místní rozvoj (u staveb podle § 13(2) </a:t>
          </a:r>
          <a:r>
            <a:rPr lang="cs-CZ" sz="1300" kern="1200" dirty="0" err="1"/>
            <a:t>StZ</a:t>
          </a:r>
          <a:r>
            <a:rPr lang="cs-CZ" sz="1300" kern="1200" dirty="0"/>
            <a:t> a při vyhrazení pravomoci)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krajský úřad (při vyhrazení pravomoci)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>
              <a:solidFill>
                <a:schemeClr val="tx1"/>
              </a:solidFill>
            </a:rPr>
            <a:t>obecní úřad obce s rozšířenou působností</a:t>
          </a:r>
          <a:endParaRPr lang="en-US" sz="1300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>
              <a:solidFill>
                <a:schemeClr val="tx1"/>
              </a:solidFill>
            </a:rPr>
            <a:t>pověřený obecní úřad</a:t>
          </a:r>
          <a:endParaRPr lang="en-US" sz="1300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>
              <a:solidFill>
                <a:schemeClr val="tx1"/>
              </a:solidFill>
            </a:rPr>
            <a:t>městský a obecní úřad, který tuto působnost vykonával ke dni 31. prosince 2012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0" y="418457"/>
        <a:ext cx="5641974" cy="1337219"/>
      </dsp:txXfrm>
    </dsp:sp>
    <dsp:sp modelId="{7F502076-E68B-4816-B975-2225723D20AF}">
      <dsp:nvSpPr>
        <dsp:cNvPr id="0" name=""/>
        <dsp:cNvSpPr/>
      </dsp:nvSpPr>
      <dsp:spPr>
        <a:xfrm>
          <a:off x="0" y="1755677"/>
          <a:ext cx="5641974" cy="387855"/>
        </a:xfrm>
        <a:prstGeom prst="roundRect">
          <a:avLst/>
        </a:prstGeom>
        <a:solidFill>
          <a:schemeClr val="accent2">
            <a:hueOff val="-642048"/>
            <a:satOff val="7377"/>
            <a:lumOff val="2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Újezdní úřady</a:t>
          </a:r>
          <a:endParaRPr lang="en-US" sz="1700" kern="1200" dirty="0"/>
        </a:p>
      </dsp:txBody>
      <dsp:txXfrm>
        <a:off x="18934" y="1774611"/>
        <a:ext cx="5604106" cy="349987"/>
      </dsp:txXfrm>
    </dsp:sp>
    <dsp:sp modelId="{C1735950-A7FF-4268-B2D2-FC813FBE9ABE}">
      <dsp:nvSpPr>
        <dsp:cNvPr id="0" name=""/>
        <dsp:cNvSpPr/>
      </dsp:nvSpPr>
      <dsp:spPr>
        <a:xfrm>
          <a:off x="0" y="2143532"/>
          <a:ext cx="5641974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Výkon působnosti stavebních úřadů na území vojenských újezdů</a:t>
          </a:r>
          <a:endParaRPr lang="en-US" sz="1300" kern="1200" dirty="0"/>
        </a:p>
      </dsp:txBody>
      <dsp:txXfrm>
        <a:off x="0" y="2143532"/>
        <a:ext cx="5641974" cy="281520"/>
      </dsp:txXfrm>
    </dsp:sp>
    <dsp:sp modelId="{63E2DB0F-8E7E-47FD-B5AA-3E4EBBB269F5}">
      <dsp:nvSpPr>
        <dsp:cNvPr id="0" name=""/>
        <dsp:cNvSpPr/>
      </dsp:nvSpPr>
      <dsp:spPr>
        <a:xfrm>
          <a:off x="0" y="2425052"/>
          <a:ext cx="5641974" cy="387855"/>
        </a:xfrm>
        <a:prstGeom prst="roundRect">
          <a:avLst/>
        </a:prstGeom>
        <a:solidFill>
          <a:schemeClr val="accent2">
            <a:hueOff val="-1284095"/>
            <a:satOff val="14753"/>
            <a:lumOff val="4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Báňské úřady</a:t>
          </a:r>
        </a:p>
      </dsp:txBody>
      <dsp:txXfrm>
        <a:off x="18934" y="2443986"/>
        <a:ext cx="5604106" cy="349987"/>
      </dsp:txXfrm>
    </dsp:sp>
    <dsp:sp modelId="{F47F9E90-546E-46E2-9F6D-83ACBBDA7740}">
      <dsp:nvSpPr>
        <dsp:cNvPr id="0" name=""/>
        <dsp:cNvSpPr/>
      </dsp:nvSpPr>
      <dsp:spPr>
        <a:xfrm>
          <a:off x="0" y="2812907"/>
          <a:ext cx="5641974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Výkon působnosti stavební úřadů v dobývacích prostorech</a:t>
          </a:r>
        </a:p>
      </dsp:txBody>
      <dsp:txXfrm>
        <a:off x="0" y="2812907"/>
        <a:ext cx="5641974" cy="281520"/>
      </dsp:txXfrm>
    </dsp:sp>
    <dsp:sp modelId="{95DDD236-CCDD-49B6-939F-089CCBA1737C}">
      <dsp:nvSpPr>
        <dsp:cNvPr id="0" name=""/>
        <dsp:cNvSpPr/>
      </dsp:nvSpPr>
      <dsp:spPr>
        <a:xfrm>
          <a:off x="0" y="3094427"/>
          <a:ext cx="5641974" cy="387855"/>
        </a:xfrm>
        <a:prstGeom prst="roundRect">
          <a:avLst/>
        </a:prstGeom>
        <a:solidFill>
          <a:schemeClr val="accent2">
            <a:hueOff val="-1926143"/>
            <a:satOff val="22130"/>
            <a:lumOff val="676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Speciální stavební úřady pro společné územní a stavební řízení</a:t>
          </a:r>
        </a:p>
      </dsp:txBody>
      <dsp:txXfrm>
        <a:off x="18934" y="3113361"/>
        <a:ext cx="5604106" cy="349987"/>
      </dsp:txXfrm>
    </dsp:sp>
    <dsp:sp modelId="{3FD59204-1878-45BD-8FB9-A03E5A096F3D}">
      <dsp:nvSpPr>
        <dsp:cNvPr id="0" name=""/>
        <dsp:cNvSpPr/>
      </dsp:nvSpPr>
      <dsp:spPr>
        <a:xfrm>
          <a:off x="0" y="3482282"/>
          <a:ext cx="5641974" cy="61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Vodoprávní úřad (vodní díla)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Silniční správní úřad (pozemní komunikace)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Drážní úřad (dráhy)</a:t>
          </a:r>
        </a:p>
      </dsp:txBody>
      <dsp:txXfrm>
        <a:off x="0" y="3482282"/>
        <a:ext cx="5641974" cy="615825"/>
      </dsp:txXfrm>
    </dsp:sp>
    <dsp:sp modelId="{7B02EFD9-F7C1-4C5C-B487-DE859F6357BA}">
      <dsp:nvSpPr>
        <dsp:cNvPr id="0" name=""/>
        <dsp:cNvSpPr/>
      </dsp:nvSpPr>
      <dsp:spPr>
        <a:xfrm>
          <a:off x="0" y="4098107"/>
          <a:ext cx="5641974" cy="387855"/>
        </a:xfrm>
        <a:prstGeom prst="roundRect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Speciální stavební úřady pro stavební řízení</a:t>
          </a:r>
        </a:p>
      </dsp:txBody>
      <dsp:txXfrm>
        <a:off x="18934" y="4117041"/>
        <a:ext cx="5604106" cy="349987"/>
      </dsp:txXfrm>
    </dsp:sp>
    <dsp:sp modelId="{0C7B976E-9E0D-4079-8757-B2E5C222526E}">
      <dsp:nvSpPr>
        <dsp:cNvPr id="0" name=""/>
        <dsp:cNvSpPr/>
      </dsp:nvSpPr>
      <dsp:spPr>
        <a:xfrm>
          <a:off x="0" y="4485962"/>
          <a:ext cx="5641974" cy="404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3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Úřad pro civilní letectví (letecké stavby)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300" kern="1200" dirty="0"/>
            <a:t>Ministerstvo obrany, Ministerstvo vnitra, Ministerstvo spravedlnosti (§ 16(2) </a:t>
          </a:r>
          <a:r>
            <a:rPr lang="cs-CZ" sz="1300" kern="1200" dirty="0" err="1"/>
            <a:t>StZ</a:t>
          </a:r>
          <a:r>
            <a:rPr lang="cs-CZ" sz="1300" kern="1200" dirty="0"/>
            <a:t>)</a:t>
          </a:r>
        </a:p>
      </dsp:txBody>
      <dsp:txXfrm>
        <a:off x="0" y="4485962"/>
        <a:ext cx="5641974" cy="4046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E71EC-6788-44BE-82C0-3B34DFE5BDB4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96552-3802-4C1E-9B15-E20F6F840A55}">
      <dsp:nvSpPr>
        <dsp:cNvPr id="0" name=""/>
        <dsp:cNvSpPr/>
      </dsp:nvSpPr>
      <dsp:spPr>
        <a:xfrm>
          <a:off x="0" y="600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Závazné stanovisko orgánu územního plánování</a:t>
          </a:r>
        </a:p>
      </dsp:txBody>
      <dsp:txXfrm>
        <a:off x="0" y="600"/>
        <a:ext cx="5641974" cy="702864"/>
      </dsp:txXfrm>
    </dsp:sp>
    <dsp:sp modelId="{671E6024-3897-48BD-8FFE-901D43F6FB27}">
      <dsp:nvSpPr>
        <dsp:cNvPr id="0" name=""/>
        <dsp:cNvSpPr/>
      </dsp:nvSpPr>
      <dsp:spPr>
        <a:xfrm>
          <a:off x="0" y="703464"/>
          <a:ext cx="5641974" cy="0"/>
        </a:xfrm>
        <a:prstGeom prst="line">
          <a:avLst/>
        </a:prstGeom>
        <a:solidFill>
          <a:schemeClr val="accent2">
            <a:hueOff val="-428032"/>
            <a:satOff val="4918"/>
            <a:lumOff val="1503"/>
            <a:alphaOff val="0"/>
          </a:schemeClr>
        </a:solidFill>
        <a:ln w="15875" cap="flat" cmpd="sng" algn="ctr">
          <a:solidFill>
            <a:schemeClr val="accent2">
              <a:hueOff val="-428032"/>
              <a:satOff val="4918"/>
              <a:lumOff val="15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C3860-892A-4A01-B2D0-8BE8F7CC0D32}">
      <dsp:nvSpPr>
        <dsp:cNvPr id="0" name=""/>
        <dsp:cNvSpPr/>
      </dsp:nvSpPr>
      <dsp:spPr>
        <a:xfrm>
          <a:off x="0" y="703464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Souhlas orgánu ochrany zemědělského půdního fondu s odnětím půdy ze ZPF</a:t>
          </a:r>
        </a:p>
      </dsp:txBody>
      <dsp:txXfrm>
        <a:off x="0" y="703464"/>
        <a:ext cx="5641974" cy="702864"/>
      </dsp:txXfrm>
    </dsp:sp>
    <dsp:sp modelId="{F861C575-21EB-43B9-83B4-C957D4F1762D}">
      <dsp:nvSpPr>
        <dsp:cNvPr id="0" name=""/>
        <dsp:cNvSpPr/>
      </dsp:nvSpPr>
      <dsp:spPr>
        <a:xfrm>
          <a:off x="0" y="1406328"/>
          <a:ext cx="5641974" cy="0"/>
        </a:xfrm>
        <a:prstGeom prst="line">
          <a:avLst/>
        </a:prstGeom>
        <a:solidFill>
          <a:schemeClr val="accent2">
            <a:hueOff val="-856064"/>
            <a:satOff val="9836"/>
            <a:lumOff val="3006"/>
            <a:alphaOff val="0"/>
          </a:schemeClr>
        </a:solidFill>
        <a:ln w="15875" cap="flat" cmpd="sng" algn="ctr">
          <a:solidFill>
            <a:schemeClr val="accent2">
              <a:hueOff val="-856064"/>
              <a:satOff val="9836"/>
              <a:lumOff val="30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36411-F935-4B2C-A038-D0881EEABBAD}">
      <dsp:nvSpPr>
        <dsp:cNvPr id="0" name=""/>
        <dsp:cNvSpPr/>
      </dsp:nvSpPr>
      <dsp:spPr>
        <a:xfrm>
          <a:off x="0" y="1406328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Souhlas orgánu ochrany přírody se zásahem do krajinného prvku</a:t>
          </a:r>
        </a:p>
      </dsp:txBody>
      <dsp:txXfrm>
        <a:off x="0" y="1406328"/>
        <a:ext cx="5641974" cy="702864"/>
      </dsp:txXfrm>
    </dsp:sp>
    <dsp:sp modelId="{31B4F007-C0C8-4540-8B75-00E2306DB527}">
      <dsp:nvSpPr>
        <dsp:cNvPr id="0" name=""/>
        <dsp:cNvSpPr/>
      </dsp:nvSpPr>
      <dsp:spPr>
        <a:xfrm>
          <a:off x="0" y="2109192"/>
          <a:ext cx="5641974" cy="0"/>
        </a:xfrm>
        <a:prstGeom prst="line">
          <a:avLst/>
        </a:prstGeom>
        <a:solidFill>
          <a:schemeClr val="accent2">
            <a:hueOff val="-1284095"/>
            <a:satOff val="14753"/>
            <a:lumOff val="4510"/>
            <a:alphaOff val="0"/>
          </a:schemeClr>
        </a:solidFill>
        <a:ln w="15875" cap="flat" cmpd="sng" algn="ctr">
          <a:solidFill>
            <a:schemeClr val="accent2">
              <a:hueOff val="-1284095"/>
              <a:satOff val="14753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50C67-D21A-437A-8558-421430D96ABC}">
      <dsp:nvSpPr>
        <dsp:cNvPr id="0" name=""/>
        <dsp:cNvSpPr/>
      </dsp:nvSpPr>
      <dsp:spPr>
        <a:xfrm>
          <a:off x="0" y="2109192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Závazné stanovisko orgánu ochrany přírody k některým činnostem ve zvláště chráněných území</a:t>
          </a:r>
        </a:p>
      </dsp:txBody>
      <dsp:txXfrm>
        <a:off x="0" y="2109192"/>
        <a:ext cx="5641974" cy="702864"/>
      </dsp:txXfrm>
    </dsp:sp>
    <dsp:sp modelId="{AADA9E36-FC9A-4800-BD5B-CA5F4671BB09}">
      <dsp:nvSpPr>
        <dsp:cNvPr id="0" name=""/>
        <dsp:cNvSpPr/>
      </dsp:nvSpPr>
      <dsp:spPr>
        <a:xfrm>
          <a:off x="0" y="2812057"/>
          <a:ext cx="5641974" cy="0"/>
        </a:xfrm>
        <a:prstGeom prst="line">
          <a:avLst/>
        </a:prstGeom>
        <a:solidFill>
          <a:schemeClr val="accent2">
            <a:hueOff val="-1712127"/>
            <a:satOff val="19671"/>
            <a:lumOff val="6013"/>
            <a:alphaOff val="0"/>
          </a:schemeClr>
        </a:solidFill>
        <a:ln w="15875" cap="flat" cmpd="sng" algn="ctr">
          <a:solidFill>
            <a:schemeClr val="accent2">
              <a:hueOff val="-1712127"/>
              <a:satOff val="19671"/>
              <a:lumOff val="60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44699-6817-4D03-96C2-5A49747542E2}">
      <dsp:nvSpPr>
        <dsp:cNvPr id="0" name=""/>
        <dsp:cNvSpPr/>
      </dsp:nvSpPr>
      <dsp:spPr>
        <a:xfrm>
          <a:off x="0" y="2812057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Závazné stanovisko silničního správního úřadu k činnostem v silničním ochranném pásmu </a:t>
          </a:r>
        </a:p>
      </dsp:txBody>
      <dsp:txXfrm>
        <a:off x="0" y="2812057"/>
        <a:ext cx="5641974" cy="702864"/>
      </dsp:txXfrm>
    </dsp:sp>
    <dsp:sp modelId="{806E3258-3F7F-4423-B353-251A3FEC324D}">
      <dsp:nvSpPr>
        <dsp:cNvPr id="0" name=""/>
        <dsp:cNvSpPr/>
      </dsp:nvSpPr>
      <dsp:spPr>
        <a:xfrm>
          <a:off x="0" y="3514921"/>
          <a:ext cx="5641974" cy="0"/>
        </a:xfrm>
        <a:prstGeom prst="line">
          <a:avLst/>
        </a:prstGeom>
        <a:solidFill>
          <a:schemeClr val="accent2">
            <a:hueOff val="-2140159"/>
            <a:satOff val="24589"/>
            <a:lumOff val="7516"/>
            <a:alphaOff val="0"/>
          </a:schemeClr>
        </a:solidFill>
        <a:ln w="15875" cap="flat" cmpd="sng" algn="ctr">
          <a:solidFill>
            <a:schemeClr val="accent2">
              <a:hueOff val="-2140159"/>
              <a:satOff val="24589"/>
              <a:lumOff val="75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00767-8D0A-4EFC-A57D-354C9B75EF23}">
      <dsp:nvSpPr>
        <dsp:cNvPr id="0" name=""/>
        <dsp:cNvSpPr/>
      </dsp:nvSpPr>
      <dsp:spPr>
        <a:xfrm>
          <a:off x="0" y="3514921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Závazné stanovisko krajského úřadu k umístění staveb a zařízení v chráněném ložiskovém území</a:t>
          </a:r>
        </a:p>
      </dsp:txBody>
      <dsp:txXfrm>
        <a:off x="0" y="3514921"/>
        <a:ext cx="5641974" cy="702864"/>
      </dsp:txXfrm>
    </dsp:sp>
    <dsp:sp modelId="{7E0A4FFB-5FC8-4A54-A281-DA011DA5530E}">
      <dsp:nvSpPr>
        <dsp:cNvPr id="0" name=""/>
        <dsp:cNvSpPr/>
      </dsp:nvSpPr>
      <dsp:spPr>
        <a:xfrm>
          <a:off x="0" y="4217785"/>
          <a:ext cx="5641974" cy="0"/>
        </a:xfrm>
        <a:prstGeom prst="line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accent2">
              <a:hueOff val="-2568191"/>
              <a:satOff val="29507"/>
              <a:lumOff val="9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8562B-0461-4935-A213-5C99CF57D69F}">
      <dsp:nvSpPr>
        <dsp:cNvPr id="0" name=""/>
        <dsp:cNvSpPr/>
      </dsp:nvSpPr>
      <dsp:spPr>
        <a:xfrm>
          <a:off x="0" y="4217785"/>
          <a:ext cx="5641974" cy="70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Souhlas orgánu státní správy lesů k dotčení zájmů chráněných lesním zákonem</a:t>
          </a:r>
        </a:p>
      </dsp:txBody>
      <dsp:txXfrm>
        <a:off x="0" y="4217785"/>
        <a:ext cx="5641974" cy="70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E163E-1609-41B6-BAC9-86EE380BA055}" type="datetimeFigureOut">
              <a:rPr lang="cs-CZ" smtClean="0"/>
              <a:t>28.09.2022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5005C-3EA3-4FE9-B3D8-9DA59DA959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782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ED8C-480F-45A1-920B-DDDB2C894028}" type="datetimeFigureOut">
              <a:rPr lang="cs-CZ" smtClean="0"/>
              <a:t>28.09.2022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16036-263E-4294-BE95-DCA4A09D6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10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i.cz/products/lawText/1/62549/1/ASPI%253A/183/2006%20Sb.%2523116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spi.cz/products/lawText/1/62549/1/ASPI%253A/183/2006%20Sb.%2523117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sz="1200" dirty="0"/>
              <a:t>Důvody členění: Evidenční, Fiskální, Plánování a harmonizace a realizace zájmů veřejných a soukromých v území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558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§ 1004 OZ (1)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Je-li držitel prováděním stavby ohrožen v držbě nemovité věci nebo může-li se pro to důvodně obávat následků uvedených v § 1013 a nezajistí-li se proti němu stavebník cestou práva, může se ohrožený držitel domáhat zákazu provádění stavby. Zákazu se držitel domáhat nemůže, jestliže ve správním řízení, jehož byl účastníkem, neuplatnil své námitky k žádosti o povolení takové stavby, ač tak učinit mohl.</a:t>
            </a:r>
          </a:p>
          <a:p>
            <a:pPr algn="just"/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Dokud není o záležitosti rozhodnuto, může soud zakázat, aby se stavba prováděla. Hrozí-li však přímé nebezpečí, nebo dá-li žalovaný přiměřenou jistotu, že věc uvede v předešlý stav a nahradí škodu, ale žalobce jistotu za následky svého zákazu nedá, soud nezakáže, aby se zatím v provádění stavby pokračovalo, ledaže zákaz odůvodňují okolnosti případu.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208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https://www.rizikapolitika.cz/novinky/namitky-obce-v-uzemnim-rizeni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86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sz="1600" dirty="0"/>
              <a:t>Posouzení orgánem územního plánování ve formě závazného stanoviska (§ 96b stavebního zákona) s výjimkami</a:t>
            </a:r>
          </a:p>
          <a:p>
            <a:pPr lvl="2" algn="l"/>
            <a:r>
              <a:rPr lang="cs-CZ" sz="1600" dirty="0"/>
              <a:t>Posouzení stavebním úřadem při rozhodování (§ 90(2) stavebního zákona)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993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913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Náležitosti žádosti:</a:t>
            </a:r>
          </a:p>
          <a:p>
            <a:r>
              <a:rPr lang="cs-CZ" dirty="0"/>
              <a:t>Obecné náležitosti podání podle správního řádu </a:t>
            </a:r>
          </a:p>
          <a:p>
            <a:r>
              <a:rPr lang="cs-CZ" dirty="0"/>
              <a:t>Základní údaje o požadovaném záměru</a:t>
            </a:r>
          </a:p>
          <a:p>
            <a:r>
              <a:rPr lang="cs-CZ" dirty="0"/>
              <a:t>Identifikační údaje o pozemku nebo stavbě, na nichž se má záměr uskutečnit</a:t>
            </a:r>
          </a:p>
          <a:p>
            <a:r>
              <a:rPr lang="cs-CZ" dirty="0"/>
              <a:t>Uvedení osob, které mají vlastnické nebo jiné věcné právo k sousedním pozemkům nebo stavbám na nich, jestliže může být jejich právo územním rozhodnutím přímo dotčeno.</a:t>
            </a:r>
          </a:p>
          <a:p>
            <a:r>
              <a:rPr lang="cs-CZ" dirty="0"/>
              <a:t>Přílohy</a:t>
            </a:r>
          </a:p>
          <a:p>
            <a:pPr lvl="1"/>
            <a:r>
              <a:rPr lang="cs-CZ" dirty="0"/>
              <a:t>souhlas k umístění stavebního záměru podle § 184a,</a:t>
            </a:r>
          </a:p>
          <a:p>
            <a:pPr lvl="1"/>
            <a:r>
              <a:rPr lang="cs-CZ" dirty="0"/>
              <a:t>závazná stanoviska, popřípadě rozhodnutí dotčených orgánů nebo jiné doklady podle zvláštních právních předpisů nebo tohoto zákona, nevydává-li se koordinované závazné stanovisko podle § 4 odst. 7 nebo závazné stanovisko vydávané správním orgánem, který je příslušný vydat územní rozhodnutí, anebo nepostupuje-li se podle § 96b odst. 2,</a:t>
            </a:r>
          </a:p>
          <a:p>
            <a:pPr lvl="1"/>
            <a:r>
              <a:rPr lang="cs-CZ" dirty="0"/>
              <a:t>stanoviska vlastníků veřejné dopravní a technické infrastruktury k možnosti a způsobu napojení nebo k podmínkám dotčených ochranných a bezpečnostních pásem,</a:t>
            </a:r>
          </a:p>
          <a:p>
            <a:pPr lvl="1"/>
            <a:r>
              <a:rPr lang="cs-CZ" dirty="0"/>
              <a:t>smlouvy s příslušnými vlastníky veřejné dopravní a technické infrastruktury, vyžaduje-li záměr vybudování nové nebo úpravu stávající veřejné dopravní a technické infrastruktury,</a:t>
            </a:r>
          </a:p>
          <a:p>
            <a:pPr lvl="1"/>
            <a:r>
              <a:rPr lang="cs-CZ" dirty="0"/>
              <a:t>dokumentace pro vydání územního rozhodnutí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795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dirty="0"/>
              <a:t>Požadavky na umístění a charakter záměru</a:t>
            </a:r>
            <a:endParaRPr lang="en-US" dirty="0"/>
          </a:p>
          <a:p>
            <a:pPr lvl="1"/>
            <a:r>
              <a:rPr lang="cs-CZ" dirty="0"/>
              <a:t>v zastavěném území nebo v zastavitelné ploše, </a:t>
            </a:r>
            <a:endParaRPr lang="en-US" dirty="0"/>
          </a:p>
          <a:p>
            <a:pPr lvl="1"/>
            <a:r>
              <a:rPr lang="cs-CZ" dirty="0"/>
              <a:t>poměry v území se podstatně nemění</a:t>
            </a:r>
            <a:endParaRPr lang="en-US" dirty="0"/>
          </a:p>
          <a:p>
            <a:pPr lvl="1"/>
            <a:r>
              <a:rPr lang="cs-CZ" dirty="0"/>
              <a:t>nevyžaduje nové nároky na veřejnou dopravní a technickou infrastrukturu</a:t>
            </a:r>
            <a:endParaRPr lang="en-US" dirty="0"/>
          </a:p>
          <a:p>
            <a:pPr lvl="1"/>
            <a:r>
              <a:rPr lang="cs-CZ" dirty="0"/>
              <a:t>nevyžaduje závazné stanovisko EIA</a:t>
            </a:r>
            <a:endParaRPr lang="en-US" dirty="0"/>
          </a:p>
          <a:p>
            <a:pPr lvl="1"/>
            <a:r>
              <a:rPr lang="cs-CZ" dirty="0" err="1">
                <a:hlinkClick r:id="rId3" action="ppaction://hlinksldjump"/>
              </a:rPr>
              <a:t>podřaditelný</a:t>
            </a:r>
            <a:r>
              <a:rPr lang="cs-CZ" dirty="0">
                <a:hlinkClick r:id="rId3" action="ppaction://hlinksldjump"/>
              </a:rPr>
              <a:t> do kategorie vymezené zákonem (§ 96 odst. 2 </a:t>
            </a:r>
            <a:r>
              <a:rPr lang="cs-CZ" dirty="0" err="1">
                <a:hlinkClick r:id="rId3" action="ppaction://hlinksldjump"/>
              </a:rPr>
              <a:t>StZ</a:t>
            </a:r>
            <a:r>
              <a:rPr lang="cs-CZ" dirty="0">
                <a:hlinkClick r:id="rId3" action="ppaction://hlinksldjump"/>
              </a:rPr>
              <a:t>)</a:t>
            </a:r>
            <a:endParaRPr lang="en-US" dirty="0"/>
          </a:p>
          <a:p>
            <a:pPr lvl="0"/>
            <a:r>
              <a:rPr lang="cs-CZ" dirty="0"/>
              <a:t>Požadavky na oznámení</a:t>
            </a:r>
            <a:endParaRPr lang="en-US" dirty="0"/>
          </a:p>
          <a:p>
            <a:pPr lvl="1"/>
            <a:r>
              <a:rPr lang="cs-CZ" dirty="0"/>
              <a:t>souhlasná závazná stanoviska, popřípadě souhlasná rozhodnutí dotčených orgánů </a:t>
            </a:r>
            <a:endParaRPr lang="en-US" dirty="0"/>
          </a:p>
          <a:p>
            <a:pPr lvl="1"/>
            <a:r>
              <a:rPr lang="cs-CZ" dirty="0"/>
              <a:t>souhlasy osob, jejichž vlastnické nebo jiné věcné právo k sousedním stavbám anebo sousedním pozemkům nebo stavbám na nich může být umístěním stavebního záměru přímo dotčeno; </a:t>
            </a:r>
            <a:endParaRPr lang="en-US" dirty="0"/>
          </a:p>
          <a:p>
            <a:pPr lvl="2"/>
            <a:r>
              <a:rPr lang="cs-CZ" dirty="0"/>
              <a:t>výjimka pro stavební záměry v § 103 umístěné ve vzdálenosti od společných hranic pozemků více než 2 m</a:t>
            </a:r>
          </a:p>
          <a:p>
            <a:pPr lvl="0"/>
            <a:r>
              <a:rPr lang="cs-CZ" dirty="0"/>
              <a:t>Právní účinky dnem doručení oznamovateli</a:t>
            </a:r>
            <a:endParaRPr lang="en-US" dirty="0"/>
          </a:p>
          <a:p>
            <a:pPr lvl="0"/>
            <a:r>
              <a:rPr lang="cs-CZ" dirty="0"/>
              <a:t>Platnost 2 roky, nelze prodloužit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27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https://sbirka.nssoud.cz/cz/uzemni-rizeni-podminky-uzemniho-souhlasu-podstatna-zmena-pomeru-v-uzemi.p3208.html</a:t>
            </a:r>
          </a:p>
          <a:p>
            <a:r>
              <a:rPr lang="cs-CZ" i="1" dirty="0"/>
              <a:t>Nejprve považuje Nejvyšší správní soud za nutné vyjasnit, že citované ustanovení nepodmiňuje využití institutu územního souhlasu tím, že bude zachován stávající způsob využití stavby. Ani slova „poměry v území se podstatně nemění“ nelze vykládat tímto způsobem. Územní souhlas lze podle stavebního zákona z roku 2006 využít dokonce i pro některé zcela nové stavby, z čehož logicky plyne, že pokud změna stávající stavby spadající do rámce § 96 odst. 2 stavebního zákona z roku 2006 bude spojena se změnou nebo rozšířením dosavadního způsobu užívání, ale nezmění podstatně poměry v území, nevyvolá nové nároky na dopravní a technickou infrastrukturu atd., tak není důvod ji neumístit územním souhlasem. Platí to ovšem i opačně. To, že stávající účel využití stavby zůstane i po provedené změně zachován, neznamená samo o sobě, že by záměr nemohl změnit poměry v území. Dojde-li např. v rámci stávajícího způsobu využití k podstatnému rozšíření výroby, pak obvykle i negativní vlivy stavby na okolí podstatně vzrostou.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590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sz="1200" dirty="0"/>
              <a:t>Výjimky z povinnosti vydání závazného stanoviska orgánem územního plánování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záměry uvedené v § 79 odst.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záměry uvedené v § 80 odst. 3 (</a:t>
            </a:r>
            <a:r>
              <a:rPr lang="cs-CZ" sz="1200" dirty="0">
                <a:solidFill>
                  <a:srgbClr val="FF0000"/>
                </a:solidFill>
              </a:rPr>
              <a:t>nevyžadující územní rozhodnutí)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záměry uvedené v § 103 odst. 1 písm. c) až e), které nezasahují do nezastavěného území (</a:t>
            </a:r>
            <a:r>
              <a:rPr lang="cs-CZ" sz="1200" dirty="0">
                <a:solidFill>
                  <a:srgbClr val="FF0000"/>
                </a:solidFill>
              </a:rPr>
              <a:t>nevyžadující stavební povolení ani ohlášení)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dělení a scelování pozemků </a:t>
            </a:r>
            <a:r>
              <a:rPr lang="cs-CZ" sz="1200" u="sng" dirty="0">
                <a:solidFill>
                  <a:srgbClr val="FF0000"/>
                </a:solidFill>
              </a:rPr>
              <a:t>v nezastavěném území</a:t>
            </a:r>
            <a:r>
              <a:rPr lang="cs-CZ" sz="1200" dirty="0"/>
              <a:t>, nejedná-li se o pozemkové úpravy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studny individuálního zásobování vodou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stavby nebo zařízení </a:t>
            </a:r>
            <a:r>
              <a:rPr lang="cs-CZ" sz="1200" u="sng" dirty="0">
                <a:solidFill>
                  <a:srgbClr val="FF0000"/>
                </a:solidFill>
              </a:rPr>
              <a:t>na zastavěných stavebních pozemcích </a:t>
            </a:r>
            <a:r>
              <a:rPr lang="cs-CZ" sz="1200" dirty="0"/>
              <a:t>rodinných domů související s bydlením či bydlení podmiňující a terénní úpravy potřebné k řádnému a bezpečnému užívání těchto pozemků, staveb a zařízení na nich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stavby pro podnikatelskou činnost do 25 m2 zastavěné plochy a do 5 m výšky s jedním nadzemním podlažím, podsklepené nejvýše do hloubky 3 m </a:t>
            </a:r>
            <a:r>
              <a:rPr lang="cs-CZ" sz="1200" u="sng" dirty="0">
                <a:solidFill>
                  <a:srgbClr val="FF0000"/>
                </a:solidFill>
              </a:rPr>
              <a:t>na zastavěných stavebních pozemcích rodinných domů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stavby nebo zařízení </a:t>
            </a:r>
            <a:r>
              <a:rPr lang="cs-CZ" sz="1200" u="sng" dirty="0">
                <a:solidFill>
                  <a:srgbClr val="FF0000"/>
                </a:solidFill>
              </a:rPr>
              <a:t>na zastavěných stavebních pozemcích staveb </a:t>
            </a:r>
            <a:r>
              <a:rPr lang="cs-CZ" sz="1200" dirty="0"/>
              <a:t>pro rodinnou rekreaci související s rodinnou rekreací či rodinnou rekreaci podmiňující a terénní úpravy potřebné k řádnému a bezpečnému užívání těchto pozemků, staveb a zařízení na nich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88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dirty="0"/>
              <a:t>V jednotlivých odůvodněných případech</a:t>
            </a:r>
          </a:p>
          <a:p>
            <a:pPr lvl="2"/>
            <a:r>
              <a:rPr lang="cs-CZ" dirty="0"/>
              <a:t>Pokud to prováděcí právní předpisy výslovně umožňují</a:t>
            </a:r>
          </a:p>
          <a:p>
            <a:pPr lvl="3"/>
            <a:r>
              <a:rPr lang="cs-CZ" dirty="0"/>
              <a:t>Výčet viz § 26 vyhlášky č. 501/2006 Sb.</a:t>
            </a:r>
          </a:p>
          <a:p>
            <a:pPr lvl="2"/>
            <a:r>
              <a:rPr lang="cs-CZ" dirty="0"/>
              <a:t>Pokud se tím neohrozí bezpečnost, ochrana zdraví a života osob a sousední pozemky nebo stavby</a:t>
            </a:r>
          </a:p>
          <a:p>
            <a:pPr lvl="2"/>
            <a:r>
              <a:rPr lang="cs-CZ" dirty="0"/>
              <a:t>Jen v dohodě nebo se souhlasem dotčeného orgánu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15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Alternativy stavebního povolení</a:t>
            </a:r>
          </a:p>
          <a:p>
            <a:pPr lvl="1" algn="l"/>
            <a:r>
              <a:rPr lang="cs-CZ" b="0" i="0" dirty="0">
                <a:solidFill>
                  <a:srgbClr val="232323"/>
                </a:solidFill>
                <a:effectLst/>
                <a:latin typeface="Fira Sans" panose="020B0503050000020004" pitchFamily="34" charset="0"/>
              </a:rPr>
              <a:t>Stavební povolení lze nahradit veřejnoprávní smlouvou za podmínek uvedených v </a:t>
            </a:r>
            <a:r>
              <a:rPr lang="cs-CZ" b="0" i="0" u="none" strike="noStrike" dirty="0">
                <a:solidFill>
                  <a:srgbClr val="005B92"/>
                </a:solidFill>
                <a:effectLst/>
                <a:latin typeface="Fira Sans" panose="020B0503050000020004" pitchFamily="34" charset="0"/>
                <a:hlinkClick r:id="rId3"/>
              </a:rPr>
              <a:t>§ 116</a:t>
            </a:r>
            <a:r>
              <a:rPr lang="cs-CZ" b="0" i="0" dirty="0">
                <a:solidFill>
                  <a:srgbClr val="232323"/>
                </a:solidFill>
                <a:effectLst/>
                <a:latin typeface="Fira Sans" panose="020B0503050000020004" pitchFamily="34" charset="0"/>
              </a:rPr>
              <a:t> nebo oznámením stavebního záměru s certifikátem autorizovaného inspektora za podmínek uvedených v </a:t>
            </a:r>
            <a:r>
              <a:rPr lang="cs-CZ" b="0" i="0" u="none" strike="noStrike" dirty="0">
                <a:solidFill>
                  <a:srgbClr val="005B92"/>
                </a:solidFill>
                <a:effectLst/>
                <a:latin typeface="Fira Sans" panose="020B0503050000020004" pitchFamily="34" charset="0"/>
                <a:hlinkClick r:id="rId4"/>
              </a:rPr>
              <a:t>§ 117</a:t>
            </a:r>
            <a:r>
              <a:rPr lang="cs-CZ" b="0" i="0" dirty="0">
                <a:solidFill>
                  <a:srgbClr val="232323"/>
                </a:solidFill>
                <a:effectLst/>
                <a:latin typeface="Fira Sans" panose="020B0503050000020004" pitchFamily="34" charset="0"/>
              </a:rPr>
              <a:t>.</a:t>
            </a:r>
          </a:p>
          <a:p>
            <a:pPr lvl="1" algn="l"/>
            <a:r>
              <a:rPr lang="cs-CZ" b="0" i="0" dirty="0">
                <a:solidFill>
                  <a:srgbClr val="232323"/>
                </a:solidFill>
                <a:effectLst/>
                <a:latin typeface="Fira Sans" panose="020B0503050000020004" pitchFamily="34" charset="0"/>
              </a:rPr>
              <a:t>Stavební povolení se nevydává, pokud je vydáno společné povolení.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49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745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707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309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Není řešena např. náhrada za omezení práv k pozemku nebo stavbě v důsledku vymezení ochranného pásma.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643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Povinnost žadatele obstarat závazná stanoviska v případě, nevydává-li se koordinované závazné stanovisko podle § 4 odst. 7 nebo závazné stanovisko vydávané správním orgánem, který je příslušný vydat územní rozhodnutí, anebo nepostupuje-li se podle § 96b odst. 2</a:t>
            </a:r>
          </a:p>
          <a:p>
            <a:r>
              <a:rPr lang="cs-CZ" dirty="0"/>
              <a:t>§ 96b odst. 2 </a:t>
            </a:r>
            <a:r>
              <a:rPr lang="cs-CZ" dirty="0" err="1"/>
              <a:t>StZ</a:t>
            </a:r>
            <a:r>
              <a:rPr lang="cs-CZ" dirty="0"/>
              <a:t> Pokud je stavební úřad zároveň orgánem územního plánování příslušným k vydání závazného stanoviska, obstarává závazné stanovisko orgánu územního plánování stavební úřad, není-li toto závazné stanovisko součástí koordinovaného závazného stanoviska.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14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staveb v působnosti obecného stavebního úřadu, staveb vymezených v § 15 odst. 1 písm. b) až d) a staveb vymezených v § 16 odst. 2 písm. d) lze vydat </a:t>
            </a:r>
            <a:r>
              <a:rPr lang="cs-CZ" dirty="0"/>
              <a:t>společné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povolení.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38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sz="1200" dirty="0"/>
              <a:t>Náležitosti žádosti: konkrétní požadavky na informaci, konkrétní údaje o svém záměru, zejména účel a technické provedení stavby nebo jiného opatření v území</a:t>
            </a:r>
          </a:p>
          <a:p>
            <a:r>
              <a:rPr lang="cs-CZ" sz="1500" dirty="0"/>
              <a:t>Povinné subjekty: krajský úřad, úřad územního plánování, obecní úřad pověřený pro výkon činnosti pořizovatele a stavební úřad v rámci své působnosti</a:t>
            </a:r>
          </a:p>
          <a:p>
            <a:pPr lvl="1"/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Stavebníkem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se  rozumí osoba, která pro sebe žádá vydání stavebního povolení nebo ohlašuje provedení stavby, terénní úpravy nebo zařízení, jakož i její právní nástupce, a dále osoba, která stavbu, terénní úpravu nebo zařízení provádí, pokud nejde o stavebního podnikatele realizujícího stavbu v rámci své podnikatelské činnosti; </a:t>
            </a:r>
            <a:r>
              <a:rPr lang="cs-CZ" dirty="0"/>
              <a:t>stavebníkem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se rozumí též investor a objednatel stavby,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15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395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Správní obvody obecných stavebních úřadů stanoví prováděcí právní předpis. https://egis.uur.cz/portal/apps/sites/#/uur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348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FFFF"/>
                </a:solidFill>
              </a:rPr>
              <a:t>http://www.uur.cz/images/5-publikacni-cinnost-a-knihovna/internetove-prezentace/dotcene-organy/2021-08-02/06-rous-02082021.pdf </a:t>
            </a:r>
          </a:p>
          <a:p>
            <a:r>
              <a:rPr lang="cs-CZ" dirty="0">
                <a:solidFill>
                  <a:srgbClr val="FFFFFF"/>
                </a:solidFill>
              </a:rPr>
              <a:t>Zásady činnosti dotčených orgánů</a:t>
            </a:r>
          </a:p>
          <a:p>
            <a:pPr lvl="0"/>
            <a:r>
              <a:rPr lang="cs-CZ" dirty="0"/>
              <a:t>Součinnosti a souladu</a:t>
            </a:r>
            <a:endParaRPr lang="en-US" dirty="0"/>
          </a:p>
          <a:p>
            <a:pPr lvl="1"/>
            <a:r>
              <a:rPr lang="cs-CZ" dirty="0"/>
              <a:t>S orgány územního plánování a stavebními úřady</a:t>
            </a:r>
            <a:endParaRPr lang="en-US" dirty="0"/>
          </a:p>
          <a:p>
            <a:pPr lvl="1"/>
            <a:r>
              <a:rPr lang="cs-CZ" dirty="0"/>
              <a:t>Projednávání protichůdných stanovisek a řešení rozporů</a:t>
            </a:r>
            <a:endParaRPr lang="en-US" dirty="0"/>
          </a:p>
          <a:p>
            <a:pPr lvl="1"/>
            <a:r>
              <a:rPr lang="cs-CZ" dirty="0"/>
              <a:t>Územního rozhodování a závazných stanovisek</a:t>
            </a:r>
            <a:endParaRPr lang="en-US" dirty="0"/>
          </a:p>
          <a:p>
            <a:pPr lvl="0"/>
            <a:r>
              <a:rPr lang="cs-CZ" dirty="0"/>
              <a:t>Koordinace</a:t>
            </a:r>
            <a:endParaRPr lang="en-US" dirty="0"/>
          </a:p>
          <a:p>
            <a:pPr lvl="1"/>
            <a:r>
              <a:rPr lang="cs-CZ" dirty="0"/>
              <a:t>Je-li příslušný tentýž orgán a nejsou-li požadavky na ochranu veřejných zájmů v rozporu = KOORDINOVANÉ ZÁVAZNÉ STANOVISKO</a:t>
            </a:r>
            <a:endParaRPr lang="en-US" dirty="0"/>
          </a:p>
          <a:p>
            <a:pPr lvl="0"/>
            <a:r>
              <a:rPr lang="cs-CZ" dirty="0"/>
              <a:t>Koncentrace</a:t>
            </a:r>
            <a:endParaRPr lang="en-US" dirty="0"/>
          </a:p>
          <a:p>
            <a:pPr lvl="1"/>
            <a:r>
              <a:rPr lang="cs-CZ" dirty="0"/>
              <a:t>Nepřihlíží se k později uplatněným závazným stanoviskům</a:t>
            </a:r>
            <a:endParaRPr lang="en-US" dirty="0"/>
          </a:p>
          <a:p>
            <a:pPr lvl="1"/>
            <a:r>
              <a:rPr lang="cs-CZ" dirty="0"/>
              <a:t>Nepřihlíží se k závazným stanoviskům, o kterým bylo rozhodnuto při vydání ÚPD</a:t>
            </a:r>
            <a:endParaRPr lang="en-US" dirty="0"/>
          </a:p>
          <a:p>
            <a:pPr lvl="0"/>
            <a:r>
              <a:rPr lang="cs-CZ" dirty="0"/>
              <a:t>Vázanosti</a:t>
            </a:r>
            <a:endParaRPr lang="en-US" dirty="0"/>
          </a:p>
          <a:p>
            <a:pPr lvl="1"/>
            <a:r>
              <a:rPr lang="cs-CZ" dirty="0"/>
              <a:t>Vázanost předchozím stanoviskem</a:t>
            </a:r>
            <a:endParaRPr lang="en-US" dirty="0"/>
          </a:p>
          <a:p>
            <a:pPr lvl="1"/>
            <a:r>
              <a:rPr lang="cs-CZ" dirty="0"/>
              <a:t>Navazující závazná stanoviska lze uplatňovat na základě nových nebo podrobnějších skutečností </a:t>
            </a:r>
            <a:endParaRPr lang="en-US" dirty="0"/>
          </a:p>
          <a:p>
            <a:pPr lvl="0"/>
            <a:r>
              <a:rPr lang="cs-CZ" dirty="0"/>
              <a:t>Kontroly</a:t>
            </a:r>
            <a:endParaRPr lang="en-US" dirty="0"/>
          </a:p>
          <a:p>
            <a:pPr lvl="1"/>
            <a:r>
              <a:rPr lang="cs-CZ" dirty="0"/>
              <a:t>Příslušnost kontrolovat dodržování podmínek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77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https://www.chatar-chalupar.cz/mediace-lek-pro-sousedske-spory/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16036-263E-4294-BE95-DCA4A09D661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68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038A7D5-B653-4FAC-BDE7-0B107323AD1D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203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C0AD-4B8C-4B2E-9AF2-1A835557D282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0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3AC9-8EA2-4F55-BBBE-ACCD8531EAC7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1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823F-EFF0-4878-BFCC-4C4BF81DB66F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5E20-7D0D-4C7E-83B7-042989C04BE5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695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69A29-0F02-4037-9C18-8C23463F17AA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4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48ED-031C-43D2-8422-C8D58226F46C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3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B8BC5-044D-4250-938F-D04A8E6143EC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3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63026-B462-4F25-B24C-CDC4C9683B86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3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7A7BA-0AFB-491B-B652-7CF79EBD9944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4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3AEB-5396-4F16-A934-A3BC6C2C343D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62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0F6A9D-99AA-42D1-9E54-E26C8A5BCF98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30.9.2021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s://portal.uur.cz/urady-up-a-stavebni-urady/urady-up-a-stavebni-urady.asp#index_2" TargetMode="Externa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ulletin-advokacie.cz/zaloba-ve-spravnem-soud?browser=mob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zk.cz/Je-dobre-vedet/Formulare-v-resortu-zememerictvi-a-KN/Zapis-(zmena)-jinych-udaju/Zmena-udaju-u-pozemku/Ohlaseni-zmeny-udaju-o-pozemku/NSKN_priloha3-zmena_druhu_poz.aspx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cuzk.cz/Je-dobre-vedet/Formulare-v-resortu-zememerictvi-a-KN/Zapis-(zmena)-jinych-udaju/Zmena-udaju-u-pozemku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rtal.uur.cz/" TargetMode="External"/><Relationship Id="rId5" Type="http://schemas.openxmlformats.org/officeDocument/2006/relationships/hyperlink" Target="https://mmr.cz/cs/ministerstvo/stavebni-pravo" TargetMode="External"/><Relationship Id="rId4" Type="http://schemas.openxmlformats.org/officeDocument/2006/relationships/hyperlink" Target="https://www.cuzk.cz/Je-dobre-vedet/Formulare-v-resortu-zememerictvi-a-KN/Zapis-(zmena)-jinych-udaju/Zmena-udaju-u-pozemku/Ohlaseni-zmeny-udaju-o-pozemku/NSKN_priloha3-zmena_zp_vyuz_poz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9238970C-19DE-438D-80D2-5CF969055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E4B1E3F6-167B-40F3-B303-9A931BAB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28" y="484632"/>
            <a:ext cx="11244036" cy="5880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82213B-E264-4882-B47C-84B11E23A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5356" y="810275"/>
            <a:ext cx="7020747" cy="522963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cs-CZ" sz="6600">
                <a:solidFill>
                  <a:srgbClr val="FFFFFF"/>
                </a:solidFill>
              </a:rPr>
              <a:t>Účelová kategorizace. rozhodování o změnách v území.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A40829-8BF3-497B-8184-6FFC93607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661" y="810275"/>
            <a:ext cx="2949542" cy="522963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cs-CZ" sz="2400">
                <a:solidFill>
                  <a:srgbClr val="FFFFFF"/>
                </a:solidFill>
              </a:rPr>
              <a:t>JUDr. Jana Tkáčiková, Ph.D.</a:t>
            </a:r>
          </a:p>
        </p:txBody>
      </p:sp>
      <p:cxnSp>
        <p:nvCxnSpPr>
          <p:cNvPr id="32" name="Straight Connector 27">
            <a:extLst>
              <a:ext uri="{FF2B5EF4-FFF2-40B4-BE49-F238E27FC236}">
                <a16:creationId xmlns:a16="http://schemas.microsoft.com/office/drawing/2014/main" id="{40465A9A-0B0E-4D7B-8150-D098AC71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596290"/>
            <a:ext cx="0" cy="3657600"/>
          </a:xfrm>
          <a:prstGeom prst="line">
            <a:avLst/>
          </a:prstGeom>
          <a:ln w="19050">
            <a:solidFill>
              <a:srgbClr val="FFFFFF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F983D3-23DE-49C9-B1C5-E9689FDC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04308304-FF17-47F9-A062-6D6AB812C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6" y="492452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1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BE2199-5C92-9B21-6A6C-D681E711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4F7DF1-7B52-4E4D-E34D-9128E2FC9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6" t="17223" r="26319" b="12591"/>
          <a:stretch/>
        </p:blipFill>
        <p:spPr>
          <a:xfrm>
            <a:off x="1752600" y="352430"/>
            <a:ext cx="9372600" cy="60388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D301A4-FE8E-DCBA-5349-A90215F70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4" t="31296" r="57604" b="44111"/>
          <a:stretch/>
        </p:blipFill>
        <p:spPr>
          <a:xfrm>
            <a:off x="88900" y="135868"/>
            <a:ext cx="4263362" cy="24511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DDAA53-2FD8-2663-6FA0-E7942DA66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46" t="31111" r="57396" b="41296"/>
          <a:stretch/>
        </p:blipFill>
        <p:spPr>
          <a:xfrm>
            <a:off x="7793661" y="3708456"/>
            <a:ext cx="4102100" cy="26574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8A578A7-71B8-31FC-FAFF-984B42B3C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50" t="31667" r="57917" b="41296"/>
          <a:stretch/>
        </p:blipFill>
        <p:spPr>
          <a:xfrm>
            <a:off x="711178" y="4292601"/>
            <a:ext cx="3552184" cy="23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5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E1FB5-3520-43E4-90B4-5F8BD5EE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 území a záměry.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43F605DC-E4BB-41E9-9EB6-5069D9F99B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637115"/>
              </p:ext>
            </p:extLst>
          </p:nvPr>
        </p:nvGraphicFramePr>
        <p:xfrm>
          <a:off x="1024128" y="1714500"/>
          <a:ext cx="10121667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DAD8D4-6E6A-4C26-BE1E-9080B804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A841B5EA-14C7-492D-9868-F2B12D270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29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6CF57260-337A-CED2-E9B6-1F255482BCD0}"/>
              </a:ext>
            </a:extLst>
          </p:cNvPr>
          <p:cNvSpPr/>
          <p:nvPr/>
        </p:nvSpPr>
        <p:spPr>
          <a:xfrm>
            <a:off x="330200" y="3314700"/>
            <a:ext cx="10718800" cy="35433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B41F9C-42EC-BC7C-F867-416384AD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cs-CZ" dirty="0"/>
              <a:t>Dvoufázovost rozhodování o záměrech stavební povahy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BDB64F-950F-45C4-F7CA-89CA100F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30.9.2021</a:t>
            </a:r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FAE7011D-250B-2CFA-C845-A3779AEE1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09633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18FEB4BA-FB8E-B073-82A6-6BD03E767CD8}"/>
              </a:ext>
            </a:extLst>
          </p:cNvPr>
          <p:cNvSpPr/>
          <p:nvPr/>
        </p:nvSpPr>
        <p:spPr>
          <a:xfrm rot="7508708">
            <a:off x="10307706" y="3784113"/>
            <a:ext cx="722381" cy="412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888A0C77-794D-07AE-D8D4-542C3868D30E}"/>
              </a:ext>
            </a:extLst>
          </p:cNvPr>
          <p:cNvSpPr/>
          <p:nvPr/>
        </p:nvSpPr>
        <p:spPr>
          <a:xfrm>
            <a:off x="10096500" y="2654300"/>
            <a:ext cx="1879600" cy="1231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SPOLEČNÁ 1. a 2. FÁZE na žádost</a:t>
            </a:r>
          </a:p>
        </p:txBody>
      </p:sp>
    </p:spTree>
    <p:extLst>
      <p:ext uri="{BB962C8B-B14F-4D97-AF65-F5344CB8AC3E}">
        <p14:creationId xmlns:p14="http://schemas.microsoft.com/office/powerpoint/2010/main" val="185587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9CED73-2329-455A-A7D6-5D588A65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Rozhodování o změnách v území a systematika stavebního zákona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E3386181-206E-4FC3-BC53-DD06E04D12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10045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077039B-1CD7-40CE-BEF0-74BD6096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901C3E76-2EE8-45C0-B7BB-5A4E1D8A8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3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EF9988-7920-4D4A-823A-B1FD202A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Územně plánovací informace </a:t>
            </a:r>
            <a:br>
              <a:rPr lang="cs-CZ" dirty="0"/>
            </a:br>
            <a:r>
              <a:rPr lang="cs-CZ" dirty="0"/>
              <a:t>(§ 21 </a:t>
            </a:r>
            <a:r>
              <a:rPr lang="cs-CZ" dirty="0" err="1"/>
              <a:t>stZ</a:t>
            </a:r>
            <a:r>
              <a:rPr lang="cs-CZ" dirty="0"/>
              <a:t>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862820-AE74-485E-8C4E-93664C23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r>
              <a:rPr lang="cs-CZ" dirty="0"/>
              <a:t>Žádost žadatele k povinnému subjektu</a:t>
            </a:r>
          </a:p>
          <a:p>
            <a:r>
              <a:rPr lang="cs-CZ" dirty="0"/>
              <a:t>O poskytnutí předběžné informace (§ 139 SŘ): </a:t>
            </a:r>
          </a:p>
          <a:p>
            <a:pPr lvl="1"/>
            <a:r>
              <a:rPr lang="cs-CZ" dirty="0"/>
              <a:t>O podmínkách využívání území a změn jeho využití, zejména na základě územně plánovacích podkladů a územně plánovací dokumentace</a:t>
            </a:r>
          </a:p>
          <a:p>
            <a:pPr lvl="1"/>
            <a:r>
              <a:rPr lang="cs-CZ" dirty="0"/>
              <a:t>O podmínkách vydání regulačního plánu, územního rozhodnutí, včetně seznamu dotčených orgánů</a:t>
            </a:r>
          </a:p>
          <a:p>
            <a:pPr lvl="1"/>
            <a:r>
              <a:rPr lang="cs-CZ" dirty="0"/>
              <a:t>O podmínkách vydání územního souhlasu v případech, kdy je možno jím nahradit územní rozhodnutí, včetně seznamu dotčených orgánů</a:t>
            </a:r>
          </a:p>
          <a:p>
            <a:r>
              <a:rPr lang="cs-CZ" dirty="0"/>
              <a:t>Platnost 1 rok od vydání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5CC398-5099-4CB2-A633-0D8E7A46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34F70EB3-1651-4F57-8B57-7F15C501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40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4C0D4D-7DA1-4884-92A6-493E4F1B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/>
              <a:t>Mechanismy regulace změn ve využití území podle StZ podle NSS 2 As 86/2010 - 76</a:t>
            </a: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31E1D5-8D4D-4A96-B852-61515ABBD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r>
              <a:rPr lang="cs-CZ" sz="1700" i="1" dirty="0"/>
              <a:t>V rámci předmětu úpravy stavebního zákona lze nalézt </a:t>
            </a:r>
            <a:r>
              <a:rPr lang="cs-CZ" sz="1700" b="1" i="1" u="sng" dirty="0">
                <a:solidFill>
                  <a:srgbClr val="FF0000"/>
                </a:solidFill>
              </a:rPr>
              <a:t>tři rozdílné postupy </a:t>
            </a:r>
            <a:r>
              <a:rPr lang="cs-CZ" sz="1700" i="1" dirty="0"/>
              <a:t>při rozhodování v území, povolování staveb a jejich změn, terénních úprav a zařízení, užívání a odstraňování staveb (dále souhrnně též "záměr"). </a:t>
            </a:r>
          </a:p>
          <a:p>
            <a:pPr marL="544068" lvl="1" indent="-342900">
              <a:buFont typeface="+mj-lt"/>
              <a:buAutoNum type="arabicPeriod"/>
            </a:pPr>
            <a:r>
              <a:rPr lang="cs-CZ" sz="1700" i="1" dirty="0"/>
              <a:t>V rámci prvního postupu </a:t>
            </a:r>
            <a:r>
              <a:rPr lang="cs-CZ" sz="1700" b="1" i="1" u="sng" dirty="0">
                <a:solidFill>
                  <a:srgbClr val="FF0000"/>
                </a:solidFill>
              </a:rPr>
              <a:t>nejsou ze zákona na žadatele kladeny žádné požadavky</a:t>
            </a:r>
            <a:r>
              <a:rPr lang="cs-CZ" sz="1700" i="1" dirty="0"/>
              <a:t>, a stavebním zákonem taxativně vymezenou množinu záměrů tak lze umístit a realizovat bez součinnosti se správním orgánem - stavebním úřadem (např. § 79 odst. 3 stavebního zákona - stavby nevyžadující rozhodnutí o umístění ani územní souhlas, § 103 téhož zákona - stavby, terénní úpravy, zařízení a udržovací práce nevyžadující stavební povolení ani ohlášení). </a:t>
            </a:r>
          </a:p>
          <a:p>
            <a:pPr marL="544068" lvl="1" indent="-342900">
              <a:buFont typeface="+mj-lt"/>
              <a:buAutoNum type="arabicPeriod"/>
            </a:pPr>
            <a:r>
              <a:rPr lang="cs-CZ" sz="1700" i="1" dirty="0"/>
              <a:t>V rámci druhého postupu stavební zákon umožňuje vydat ze strany stavebního úřadu tzv. </a:t>
            </a:r>
            <a:r>
              <a:rPr lang="cs-CZ" sz="1700" b="1" i="1" u="sng" dirty="0">
                <a:solidFill>
                  <a:srgbClr val="FF0000"/>
                </a:solidFill>
              </a:rPr>
              <a:t>souhlasy</a:t>
            </a:r>
            <a:r>
              <a:rPr lang="cs-CZ" sz="1700" i="1" dirty="0"/>
              <a:t> (územní souhlas, souhlas s ohlášením stavby, kolaudační souhlas, souhlas se změnou užívání stavby atd.). </a:t>
            </a:r>
          </a:p>
          <a:p>
            <a:pPr marL="544068" lvl="1" indent="-342900">
              <a:buFont typeface="+mj-lt"/>
              <a:buAutoNum type="arabicPeriod"/>
            </a:pPr>
            <a:r>
              <a:rPr lang="cs-CZ" sz="1700" i="1" dirty="0"/>
              <a:t>V případě třetího postupu se stavební úřad řídí druhou a třetí částí správního řádu a výsledkem tohoto řízení je bezpochyby </a:t>
            </a:r>
            <a:r>
              <a:rPr lang="cs-CZ" sz="1700" b="1" i="1" u="sng" dirty="0">
                <a:solidFill>
                  <a:srgbClr val="FF0000"/>
                </a:solidFill>
              </a:rPr>
              <a:t>správní rozhodnutí </a:t>
            </a:r>
            <a:r>
              <a:rPr lang="cs-CZ" sz="1700" i="1" dirty="0"/>
              <a:t>ve smyslu § 9 a § 67 správního řádu i § 65 s. ř. s.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F6EF6FC-4DF3-4B93-A705-BA3F6E35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A35F08DD-479D-48CF-BA1B-318583C84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0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110AA7-59C9-42EE-9196-1B684E63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Subjekty „Klasického“ rozhodování o změnách v území dle stavebního zákona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48D312C0-D0D5-4517-9F8A-8CF842454E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579121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46BD2D-8690-4AE9-9265-E4E022BB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752416CC-31AB-4CAB-824A-177F7D8F2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2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C212A3-39B4-43B3-8E77-27301E17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3900" dirty="0"/>
              <a:t>Majetkoprávní postavení žadatele VE VZTAHU K POZEMKU/stavbě V PROCESECH ROZHODOVÁNÍ PODLE STAVEBNÍHO ZÁKONA (§ 184a </a:t>
            </a:r>
            <a:r>
              <a:rPr lang="cs-CZ" sz="3900" dirty="0" err="1"/>
              <a:t>Stz</a:t>
            </a:r>
            <a:r>
              <a:rPr lang="cs-CZ" sz="39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659FB-1D42-48A0-A6AA-857DC25D3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/>
              <a:t>1. Žadatel je </a:t>
            </a:r>
            <a:r>
              <a:rPr lang="cs-CZ" b="1" u="sng" dirty="0">
                <a:solidFill>
                  <a:srgbClr val="FF0000"/>
                </a:solidFill>
              </a:rPr>
              <a:t>vlastníkem pozemku/stavby</a:t>
            </a:r>
          </a:p>
          <a:p>
            <a:pPr marL="0" indent="0">
              <a:buNone/>
            </a:pPr>
            <a:r>
              <a:rPr lang="cs-CZ" dirty="0"/>
              <a:t>2. Žadatel je </a:t>
            </a:r>
            <a:r>
              <a:rPr lang="cs-CZ" b="1" u="sng" dirty="0">
                <a:solidFill>
                  <a:srgbClr val="FF0000"/>
                </a:solidFill>
              </a:rPr>
              <a:t>oprávněn ze služebnosti nebo z práva stavby </a:t>
            </a:r>
            <a:r>
              <a:rPr lang="cs-CZ" dirty="0"/>
              <a:t>požadovaný stavební záměr nebo opatření uskutečnit</a:t>
            </a:r>
          </a:p>
          <a:p>
            <a:pPr marL="0" indent="0">
              <a:buNone/>
            </a:pPr>
            <a:r>
              <a:rPr lang="cs-CZ" dirty="0"/>
              <a:t>3. Žadatel není oprávněn na základě výše uvedených práv = dokládá </a:t>
            </a:r>
            <a:r>
              <a:rPr lang="cs-CZ" b="1" u="sng" dirty="0">
                <a:solidFill>
                  <a:srgbClr val="FF0000"/>
                </a:solidFill>
              </a:rPr>
              <a:t>souhlas vlastníka pozemku/stavby</a:t>
            </a:r>
          </a:p>
          <a:p>
            <a:pPr lvl="1"/>
            <a:r>
              <a:rPr lang="cs-CZ" dirty="0"/>
              <a:t>Souhlas s navrhovaným stavebním záměrem musí být vyznačen na situačním výkresu dokumentace, nebo projektové dokumentace</a:t>
            </a:r>
          </a:p>
          <a:p>
            <a:pPr marL="0" indent="0">
              <a:buNone/>
            </a:pPr>
            <a:r>
              <a:rPr lang="cs-CZ" dirty="0"/>
              <a:t>4. VÝJIMKA Souhlas se nedokládá, je-li pro získání potřebných práv k pozemku nebo stavbě pro požadovaný stavební záměr nebo opatření </a:t>
            </a:r>
            <a:r>
              <a:rPr lang="cs-CZ" b="1" u="sng" dirty="0">
                <a:solidFill>
                  <a:srgbClr val="FF0000"/>
                </a:solidFill>
              </a:rPr>
              <a:t>stanoven účel vyvlastnění zákonem</a:t>
            </a:r>
            <a:r>
              <a:rPr lang="cs-CZ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336146-25E9-409F-B4FF-631F217C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690319AE-9F06-4479-BBD3-84D9112C8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7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7F9E26-61A4-4CC3-83AD-796F3C9B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hlinkClick r:id="rId3"/>
              </a:rPr>
              <a:t>Stavební úřady </a:t>
            </a:r>
            <a:r>
              <a:rPr lang="cs-CZ" dirty="0">
                <a:solidFill>
                  <a:schemeClr val="bg1"/>
                </a:solidFill>
              </a:rPr>
              <a:t>a rozhodování o změnách v území</a:t>
            </a:r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15FFF163-3FCE-41BB-91D0-392F4910A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650342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C1C18A-76CD-4EB6-A496-15E99E8E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CDD3A1E4-B554-414B-AE56-137092BD8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2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cs-CZ" dirty="0"/>
              <a:t>Dotčené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Ochrana veřejných zájmů podle zvláštních právních předpisů nebo </a:t>
            </a:r>
            <a:r>
              <a:rPr lang="cs-CZ" dirty="0" err="1"/>
              <a:t>StZ</a:t>
            </a:r>
            <a:endParaRPr lang="cs-CZ" dirty="0"/>
          </a:p>
          <a:p>
            <a:pPr lvl="1"/>
            <a:r>
              <a:rPr lang="cs-CZ" dirty="0"/>
              <a:t>Zásady činnosti: součinnost, soulad, koordinace, koncentrace, vázanost, kontrola</a:t>
            </a:r>
          </a:p>
          <a:p>
            <a:r>
              <a:rPr lang="cs-CZ" b="1" dirty="0">
                <a:solidFill>
                  <a:srgbClr val="FF0000"/>
                </a:solidFill>
              </a:rPr>
              <a:t>ZÁVAZNÁ STANOVISKA </a:t>
            </a:r>
            <a:r>
              <a:rPr lang="cs-CZ" dirty="0"/>
              <a:t>(§ 149 SŘ + § 4 </a:t>
            </a:r>
            <a:r>
              <a:rPr lang="cs-CZ" dirty="0" err="1"/>
              <a:t>StZ</a:t>
            </a:r>
            <a:r>
              <a:rPr lang="cs-CZ" dirty="0"/>
              <a:t>)</a:t>
            </a:r>
          </a:p>
          <a:p>
            <a:pPr lvl="1"/>
            <a:r>
              <a:rPr lang="cs-CZ" sz="2000" dirty="0"/>
              <a:t>úkon učiněný správním orgánem na základě zákona, který není samostatným rozhodnutím ve správním řízení</a:t>
            </a:r>
          </a:p>
          <a:p>
            <a:pPr lvl="1"/>
            <a:r>
              <a:rPr lang="cs-CZ" sz="2000" dirty="0"/>
              <a:t>obsah je závazný pro výrokovou část rozhodnutí a pro jiné úkony stavebního úřadu,… </a:t>
            </a:r>
          </a:p>
          <a:p>
            <a:r>
              <a:rPr lang="cs-CZ" sz="2100" dirty="0"/>
              <a:t>ALE i jiná právní forma</a:t>
            </a:r>
          </a:p>
          <a:p>
            <a:pPr lvl="1"/>
            <a:r>
              <a:rPr lang="cs-CZ" sz="2200" dirty="0"/>
              <a:t>Samostatné správního rozhodnutí</a:t>
            </a:r>
            <a:r>
              <a:rPr lang="cs-CZ" sz="1300" dirty="0"/>
              <a:t>, </a:t>
            </a:r>
            <a:r>
              <a:rPr lang="cs-CZ" sz="1400" dirty="0"/>
              <a:t>nevyžaduje-li záměr povolení podle jiného právního předpisu, </a:t>
            </a:r>
          </a:p>
          <a:p>
            <a:pPr lvl="1"/>
            <a:r>
              <a:rPr lang="cs-CZ" sz="2200" dirty="0"/>
              <a:t>Rozhodnutí nebo „pouhé“ vyjádření, stanoví-li tak zákon</a:t>
            </a:r>
            <a:endParaRPr lang="cs-CZ" sz="1800" dirty="0"/>
          </a:p>
          <a:p>
            <a:r>
              <a:rPr lang="cs-CZ" sz="2000" b="1" dirty="0">
                <a:solidFill>
                  <a:srgbClr val="FF0000"/>
                </a:solidFill>
              </a:rPr>
              <a:t>KOORDINOVANÉ ZÁVAZNÉ STANOVISKO</a:t>
            </a:r>
          </a:p>
          <a:p>
            <a:pPr lvl="1"/>
            <a:r>
              <a:rPr lang="cs-CZ" sz="2000" dirty="0"/>
              <a:t>Více chráněných nerozporných veřejných zájmů A jeden příslušný orgán veřejné správy </a:t>
            </a:r>
          </a:p>
          <a:p>
            <a:r>
              <a:rPr lang="cs-CZ" b="1" dirty="0">
                <a:solidFill>
                  <a:srgbClr val="FF0000"/>
                </a:solidFill>
              </a:rPr>
              <a:t>FIKCE</a:t>
            </a:r>
          </a:p>
          <a:p>
            <a:pPr lvl="1"/>
            <a:r>
              <a:rPr lang="cs-CZ" sz="2100" dirty="0"/>
              <a:t>Jestliže není závazné stanovisko dotčeného orgánu vydáno ve lhůtě pro jeho vydání, považuje se za souhlasné a bez podmínek.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7277"/>
          <a:stretch/>
        </p:blipFill>
        <p:spPr>
          <a:xfrm>
            <a:off x="7595693" y="640080"/>
            <a:ext cx="3912801" cy="5577840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760C31-88DA-42C0-B951-EBB95447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F394E76F-95B0-4844-BE4A-8498FBFDA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5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D9D611-B8CB-4737-ACA9-8E8CE9CF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Přehled přednášek – pozemkové právo – podzim 2022</a:t>
            </a: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02E5FC-D77F-4BEC-8F21-8C577287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Pozemkové právo v systému práva: principy, metoda, objekt, subjekty, systém. Zdroje informací o pozemcích.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1" i="0" u="sng" strike="noStrike" baseline="0" dirty="0"/>
              <a:t>ÚČELOVÁ KATEGORIZACE POZEMKŮ. ROZHODOVÁNÍ O ZMĚNÁCH V ÚZEMÍ.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Úloha územního plánování při změnách využití území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dirty="0"/>
              <a:t>Oceňování pozemků a práv k nim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Katastr nemovitostí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Zvláštnosti pozemkového vlastnictví a užívání pozemků státu a územně samosprávných celků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Zvláštnosti nabývání vlastnického práva k pozemku II.: vyvlastňování pozemků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Zvláštnosti nabývání vlastnického práva k pozemku III.: pozemkové úpravy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dirty="0"/>
              <a:t>Zvláštnosti nabývání vlastnického práva k pozemku I.: omezení a přechod vlastnického práva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Užívání pozemků III.: veřejnoprávní specifika a omezení užívání při běžném hospodaření. Pozemky zemědělského půdního fondu a určené k plnění funkcí lesa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b="0" i="0" u="none" strike="noStrike" baseline="0" dirty="0"/>
              <a:t>Užívání pozemků IV.: veřejnoprávní specifika a omezení užívání při běžném hospodaření. Pozemky v přírodě a pozemky pokryté nebo související s vodami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200" dirty="0"/>
              <a:t>Užívání pozemků II.: přenechání pozemku třetí osobě a specifika v souvislosti s rozvojovými činnostmi a vstupem na pozemky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C95EE6-BD72-45FC-8881-4AE64A8E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3C1E74FB-A082-41C5-A150-28DB9F786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Příklady závazných stanovisek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24928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8DE47B-8675-40A7-B670-BD87CA7F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7A460319-F826-4200-8DE8-65CF437A3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5D89F-FD2F-4DA8-8335-31EBF90B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cs-CZ" dirty="0"/>
              <a:t>Dotčené osoby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6C939-8491-4FB3-8F57-C1A6D0B5D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r>
              <a:rPr lang="cs-CZ" sz="1400" dirty="0"/>
              <a:t>Účastníci (</a:t>
            </a:r>
            <a:r>
              <a:rPr lang="cs-CZ" sz="1400" dirty="0" err="1"/>
              <a:t>správníhořízení</a:t>
            </a:r>
            <a:r>
              <a:rPr lang="cs-CZ" sz="1400" dirty="0"/>
              <a:t> = procesní oprávnění mj. podávat </a:t>
            </a:r>
            <a:r>
              <a:rPr lang="cs-CZ" sz="1400" b="1" u="sng" dirty="0"/>
              <a:t>NÁMITKY</a:t>
            </a:r>
          </a:p>
          <a:p>
            <a:pPr lvl="1"/>
            <a:r>
              <a:rPr lang="cs-CZ" sz="1300" dirty="0"/>
              <a:t>OBEC </a:t>
            </a:r>
          </a:p>
          <a:p>
            <a:pPr lvl="2"/>
            <a:r>
              <a:rPr lang="cs-CZ" sz="1300" dirty="0"/>
              <a:t>námitky k ochraně zájmů obce a zájmů občanů obce</a:t>
            </a:r>
          </a:p>
          <a:p>
            <a:pPr lvl="1"/>
            <a:r>
              <a:rPr lang="cs-CZ" sz="1300" dirty="0"/>
              <a:t>VLASTNÍK POZEMKU NEBO STAVBY, na kterých má být požadovaný záměr uskutečněn</a:t>
            </a:r>
            <a:endParaRPr lang="en-US" sz="1300" dirty="0"/>
          </a:p>
          <a:p>
            <a:pPr lvl="1"/>
            <a:r>
              <a:rPr lang="cs-CZ" sz="1300" dirty="0"/>
              <a:t>Ten, kdo MÁ JINÉ VĚCNÉ PRÁVO k tomuto pozemku nebo stavbě</a:t>
            </a:r>
            <a:endParaRPr lang="en-US" sz="1300" dirty="0"/>
          </a:p>
          <a:p>
            <a:pPr lvl="1"/>
            <a:r>
              <a:rPr lang="cs-CZ" sz="1300" dirty="0"/>
              <a:t>Osoby, JEJICHŽ VLASTNICKÉ NEBO JINÉ VĚCNÉ PRÁVO k sousedním stavbám anebo sousedním pozemkům nebo stavbám na nich MŮŽE BÝT rozhodnutím PŘÍMO DOTČENO</a:t>
            </a:r>
          </a:p>
          <a:p>
            <a:pPr lvl="2"/>
            <a:r>
              <a:rPr lang="cs-CZ" sz="1300" dirty="0"/>
              <a:t>námitky v rozsahu, jakým může být jejich právo přímo dotčeno</a:t>
            </a:r>
          </a:p>
          <a:p>
            <a:r>
              <a:rPr lang="cs-CZ" sz="1400" dirty="0"/>
              <a:t>Neprobíhá-li řízení, </a:t>
            </a:r>
            <a:r>
              <a:rPr lang="cs-CZ" sz="1400" b="1" u="sng" dirty="0"/>
              <a:t>SOUHLASY</a:t>
            </a:r>
            <a:r>
              <a:rPr lang="cs-CZ" sz="1400" dirty="0"/>
              <a:t> osob, JEJICHŽ VLASTNICKÉ NEBO JINÉ VĚCNÉ PRÁVO k sousedním stavbám anebo sousedním pozemkům nebo stavbám na nich MŮŽE BÝT záměrem PŘÍMO DOTČENO, musí být doloženy při oznámení nebo ohlášení záměru</a:t>
            </a:r>
          </a:p>
          <a:p>
            <a:pPr lvl="2"/>
            <a:r>
              <a:rPr lang="cs-CZ" sz="1300" dirty="0"/>
              <a:t>nevyžaduje se v případech stavebních záměrů uvedených v § 103, pokud nejsou umístěny ve vzdálenosti od společných hranic pozemků menší než 2 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B10783-F4E0-4B1C-8268-DD4AE7C11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2" r="3" b="1597"/>
          <a:stretch/>
        </p:blipFill>
        <p:spPr>
          <a:xfrm>
            <a:off x="7552267" y="640080"/>
            <a:ext cx="3999654" cy="557784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299AAC-AE6A-414C-9F35-8E13EA91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CAAC13BF-0980-47D3-9E54-F641DD94F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04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34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C83055-A09C-4B5B-80E4-F52CB87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Občanskoprávní námitky v řízení před stavebním úřadem</a:t>
            </a:r>
          </a:p>
        </p:txBody>
      </p:sp>
      <p:pic>
        <p:nvPicPr>
          <p:cNvPr id="2050" name="Picture 2" descr="VÃ½sledek obrÃ¡zku pro budoucÃ­ sousedskÃ© spory">
            <a:extLst>
              <a:ext uri="{FF2B5EF4-FFF2-40B4-BE49-F238E27FC236}">
                <a16:creationId xmlns:a16="http://schemas.microsoft.com/office/drawing/2014/main" id="{E61A298F-6654-4049-B1D2-369E88821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47556B-BAAA-4595-BC9E-70F49731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cs-CZ" dirty="0">
                <a:solidFill>
                  <a:srgbClr val="FFFFFF"/>
                </a:solidFill>
              </a:rPr>
              <a:t>Dohoda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Námitky překračující pravomoc stavebního úřadu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Úsudek stavebního úřadu a rozhodnutí ve věci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Existence nebo rozsah věcných práv = odkázání na soud a přerušení řízení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Námitky v působnosti stavebního úřadu (vč. budoucích imisí)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Posouzení na základě obecných požadavků na výstavbu, závazných stanovisek, popřípadě rozhodnutí dotčených orgánů nebo technických norem stavebním úřadem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Blíže viz </a:t>
            </a:r>
            <a:r>
              <a:rPr lang="cs-CZ" dirty="0">
                <a:solidFill>
                  <a:srgbClr val="FFFFFF"/>
                </a:solidFill>
                <a:hlinkClick r:id="rId4"/>
              </a:rPr>
              <a:t>ČERNÍN K. Účinná soudní obrana proti vzniku stavby (2017) </a:t>
            </a:r>
            <a:r>
              <a:rPr lang="cs-CZ" i="1" dirty="0">
                <a:solidFill>
                  <a:srgbClr val="FFFFFF"/>
                </a:solidFill>
                <a:hlinkClick r:id="rId4"/>
              </a:rPr>
              <a:t>Bulletin-advokacie.cz</a:t>
            </a:r>
            <a:endParaRPr lang="cs-CZ" i="1" dirty="0">
              <a:solidFill>
                <a:srgbClr val="FFFFFF"/>
              </a:solidFill>
            </a:endParaRPr>
          </a:p>
          <a:p>
            <a:pPr lvl="1"/>
            <a:r>
              <a:rPr lang="cs-CZ" dirty="0">
                <a:solidFill>
                  <a:srgbClr val="FFFFFF"/>
                </a:solidFill>
              </a:rPr>
              <a:t>NSS 9 As 61/2007 – 52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Vazba na § 1004 OZ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1678F1-5251-4228-A25C-0C33B34B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11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364BF-CA53-45B7-B203-5D857951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 sz="4600"/>
              <a:t>Vlastníci veřejné dopravní a technické infrastruktury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02768-C5E8-4D9A-A8D3-3A497161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Stanovisko k možnosti a způsobu napojení nebo k podmínkám dotčených ochranných a bezpečnostních pásem</a:t>
            </a:r>
          </a:p>
          <a:p>
            <a:pPr lvl="2"/>
            <a:r>
              <a:rPr lang="cs-CZ" dirty="0"/>
              <a:t>Souhlas </a:t>
            </a:r>
          </a:p>
          <a:p>
            <a:pPr lvl="1"/>
            <a:r>
              <a:rPr lang="cs-CZ" dirty="0"/>
              <a:t>Smlouva o vybudování nové nebo úpravě stávající infrastruktury</a:t>
            </a:r>
          </a:p>
          <a:p>
            <a:pPr lvl="2"/>
            <a:r>
              <a:rPr lang="cs-CZ" dirty="0"/>
              <a:t>Obdoba plánovací smlouvy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565199-EC81-4B85-98A1-84654D72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AAEC4-060C-432E-A844-6A04EC385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r="32724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62645981-9AFF-43CC-83F3-EF7AEF1CF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4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86B47-55AB-405E-A29F-7FF46F43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cs-CZ" sz="3900" dirty="0"/>
              <a:t>Účast veřejnosti při rozhodování o změnách území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8AF944-223B-43EF-9C04-30FA4F5B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r>
              <a:rPr lang="cs-CZ" dirty="0"/>
              <a:t>Princip ústnosti a neveřejnosti s výjimkami</a:t>
            </a:r>
          </a:p>
          <a:p>
            <a:pPr lvl="1"/>
            <a:r>
              <a:rPr lang="cs-CZ" dirty="0"/>
              <a:t>Upuštění od ústního jednání, jsou-li dobře známy poměry v území a žádost poskytuje dostatečný podklad pro posouzení</a:t>
            </a:r>
          </a:p>
          <a:p>
            <a:pPr lvl="1"/>
            <a:r>
              <a:rPr lang="cs-CZ" dirty="0"/>
              <a:t>Veřejné ústní projednání záměrů TAM, kde je vyžadováno </a:t>
            </a:r>
            <a:r>
              <a:rPr lang="cs-CZ" b="1" u="sng" dirty="0"/>
              <a:t>závazné stanovisko k posouzení vlivů na životní prostředí</a:t>
            </a:r>
          </a:p>
          <a:p>
            <a:pPr lvl="2"/>
            <a:r>
              <a:rPr lang="cs-CZ" dirty="0"/>
              <a:t>Připomínky veřejnosti</a:t>
            </a:r>
          </a:p>
          <a:p>
            <a:pPr lvl="2"/>
            <a:r>
              <a:rPr lang="cs-CZ" dirty="0"/>
              <a:t>Dotčená veřejnost dle zákona o posuzování vlivů o životním prostředí</a:t>
            </a:r>
          </a:p>
          <a:p>
            <a:pPr lvl="3"/>
            <a:r>
              <a:rPr lang="cs-CZ" dirty="0"/>
              <a:t>námitky v rozsahu, v jakém je projednávaným záměrem dotčen veřejný zájem, jehož ochranou se zabývá</a:t>
            </a:r>
          </a:p>
          <a:p>
            <a:r>
              <a:rPr lang="cs-CZ" dirty="0"/>
              <a:t>Blíže viz Právo životního prostředí</a:t>
            </a:r>
          </a:p>
        </p:txBody>
      </p:sp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:a16="http://schemas.microsoft.com/office/drawing/2014/main" id="{F357B786-D447-4DBC-A4D5-7FEBE5BA5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71" r="21193" b="-2"/>
          <a:stretch/>
        </p:blipFill>
        <p:spPr>
          <a:xfrm>
            <a:off x="7552267" y="640080"/>
            <a:ext cx="3999654" cy="557784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75C94-5760-48FE-BBB6-F5E46B12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8" name="Obrázek 7" descr="Obsah obrázku text, hodiny&#10;&#10;Popis byl vytvořen automaticky">
            <a:extLst>
              <a:ext uri="{FF2B5EF4-FFF2-40B4-BE49-F238E27FC236}">
                <a16:creationId xmlns:a16="http://schemas.microsoft.com/office/drawing/2014/main" id="{CC329F47-3F35-41F7-BEA0-C90DC1E71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6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C1C49-FCB5-43B2-A9BE-C5C15EA8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rozhodování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66BE52DA-351E-E980-ED2A-DCC4FC8D44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736149"/>
              </p:ext>
            </p:extLst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142B55-C9C8-46ED-B1FB-04B51569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D16F35B8-0C60-4343-AB66-E52667A5C7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7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92C45C-FE28-4B4B-8D7B-F64A4492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2800" dirty="0">
                <a:solidFill>
                  <a:srgbClr val="FFFFFF"/>
                </a:solidFill>
              </a:rPr>
              <a:t>Rozhodování o změnách využití území</a:t>
            </a:r>
            <a:br>
              <a:rPr lang="cs-CZ" sz="2800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územní rozhodnutí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</a:rPr>
              <a:t>(§ 92 </a:t>
            </a:r>
            <a:r>
              <a:rPr lang="cs-CZ" sz="3200" dirty="0" err="1">
                <a:solidFill>
                  <a:srgbClr val="FFFFFF"/>
                </a:solidFill>
              </a:rPr>
              <a:t>Stz</a:t>
            </a:r>
            <a:r>
              <a:rPr lang="cs-CZ" sz="3200" dirty="0">
                <a:solidFill>
                  <a:srgbClr val="FFFFFF"/>
                </a:solidFill>
              </a:rPr>
              <a:t>)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00763-AC0C-4D0F-9384-A30002F97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cs-CZ" dirty="0"/>
              <a:t>Správní rozhodnutí vydané příslušným stavebním úřadem na základě územního řízení nebo zjednodušeného řízení</a:t>
            </a:r>
          </a:p>
          <a:p>
            <a:pPr lvl="1"/>
            <a:r>
              <a:rPr lang="cs-CZ" dirty="0"/>
              <a:t>Individuální správní akt stanovující práva a povinnosti žadateli</a:t>
            </a:r>
          </a:p>
          <a:p>
            <a:pPr lvl="1"/>
            <a:r>
              <a:rPr lang="cs-CZ" dirty="0"/>
              <a:t>Subsidiární aplikace správního řádu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D0CA38-9195-4BDA-8266-471BAE7E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</p:spTree>
    <p:extLst>
      <p:ext uri="{BB962C8B-B14F-4D97-AF65-F5344CB8AC3E}">
        <p14:creationId xmlns:p14="http://schemas.microsoft.com/office/powerpoint/2010/main" val="2465505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BA26E-4ADB-486D-97D2-53555EA3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cs-CZ" dirty="0"/>
              <a:t>Druhy Územního rozhodnutí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29176AF-BA24-4D7C-958C-2BD00FAD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DDFD6DFC-4967-4492-AE98-D37C58068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759863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70125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1FF36-1251-4ACB-9495-F030E654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 dirty="0"/>
              <a:t>Územní řízení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85E7700-95E3-4F61-BA43-713CCA649F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717806"/>
              </p:ext>
            </p:extLst>
          </p:nvPr>
        </p:nvGraphicFramePr>
        <p:xfrm>
          <a:off x="1023938" y="1696720"/>
          <a:ext cx="10143934" cy="461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D939D8E-68EE-4123-97FA-D7B52B6F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29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1FF36-1251-4ACB-9495-F030E654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cs-CZ" dirty="0"/>
              <a:t>Zjednodušené územní řízení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85E7700-95E3-4F61-BA43-713CCA649F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650512"/>
              </p:ext>
            </p:extLst>
          </p:nvPr>
        </p:nvGraphicFramePr>
        <p:xfrm>
          <a:off x="1023938" y="1737360"/>
          <a:ext cx="10143934" cy="4571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BC451A-F30F-4930-8AFD-EC57DB8E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C35BF60A-2B0F-4092-BE1B-FA032C7A5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0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1FD76-F62A-4E96-A019-23EDFF5F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právní úpravy k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6BFE0F-BAA7-482A-BF86-3B7382CCC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č. 183/2006 Sb., STAVEBNÍ zákon</a:t>
            </a:r>
          </a:p>
          <a:p>
            <a:r>
              <a:rPr lang="cs-CZ" dirty="0"/>
              <a:t>Zákon č. 256/2013 Sb., KATASTRÁLNÍ zákon</a:t>
            </a:r>
          </a:p>
          <a:p>
            <a:r>
              <a:rPr lang="cs-CZ" dirty="0"/>
              <a:t>Zvláštní právní předpisy/zákony</a:t>
            </a:r>
          </a:p>
          <a:p>
            <a:pPr lvl="1"/>
            <a:r>
              <a:rPr lang="cs-CZ" dirty="0"/>
              <a:t>Zákon č. 334/1992 Sb., o ochraně zemědělského půdního fondu</a:t>
            </a:r>
          </a:p>
          <a:p>
            <a:pPr lvl="1"/>
            <a:r>
              <a:rPr lang="cs-CZ" dirty="0"/>
              <a:t>Zákon č. 289/1995 Sb., o lesích</a:t>
            </a:r>
          </a:p>
          <a:p>
            <a:pPr lvl="1"/>
            <a:r>
              <a:rPr lang="cs-CZ" dirty="0"/>
              <a:t>Zákon č. 114/1992 Sb., o ochraně přírody a krajiny</a:t>
            </a:r>
          </a:p>
          <a:p>
            <a:pPr lvl="1"/>
            <a:r>
              <a:rPr lang="cs-CZ" dirty="0"/>
              <a:t>Zákon č. 139/2002 Sb., o pozemkových úpravách a pozemkových úřadech</a:t>
            </a:r>
          </a:p>
          <a:p>
            <a:pPr lvl="1"/>
            <a:r>
              <a:rPr lang="cs-CZ" dirty="0"/>
              <a:t>Zákon č. 44/1988 Sb., horní zákon</a:t>
            </a:r>
          </a:p>
          <a:p>
            <a:r>
              <a:rPr lang="cs-CZ" dirty="0"/>
              <a:t>Procesní předpisy</a:t>
            </a:r>
          </a:p>
          <a:p>
            <a:pPr lvl="1"/>
            <a:r>
              <a:rPr lang="cs-CZ" dirty="0"/>
              <a:t>Správní řád, soudní řád správní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AAE5A0-8C16-47BB-800F-3DEA2FEE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961810B0-386E-4C75-A03A-D3C88D1E6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3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0FF380-9D0E-49F4-A907-6512029C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2800" dirty="0">
                <a:solidFill>
                  <a:srgbClr val="FFFFFF"/>
                </a:solidFill>
              </a:rPr>
              <a:t>Rozhodování o změnách využití území</a:t>
            </a:r>
            <a:br>
              <a:rPr lang="cs-CZ" sz="2800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Územní souhlas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</a:rPr>
              <a:t>(§ 96 </a:t>
            </a:r>
            <a:r>
              <a:rPr lang="cs-CZ" sz="3200" dirty="0" err="1">
                <a:solidFill>
                  <a:srgbClr val="FFFFFF"/>
                </a:solidFill>
              </a:rPr>
              <a:t>Stz</a:t>
            </a:r>
            <a:r>
              <a:rPr lang="cs-CZ" sz="3200" dirty="0">
                <a:solidFill>
                  <a:srgbClr val="FFFFFF"/>
                </a:solidFill>
              </a:rPr>
              <a:t>)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6518248-2EF1-4BF4-84B5-09A650F9D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 lnSpcReduction="10000"/>
          </a:bodyPr>
          <a:lstStyle/>
          <a:p>
            <a:r>
              <a:rPr lang="cs-CZ" i="1" dirty="0"/>
              <a:t>Územní rozhodnutí lze nahradit územním souhlasem za podmínek uvedených v § 96 (…)</a:t>
            </a:r>
          </a:p>
          <a:p>
            <a:r>
              <a:rPr lang="cs-CZ" dirty="0"/>
              <a:t>Oznámení záměru + kladné posouzení záměru stavebním úřadem s ohledem na splnění podmínek = souhlas</a:t>
            </a:r>
          </a:p>
          <a:p>
            <a:pPr lvl="1"/>
            <a:r>
              <a:rPr lang="cs-CZ" dirty="0"/>
              <a:t>Jiný správní úkon dle části čtvrté SŘ = nelze podat odvolání</a:t>
            </a:r>
          </a:p>
          <a:p>
            <a:pPr lvl="1"/>
            <a:r>
              <a:rPr lang="cs-CZ" dirty="0"/>
              <a:t>Neprobíhá územní (správní) řízení = žádné řešení rozporů 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ALE</a:t>
            </a:r>
            <a:r>
              <a:rPr lang="cs-CZ" dirty="0"/>
              <a:t> rozhodnutí dle § 65 SŘS pro účely soudního přezkumu  </a:t>
            </a:r>
          </a:p>
          <a:p>
            <a:r>
              <a:rPr lang="cs-CZ" dirty="0"/>
              <a:t>Pouze jsou-li splněny KUMULATIVNĚ podmínky</a:t>
            </a:r>
          </a:p>
          <a:p>
            <a:pPr lvl="1"/>
            <a:r>
              <a:rPr lang="cs-CZ" dirty="0"/>
              <a:t>Obecné dle § 90 </a:t>
            </a:r>
            <a:r>
              <a:rPr lang="cs-CZ" dirty="0" err="1"/>
              <a:t>StZ</a:t>
            </a:r>
            <a:endParaRPr lang="cs-CZ" dirty="0"/>
          </a:p>
          <a:p>
            <a:pPr lvl="1"/>
            <a:r>
              <a:rPr lang="cs-CZ" dirty="0"/>
              <a:t>Specifické ve vztahu  </a:t>
            </a:r>
          </a:p>
          <a:p>
            <a:pPr lvl="2"/>
            <a:r>
              <a:rPr lang="cs-CZ" dirty="0"/>
              <a:t>K umístění a charakteru záměru dle § 96(1) + § 96(2) </a:t>
            </a:r>
            <a:r>
              <a:rPr lang="cs-CZ" dirty="0" err="1"/>
              <a:t>StZ</a:t>
            </a:r>
            <a:endParaRPr lang="cs-CZ" dirty="0"/>
          </a:p>
          <a:p>
            <a:pPr lvl="2"/>
            <a:r>
              <a:rPr lang="cs-CZ" dirty="0"/>
              <a:t>K náležitostem oznámení dle § 96(3) </a:t>
            </a:r>
            <a:r>
              <a:rPr lang="cs-CZ" dirty="0" err="1"/>
              <a:t>StZ</a:t>
            </a:r>
            <a:endParaRPr lang="cs-CZ" dirty="0"/>
          </a:p>
          <a:p>
            <a:r>
              <a:rPr lang="cs-CZ" dirty="0"/>
              <a:t>Oznámení záměru + negativní posouzení záměru stavebním úřadem s ohledem na splnění podmínek = zahájení územního řízení 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FF1B17-029B-4EAB-9A16-71830518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2CA3B2C4-B93F-42B2-A447-32BD34D3A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34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2EC67-929C-40A7-A2FB-D7ABC4C07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souhlas a podmínky jeho udělení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89F3BC-5FCA-4D2C-869B-81A4BC984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I. Aby bylo možné konkrétní záměr, spadající typově do některé z kategorií vymezených v § 96 odst. 2 stavebního zákona z roku 2006, umístit do území formou územního souhlasu, musí být splněny též podmínky vymezené v odstavci prvním citovaného ustanovení.</a:t>
            </a:r>
          </a:p>
          <a:p>
            <a:r>
              <a:rPr lang="cs-CZ" i="1" dirty="0"/>
              <a:t>II. Jakýkoliv výraznější nárůst hluku způsobený záměrem, který může zatěžovat a obtěžovat okolí, představuje podstatnou změnu poměrů v území (§ 96 odst. 1 stavebního zákona z roku 2006), a to i kdyby výsledný hluk neměl dosáhnout takové intenzity, že by hrozilo překročení veřejnoprávních hygienických limitů (§ 30 zákona č. 258/2000 Sb., o ochraně veřejného zdraví).	</a:t>
            </a:r>
          </a:p>
          <a:p>
            <a:pPr lvl="1"/>
            <a:r>
              <a:rPr lang="cs-CZ" dirty="0"/>
              <a:t>NSS 6 As 189/2014-38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212407-B563-4614-A808-4E102609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65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4BD8DB-75D7-48B1-8707-61EE4D56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Posuzování záměru stavebním úřadem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</a:rPr>
              <a:t>(§ 90 </a:t>
            </a:r>
            <a:r>
              <a:rPr lang="cs-CZ" sz="3200" dirty="0" err="1">
                <a:solidFill>
                  <a:srgbClr val="FFFFFF"/>
                </a:solidFill>
              </a:rPr>
              <a:t>StZ</a:t>
            </a:r>
            <a:r>
              <a:rPr lang="cs-CZ" sz="3200" dirty="0">
                <a:solidFill>
                  <a:srgbClr val="FFFFFF"/>
                </a:solidFill>
              </a:rPr>
              <a:t>)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9FB63C-68AC-4FC7-9F3D-5F5E6FF50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cs-CZ" sz="1700" dirty="0"/>
              <a:t>Soulad s požadavky</a:t>
            </a:r>
          </a:p>
          <a:p>
            <a:pPr lvl="1"/>
            <a:r>
              <a:rPr lang="cs-CZ" sz="1700" dirty="0"/>
              <a:t>stavebního zákona a jeho prováděcích právních předpisů, zejména s obecnými požadavky na využívání území (viz vyhláška č. 501/2006 Sb.);</a:t>
            </a:r>
          </a:p>
          <a:p>
            <a:pPr lvl="1"/>
            <a:r>
              <a:rPr lang="cs-CZ" sz="1700" dirty="0"/>
              <a:t>na veřejnou dopravní nebo technickou infrastrukturu k možnosti a způsobu napojení nebo k podmínkám dotčených ochranných a bezpečnostních pásem;</a:t>
            </a:r>
          </a:p>
          <a:p>
            <a:pPr lvl="1"/>
            <a:r>
              <a:rPr lang="cs-CZ" sz="1700" dirty="0"/>
              <a:t>zvláštních právních předpisů a se závaznými stanovisky, popřípadě s rozhodnutími dotčených orgánů podle zvláštních právních předpisů nebo stavebního zákona, popřípadě s výsledkem řešení rozporů.</a:t>
            </a:r>
          </a:p>
          <a:p>
            <a:r>
              <a:rPr lang="cs-CZ" sz="1700" dirty="0"/>
              <a:t>Soulad s územně plánovací dokumentací a s cíli a úkoly územního plánování, nevydává-li se závazné stanovisko dle § 96b </a:t>
            </a:r>
            <a:r>
              <a:rPr lang="cs-CZ" sz="1600" dirty="0"/>
              <a:t>(orgán územního plánování)</a:t>
            </a:r>
            <a:r>
              <a:rPr lang="cs-CZ" sz="1700" dirty="0"/>
              <a:t>.</a:t>
            </a:r>
          </a:p>
          <a:p>
            <a:r>
              <a:rPr lang="cs-CZ" sz="1700" dirty="0"/>
              <a:t>ZAMÍTNUTÍ ŽÁDOSTI </a:t>
            </a:r>
          </a:p>
          <a:p>
            <a:pPr lvl="1"/>
            <a:r>
              <a:rPr lang="cs-CZ" sz="1300" dirty="0"/>
              <a:t>Nesoulad s požadavky uvedenými v § 90, nebo</a:t>
            </a:r>
          </a:p>
          <a:p>
            <a:pPr lvl="1"/>
            <a:r>
              <a:rPr lang="cs-CZ" sz="1300" dirty="0"/>
              <a:t>Umístěním a realizací záměru by mohly být ohroženy zájmy chráněné tímto zákonem nebo zvláštními právními předpisy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60D4D5-0333-4850-A13B-37AB094D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DBF9DEDE-95CF-4ED1-86FC-C80C07BD7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52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57A104-4752-419B-99E6-A749DF09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Obecné požadavky na výstavbu a výjimky z nich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48466-0D45-4DE2-96CE-01E5CF8B9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r>
              <a:rPr lang="cs-CZ" dirty="0"/>
              <a:t>Požadavky viz vyhláška č. 501/2006 Sb.</a:t>
            </a:r>
          </a:p>
          <a:p>
            <a:pPr lvl="1"/>
            <a:r>
              <a:rPr lang="cs-CZ" dirty="0"/>
              <a:t>obecné požadavky na využívání území, </a:t>
            </a:r>
          </a:p>
          <a:p>
            <a:pPr lvl="1"/>
            <a:r>
              <a:rPr lang="cs-CZ" dirty="0"/>
              <a:t>technické požadavky na stavby a obecné technické požadavky zabezpečující bezbariérové užívání staveb</a:t>
            </a:r>
          </a:p>
          <a:p>
            <a:r>
              <a:rPr lang="cs-CZ" dirty="0"/>
              <a:t>Výjimky z požadavků</a:t>
            </a:r>
          </a:p>
          <a:p>
            <a:pPr lvl="1"/>
            <a:r>
              <a:rPr lang="cs-CZ" dirty="0"/>
              <a:t>Řízení o výjimce se vede na žádost buď samostatně, nebo může být spojeno s územním, stavebním nebo jiným řízením podle tohoto zákona; nemusí však být ukončeno společným správním aktem.</a:t>
            </a:r>
          </a:p>
          <a:p>
            <a:pPr lvl="1"/>
            <a:r>
              <a:rPr lang="cs-CZ" dirty="0"/>
              <a:t>Rozhodnutí stavebního úřadu</a:t>
            </a:r>
          </a:p>
          <a:p>
            <a:pPr lvl="1"/>
            <a:r>
              <a:rPr lang="cs-CZ" i="1" dirty="0"/>
              <a:t>Výjimka povolená stavebním úřadem nesmí popřít samotnou podstatu a smysl ustanovení, z něhož byla udělena.</a:t>
            </a:r>
            <a:r>
              <a:rPr lang="cs-CZ" dirty="0"/>
              <a:t> NSS 1 As 96/2010-141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6111F4-BDFA-4964-AE37-A21A744C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CD7688D2-9D54-4854-8D95-ED1BFA0E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08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cs-CZ" sz="2400" dirty="0"/>
              <a:t>Rozhodování o změnách využití území</a:t>
            </a:r>
            <a:br>
              <a:rPr lang="cs-CZ" sz="2400" dirty="0"/>
            </a:br>
            <a:r>
              <a:rPr lang="cs-CZ" sz="2400" dirty="0"/>
              <a:t> </a:t>
            </a:r>
            <a:br>
              <a:rPr lang="cs-CZ" sz="3500" dirty="0"/>
            </a:br>
            <a:r>
              <a:rPr lang="cs-CZ" sz="4800" dirty="0"/>
              <a:t>Regulační</a:t>
            </a:r>
            <a:r>
              <a:rPr lang="cs-CZ" sz="4400" dirty="0"/>
              <a:t> </a:t>
            </a:r>
            <a:r>
              <a:rPr lang="cs-CZ" sz="4800" dirty="0"/>
              <a:t>plán</a:t>
            </a:r>
            <a:endParaRPr lang="cs-CZ" sz="3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„Kolektivní územní rozhodnutí“</a:t>
            </a:r>
          </a:p>
          <a:p>
            <a:pPr lvl="1"/>
            <a:r>
              <a:rPr lang="cs-CZ" dirty="0"/>
              <a:t>Stanoví podmínky pro využití pozemků, pro umístění a prostorové uspořádání staveb</a:t>
            </a:r>
          </a:p>
          <a:p>
            <a:r>
              <a:rPr lang="cs-CZ" dirty="0"/>
              <a:t>Regulačním plánem lze nahradit územní rozhodnutí</a:t>
            </a:r>
          </a:p>
          <a:p>
            <a:pPr lvl="1"/>
            <a:r>
              <a:rPr lang="cs-CZ" dirty="0"/>
              <a:t>Nutné výslovně stanovit rozsah</a:t>
            </a:r>
          </a:p>
          <a:p>
            <a:pPr lvl="2"/>
            <a:r>
              <a:rPr lang="cs-CZ" i="1" dirty="0"/>
              <a:t>„Regulační plán nahrazuje tato územní rozhodnutí…“</a:t>
            </a:r>
          </a:p>
          <a:p>
            <a:pPr lvl="1"/>
            <a:r>
              <a:rPr lang="cs-CZ" dirty="0"/>
              <a:t>Nelze nahradit územní rozhodnutí pro záměry podléhající posuzování vlivů na životní prostředí</a:t>
            </a:r>
          </a:p>
          <a:p>
            <a:pPr marL="128016" lvl="1" indent="0">
              <a:buNone/>
            </a:pPr>
            <a:endParaRPr lang="cs-CZ" dirty="0"/>
          </a:p>
          <a:p>
            <a:r>
              <a:rPr lang="cs-CZ" dirty="0"/>
              <a:t>Blíže viz přednáška č. 3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3025"/>
            <a:ext cx="5455921" cy="5491950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52E7D3-B02E-4E65-8374-FE6967AA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10" name="Obrázek 9" descr="Obsah obrázku text, hodiny&#10;&#10;Popis byl vytvořen automaticky">
            <a:extLst>
              <a:ext uri="{FF2B5EF4-FFF2-40B4-BE49-F238E27FC236}">
                <a16:creationId xmlns:a16="http://schemas.microsoft.com/office/drawing/2014/main" id="{6D24AC19-7906-4252-8AD4-913802A0B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9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A842A-3378-4162-B4AE-FDC1EB83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Rozhodování o </a:t>
            </a:r>
            <a:r>
              <a:rPr lang="cs-CZ" u="sng" dirty="0">
                <a:solidFill>
                  <a:srgbClr val="FF0000"/>
                </a:solidFill>
              </a:rPr>
              <a:t>stavebních záměrech</a:t>
            </a:r>
            <a:r>
              <a:rPr lang="cs-CZ" dirty="0"/>
              <a:t>, aneb </a:t>
            </a:r>
            <a:r>
              <a:rPr lang="cs-CZ" sz="4000" dirty="0"/>
              <a:t>územním rozhodnutím či souhlasem to (ne)končí…</a:t>
            </a:r>
            <a:endParaRPr lang="cs-CZ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FF1A15FE-4FA4-4509-9FCB-F91774BF31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639681"/>
              </p:ext>
            </p:extLst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C952F8-709D-44D6-820D-7BBBAC81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8CAEC97D-60AA-43A4-88D4-E4F427B75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44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48DDCD-063F-43D5-BEA9-18CD573E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2800" dirty="0">
                <a:solidFill>
                  <a:srgbClr val="FFFFFF"/>
                </a:solidFill>
              </a:rPr>
              <a:t>Rozhodování o změnách využití území</a:t>
            </a:r>
            <a:br>
              <a:rPr lang="cs-CZ" sz="2800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Společné postupy (2v1)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5A4B88-583F-4A0D-BD33-4058995D8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cs-CZ" dirty="0"/>
              <a:t>Společné povolení § 94j-94z </a:t>
            </a:r>
            <a:r>
              <a:rPr lang="cs-CZ" dirty="0" err="1"/>
              <a:t>StZ</a:t>
            </a:r>
            <a:endParaRPr lang="cs-CZ" dirty="0"/>
          </a:p>
          <a:p>
            <a:pPr marL="128016" lvl="1" indent="0">
              <a:buNone/>
            </a:pPr>
            <a:r>
              <a:rPr lang="cs-CZ" dirty="0"/>
              <a:t>= umístění (územní rozhodnutí) + povolení (stavební) stavby </a:t>
            </a:r>
          </a:p>
          <a:p>
            <a:r>
              <a:rPr lang="cs-CZ" dirty="0"/>
              <a:t>Společný souhlas § 96a </a:t>
            </a:r>
            <a:r>
              <a:rPr lang="cs-CZ" dirty="0" err="1"/>
              <a:t>StZ</a:t>
            </a:r>
            <a:r>
              <a:rPr lang="cs-CZ" dirty="0"/>
              <a:t> </a:t>
            </a:r>
          </a:p>
          <a:p>
            <a:pPr marL="128016" lvl="1" indent="0">
              <a:buNone/>
            </a:pPr>
            <a:r>
              <a:rPr lang="cs-CZ" dirty="0"/>
              <a:t>= územní souhlas + souhlas s provedením ohlášeného stavebního záměru</a:t>
            </a:r>
          </a:p>
          <a:p>
            <a:r>
              <a:rPr lang="cs-CZ" dirty="0"/>
              <a:t>Nepovinné instituty (na uvážení žadatele)</a:t>
            </a:r>
          </a:p>
          <a:p>
            <a:pPr lvl="1"/>
            <a:r>
              <a:rPr lang="cs-CZ" dirty="0"/>
              <a:t>Povinnost stavebního úřadu aplikovat, jsou-li splněny podmínky</a:t>
            </a:r>
          </a:p>
          <a:p>
            <a:r>
              <a:rPr lang="cs-CZ" dirty="0"/>
              <a:t>NELZE využít pro některé stavební záměry</a:t>
            </a:r>
          </a:p>
          <a:p>
            <a:pPr lvl="1"/>
            <a:r>
              <a:rPr lang="cs-CZ" dirty="0"/>
              <a:t>letecké stavby, stavby v působnosti MO, MV a MS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CF5538-64B2-4600-8C78-336BEF8B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F7D12536-E5C9-4F81-B5EA-F10743A2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9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2800" dirty="0">
                <a:solidFill>
                  <a:srgbClr val="FFFFFF"/>
                </a:solidFill>
              </a:rPr>
              <a:t>Rozhodování o změnách využití území</a:t>
            </a:r>
            <a:br>
              <a:rPr lang="cs-CZ" sz="2800" dirty="0">
                <a:solidFill>
                  <a:srgbClr val="FFFFFF"/>
                </a:solidFill>
              </a:rPr>
            </a:br>
            <a:r>
              <a:rPr lang="cs-CZ" sz="28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Veřejnoprávní smlouva</a:t>
            </a:r>
            <a:br>
              <a:rPr lang="cs-CZ" dirty="0">
                <a:solidFill>
                  <a:srgbClr val="FFFFFF"/>
                </a:solidFill>
              </a:rPr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sz="1800" i="1" dirty="0"/>
              <a:t>Stanoví-li tak tento zákon, mohou orgány územního plánování a stavební úřady uzavřít s žadatelem veřejnoprávní smlouvu místo vydání správního rozhodnutí. </a:t>
            </a:r>
            <a:br>
              <a:rPr lang="cs-CZ" sz="1800" i="1" dirty="0"/>
            </a:br>
            <a:r>
              <a:rPr lang="cs-CZ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 fontScale="92500" lnSpcReduction="20000"/>
          </a:bodyPr>
          <a:lstStyle/>
          <a:p>
            <a:pPr lvl="1"/>
            <a:r>
              <a:rPr lang="cs-CZ" i="1" dirty="0"/>
              <a:t>Z dikce stavebního zákona nevyplývá právo na uzavření veřejnoprávní smlouvy, neboť se jedná o alternativu k vydání klasického správního rozhodnutí v gesci správního orgánu (územnímu řízení). Na sdělení správního orgánu o neuzavření veřejnoprávní smlouvy je aplikovatelná právní úprava části čtvrté správního řádu, včetně § 156 odst. 2 správního řádu o přezkumu takového sdělení. </a:t>
            </a:r>
            <a:r>
              <a:rPr lang="cs-CZ" dirty="0"/>
              <a:t>NSS 4 As 182/2014-28</a:t>
            </a:r>
          </a:p>
          <a:p>
            <a:r>
              <a:rPr lang="cs-CZ" dirty="0"/>
              <a:t>Subordinační charakter smlouvy (§ 161 SŘ)</a:t>
            </a:r>
          </a:p>
          <a:p>
            <a:pPr lvl="1"/>
            <a:r>
              <a:rPr lang="cs-CZ" dirty="0"/>
              <a:t>Stavební úřad a žadatel jako smluvní strany</a:t>
            </a:r>
          </a:p>
          <a:p>
            <a:r>
              <a:rPr lang="cs-CZ" dirty="0"/>
              <a:t>Ve věci</a:t>
            </a:r>
          </a:p>
          <a:p>
            <a:pPr lvl="1"/>
            <a:r>
              <a:rPr lang="cs-CZ" dirty="0"/>
              <a:t>Umístění a povolení stavby</a:t>
            </a:r>
          </a:p>
          <a:p>
            <a:pPr lvl="1"/>
            <a:r>
              <a:rPr lang="cs-CZ" dirty="0"/>
              <a:t>Změny využití území</a:t>
            </a:r>
          </a:p>
          <a:p>
            <a:pPr lvl="1"/>
            <a:r>
              <a:rPr lang="cs-CZ" dirty="0"/>
              <a:t>Změny vlivu užívání stavby na území</a:t>
            </a:r>
          </a:p>
          <a:p>
            <a:pPr lvl="1"/>
            <a:r>
              <a:rPr lang="cs-CZ" dirty="0"/>
              <a:t>Stavebního povolení</a:t>
            </a:r>
          </a:p>
          <a:p>
            <a:r>
              <a:rPr lang="cs-CZ" dirty="0"/>
              <a:t>Nelze, v případě záměru, pro který je vyžadováno závazné stanovisko k posouzení vlivů provedení záměru na životní prostředí</a:t>
            </a:r>
          </a:p>
          <a:p>
            <a:r>
              <a:rPr lang="cs-CZ" dirty="0"/>
              <a:t>Podklady</a:t>
            </a:r>
          </a:p>
          <a:p>
            <a:pPr lvl="1"/>
            <a:r>
              <a:rPr lang="cs-CZ" dirty="0"/>
              <a:t>Souhlasy potenciálních účastníků územního řízení/stavebního řízení</a:t>
            </a:r>
          </a:p>
          <a:p>
            <a:pPr lvl="1"/>
            <a:r>
              <a:rPr lang="cs-CZ" dirty="0"/>
              <a:t>Závazná stanoviska, příp. rozhodnutí dotčených orgánů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2D57E9-B776-467E-9761-77C7356D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2EA4EB35-F177-4C8A-8C03-BC8B16BC8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33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cs-CZ" dirty="0"/>
              <a:t>Omezení práv vyplývajících z územního rozhodování a majetkoprávní důsledky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809583-FCDE-47FD-B01F-5CBA1209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graphicFrame>
        <p:nvGraphicFramePr>
          <p:cNvPr id="16" name="Zástupný symbol pro obsah 2">
            <a:extLst>
              <a:ext uri="{FF2B5EF4-FFF2-40B4-BE49-F238E27FC236}">
                <a16:creationId xmlns:a16="http://schemas.microsoft.com/office/drawing/2014/main" id="{BFE5943B-F9E1-48FB-A847-B6A4854D5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001138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01D37623-A329-4C8E-8CE3-DBEE2E7F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1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930A577-304B-4267-85D2-BE81405D46E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76969763"/>
              </p:ext>
            </p:extLst>
          </p:nvPr>
        </p:nvGraphicFramePr>
        <p:xfrm>
          <a:off x="0" y="370704"/>
          <a:ext cx="12192000" cy="61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550824-7B67-4D1D-83D5-36BB497C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4C4CE6DB-EEC9-47B8-97B0-3AF4F7503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CD941E-BBA2-4B5E-A3BD-C647FAE0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EB435435-C854-480F-828D-286D9E857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023218"/>
              </p:ext>
            </p:extLst>
          </p:nvPr>
        </p:nvGraphicFramePr>
        <p:xfrm>
          <a:off x="1023938" y="778476"/>
          <a:ext cx="9720262" cy="5530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Obsah obrázku text, hodiny&#10;&#10;Popis byl vytvořen automaticky">
            <a:extLst>
              <a:ext uri="{FF2B5EF4-FFF2-40B4-BE49-F238E27FC236}">
                <a16:creationId xmlns:a16="http://schemas.microsoft.com/office/drawing/2014/main" id="{87E0B26B-720D-41CA-BCF3-C89BA32B8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4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9B6FFF3-1572-4D13-B476-0064E582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změny v území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A9E840-FB35-40E2-98CB-AEF548BF4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Pozemkové úpravy </a:t>
            </a:r>
          </a:p>
          <a:p>
            <a:pPr lvl="1"/>
            <a:r>
              <a:rPr lang="cs-CZ" i="1" dirty="0"/>
              <a:t>Je-li to v souladu s územním plánem, pro změny druhů pozemků, schválených dotčeným orgánem (§ 9 odst. 10), výstavbu polních a lesních cest, ochranu a zúrodňování půdního fondu a další společná zařízení zahrnutá do schváleného návrhu pozemkových úprav upouští se od souhlasu s vynětím ze zemědělského půdního fondu, vydání rozhodnutí o umístění stavby, rozhodnutí o změně využití území a rozhodnutí o dělení nebo scelování pozemků. </a:t>
            </a:r>
            <a:r>
              <a:rPr lang="cs-CZ" dirty="0"/>
              <a:t>§ 12 odst. 3 zákona č. 139/2002 Sb.</a:t>
            </a:r>
          </a:p>
          <a:p>
            <a:pPr lvl="2"/>
            <a:r>
              <a:rPr lang="cs-CZ" dirty="0"/>
              <a:t>Blíže viz přednáška č. 8 Zvláštnosti nabývání vlastnického práva k pozemku II.: pozemkové úpravy</a:t>
            </a:r>
          </a:p>
          <a:p>
            <a:r>
              <a:rPr lang="cs-CZ" dirty="0"/>
              <a:t>Stanovení dobývacího prostoru</a:t>
            </a:r>
          </a:p>
          <a:p>
            <a:pPr lvl="1"/>
            <a:r>
              <a:rPr lang="cs-CZ" i="1" dirty="0"/>
              <a:t>Stanovení a změna dobývacího prostoru je i rozhodnutím o změně využití území v rozsahu jeho vymezení na povrchu. </a:t>
            </a:r>
            <a:r>
              <a:rPr lang="cs-CZ" dirty="0"/>
              <a:t>§ 27 odst. 6 zákona č. 44/1988 Sb.</a:t>
            </a:r>
          </a:p>
          <a:p>
            <a:pPr lvl="2"/>
            <a:r>
              <a:rPr lang="cs-CZ" dirty="0"/>
              <a:t>Blíže viz přednáška č. 12 Užívání pozemků III.: přenechání pozemku třetí osobě a specifika v souvislosti s</a:t>
            </a:r>
          </a:p>
          <a:p>
            <a:pPr lvl="2"/>
            <a:r>
              <a:rPr lang="cs-CZ" dirty="0"/>
              <a:t>rozvojovými činnostmi a vstupem na pozemky, a učebnice Pekárek M. a kolektiv autorů. Pozemkové právo (2015). Str. 423-438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C1FDFB-CA55-4104-B3D6-A60439CB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FFB822F3-154C-482A-B4BF-114FD93DD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7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/>
              <a:t>Odstraňování staveb</a:t>
            </a:r>
          </a:p>
        </p:txBody>
      </p: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BAC0DC-71B4-480D-9385-52545BF8C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pPr lvl="0"/>
            <a:r>
              <a:rPr lang="cs-CZ" dirty="0"/>
              <a:t>Na základě ohlášení/žádosti</a:t>
            </a:r>
          </a:p>
          <a:p>
            <a:pPr lvl="2"/>
            <a:r>
              <a:rPr lang="cs-CZ" dirty="0"/>
              <a:t>S výjimkou jednoduchých staveb dle § 103</a:t>
            </a:r>
            <a:endParaRPr lang="en-US" dirty="0"/>
          </a:p>
          <a:p>
            <a:pPr lvl="1"/>
            <a:r>
              <a:rPr lang="cs-CZ" dirty="0"/>
              <a:t>Souhlas s odstraněním stavby (§ 128 odst. 2 </a:t>
            </a:r>
            <a:r>
              <a:rPr lang="cs-CZ" dirty="0" err="1"/>
              <a:t>StZ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cs-CZ" dirty="0"/>
              <a:t>Povolení k odstranění stavby (§ 128 odst. </a:t>
            </a:r>
            <a:endParaRPr lang="en-US" dirty="0"/>
          </a:p>
          <a:p>
            <a:pPr lvl="0"/>
            <a:r>
              <a:rPr lang="cs-CZ" dirty="0"/>
              <a:t>Z moci úřední</a:t>
            </a:r>
            <a:endParaRPr lang="en-US" dirty="0"/>
          </a:p>
          <a:p>
            <a:pPr lvl="1"/>
            <a:r>
              <a:rPr lang="cs-CZ" dirty="0"/>
              <a:t>Nařízení odstranění stavby</a:t>
            </a:r>
            <a:endParaRPr lang="en-US" dirty="0"/>
          </a:p>
          <a:p>
            <a:pPr lvl="2"/>
            <a:r>
              <a:rPr lang="cs-CZ" dirty="0"/>
              <a:t>prováděné nebo provedené bez rozhodnutí nebo opatření vyžadovaného stavebním zákonem nebo bez opatření nebo jiného úkonu toto rozhodnutí nahrazující anebo v rozporu s ním</a:t>
            </a:r>
            <a:endParaRPr lang="en-US" dirty="0"/>
          </a:p>
          <a:p>
            <a:pPr lvl="2"/>
            <a:r>
              <a:rPr lang="cs-CZ" dirty="0"/>
              <a:t>která nevyžaduje územní rozhodnutí, stavební povolení ani ohlášení stavby, ale je prováděna nebo byla provedena v rozporu s právními předpisy</a:t>
            </a:r>
            <a:endParaRPr lang="en-US" dirty="0"/>
          </a:p>
          <a:p>
            <a:pPr lvl="0"/>
            <a:r>
              <a:rPr lang="cs-CZ" dirty="0"/>
              <a:t>Vazba na OZ (§ 1085 a rozhodnutí soudu) 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3396D8-92C3-4FB5-AAD6-B2292761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E06B8ADE-6C12-4E56-AC90-A09E31316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75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FDC55-F206-4FB1-A01D-B7646961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Postupy navazující na stavební zákon, bez kterých nedojde ke změně účelové kategorizace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8C47C-D841-44DB-AAD5-E3AF87390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Rozhodnutí orgánu státní správy lesa o odnětí pozemků plnění funkcí lesa nebo omezení využívání pozemků pro plnění funkcí lesa </a:t>
            </a:r>
          </a:p>
          <a:p>
            <a:pPr lvl="1"/>
            <a:r>
              <a:rPr lang="cs-CZ" dirty="0"/>
              <a:t>§ 15 a 16 zákona č. 289/1995 Sb.</a:t>
            </a:r>
          </a:p>
          <a:p>
            <a:r>
              <a:rPr lang="cs-CZ" dirty="0"/>
              <a:t>Rozhodnutí orgánu státní správy o prohlášení za pozemky určené k plnění funkcí lesa</a:t>
            </a:r>
          </a:p>
          <a:p>
            <a:pPr lvl="1"/>
            <a:r>
              <a:rPr lang="cs-CZ" dirty="0"/>
              <a:t>§ 3 zákona č. 289/1992 Sb.</a:t>
            </a:r>
          </a:p>
          <a:p>
            <a:endParaRPr lang="cs-CZ" dirty="0"/>
          </a:p>
          <a:p>
            <a:pPr lvl="1"/>
            <a:r>
              <a:rPr lang="cs-CZ" dirty="0"/>
              <a:t>Blíže viz přednáška č. 10 Užívání pozemků I.: veřejnoprávní specifika a omezení užívání při běžném hospodaření. Pozemky zemědělského půdního fondu a určené k plnění funkcí lesa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44ED3E-F426-493E-AA68-FAD2A561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72EEBA4F-8FB6-4BD7-9438-6B9F49561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54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9FFD6-74E3-4604-B321-BA2BFCCE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 změn účelové kategorizace</a:t>
            </a:r>
            <a:br>
              <a:rPr lang="cs-CZ" dirty="0"/>
            </a:br>
            <a:r>
              <a:rPr lang="cs-CZ" sz="3600" dirty="0"/>
              <a:t>Změna druhu pozemku nestavebního charakteru, např. zalesnění zemědělského pozemku v nezastavěném území</a:t>
            </a:r>
            <a:endParaRPr lang="cs-CZ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B02CC7A1-A35E-40B0-B8E2-B182E4C4B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770395"/>
              </p:ext>
            </p:extLst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6C11BC-A59F-4445-AA0E-0D7674C6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CECC420C-EFFE-47E9-8B48-3627FF94B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2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4F158-ED78-417C-B117-71D74A86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Příklady změn účelové kategorizace </a:t>
            </a:r>
            <a:br>
              <a:rPr lang="cs-CZ" sz="5400" dirty="0"/>
            </a:br>
            <a:r>
              <a:rPr lang="cs-CZ" sz="3100" dirty="0"/>
              <a:t>Stavba rodinného domu na zemědělském pozemku</a:t>
            </a:r>
            <a:endParaRPr lang="cs-CZ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884057AD-04F4-48F3-ADCF-50682765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092021"/>
              </p:ext>
            </p:extLst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0A49784-ADD4-486B-8DD1-3F931321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864F37E7-F700-43CF-BE3B-DD641D0D8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344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BE5EC-9BEB-4926-B74E-89AF354D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změny v území v katastru nemovitostí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EF416-E6F7-49DC-A22D-3AAE5EF1E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Až po změně fyzického stavu nemovitosti (realizace v terénu) na základě ohlášení změny jiných údajů příslušnému katastrálnímu úřadu doložené listinami</a:t>
            </a:r>
          </a:p>
          <a:p>
            <a:r>
              <a:rPr lang="cs-CZ" dirty="0"/>
              <a:t>Změna nestavebního charakteru </a:t>
            </a:r>
          </a:p>
          <a:p>
            <a:pPr lvl="1"/>
            <a:r>
              <a:rPr lang="cs-CZ" dirty="0"/>
              <a:t>Územní rozhodnutí</a:t>
            </a:r>
          </a:p>
          <a:p>
            <a:r>
              <a:rPr lang="cs-CZ" dirty="0"/>
              <a:t>Nová budova (rodinný dům)</a:t>
            </a:r>
          </a:p>
          <a:p>
            <a:pPr lvl="1"/>
            <a:r>
              <a:rPr lang="cs-CZ" dirty="0"/>
              <a:t>Společné povolení nebo společný souhlas</a:t>
            </a:r>
          </a:p>
          <a:p>
            <a:pPr lvl="1"/>
            <a:r>
              <a:rPr lang="cs-CZ" dirty="0"/>
              <a:t>Geometrický plán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681FB9-EA45-4E69-BDD9-32E2E25B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A58F7BB7-1532-4CA8-8DCB-3884FBF0E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26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A64B65-66F4-4C88-AAD0-2F2ABDE12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Nový stavební zákon č. 283/2021 Sb. aneb „CO BY, KDYBY“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AB9C39-D7A9-46B8-B03D-CB18066A3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Účinnost od 1. 7. 2023</a:t>
            </a:r>
          </a:p>
        </p:txBody>
      </p:sp>
      <p:pic>
        <p:nvPicPr>
          <p:cNvPr id="4" name="Obrázek 3" descr="Obsah obrázku text, hodiny&#10;&#10;Popis byl vytvořen automaticky">
            <a:extLst>
              <a:ext uri="{FF2B5EF4-FFF2-40B4-BE49-F238E27FC236}">
                <a16:creationId xmlns:a16="http://schemas.microsoft.com/office/drawing/2014/main" id="{266854EE-A995-4C25-B933-1AD7CC5D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36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C6CA7-9859-478A-9160-AB704440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státní stavební správa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B18EF6-D570-4A56-955F-E65FCD5C6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Stavební úřady</a:t>
            </a:r>
          </a:p>
          <a:p>
            <a:pPr lvl="1"/>
            <a:r>
              <a:rPr lang="cs-CZ" dirty="0"/>
              <a:t>Nejvyšší stavební úřad</a:t>
            </a:r>
          </a:p>
          <a:p>
            <a:pPr lvl="2"/>
            <a:r>
              <a:rPr lang="cs-CZ" dirty="0"/>
              <a:t>ústřední správní úřad ve věcech územního plánování, stavebního řádu a vyvlastnění</a:t>
            </a:r>
          </a:p>
          <a:p>
            <a:pPr lvl="1"/>
            <a:r>
              <a:rPr lang="cs-CZ" dirty="0"/>
              <a:t>Specializovaný a odvolací stavební úřad </a:t>
            </a:r>
          </a:p>
          <a:p>
            <a:pPr lvl="2"/>
            <a:r>
              <a:rPr lang="cs-CZ" dirty="0"/>
              <a:t>Vyhrazené stavby</a:t>
            </a:r>
          </a:p>
          <a:p>
            <a:pPr lvl="1"/>
            <a:r>
              <a:rPr lang="cs-CZ" dirty="0"/>
              <a:t>Krajské stavební úřady</a:t>
            </a:r>
          </a:p>
          <a:p>
            <a:pPr lvl="2"/>
            <a:r>
              <a:rPr lang="cs-CZ" dirty="0"/>
              <a:t>Působnost stavebního úřadu ve věcech staveb, u kterých nevykonává působnost jiný úřad</a:t>
            </a:r>
          </a:p>
          <a:p>
            <a:pPr lvl="2"/>
            <a:r>
              <a:rPr lang="cs-CZ" dirty="0"/>
              <a:t>Rámcové povolení pro stavby v působnosti jiného stavebního úřadu</a:t>
            </a:r>
          </a:p>
          <a:p>
            <a:pPr lvl="1"/>
            <a:r>
              <a:rPr lang="cs-CZ" dirty="0"/>
              <a:t>Jiné stavební úřady</a:t>
            </a:r>
          </a:p>
          <a:p>
            <a:pPr lvl="2"/>
            <a:r>
              <a:rPr lang="cs-CZ" dirty="0"/>
              <a:t>Ministerstvo obrany, Ministerstvo vnitra a Ministerstvo spravedlnosti	</a:t>
            </a:r>
          </a:p>
        </p:txBody>
      </p:sp>
      <p:pic>
        <p:nvPicPr>
          <p:cNvPr id="4" name="Obrázek 3" descr="Obsah obrázku text, hodiny&#10;&#10;Popis byl vytvořen automaticky">
            <a:extLst>
              <a:ext uri="{FF2B5EF4-FFF2-40B4-BE49-F238E27FC236}">
                <a16:creationId xmlns:a16="http://schemas.microsoft.com/office/drawing/2014/main" id="{EB994BDB-FE60-494A-A7D3-FFB2FCA6A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71C5F9-0D9F-4E2F-8891-5DD5B630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Žádné územní rozhodování a stavební povolování, pouze jedno povolení záměru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AF0E86-0C6F-46FA-A86A-C16BDA12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Zjednodušení</a:t>
            </a:r>
          </a:p>
          <a:p>
            <a:pPr lvl="1"/>
            <a:r>
              <a:rPr lang="cs-CZ" i="1" dirty="0"/>
              <a:t>Záměr vyžaduje povolení </a:t>
            </a:r>
          </a:p>
          <a:p>
            <a:pPr lvl="2"/>
            <a:r>
              <a:rPr lang="cs-CZ" i="1" dirty="0"/>
              <a:t>s výjimkou drobných staveb a změn využití území, u kterých tak stanoví tento zákon.</a:t>
            </a:r>
          </a:p>
          <a:p>
            <a:pPr lvl="1"/>
            <a:r>
              <a:rPr lang="cs-CZ" dirty="0"/>
              <a:t>Možnost zrychleného řízení = </a:t>
            </a:r>
            <a:r>
              <a:rPr lang="cs-CZ" i="1" dirty="0"/>
              <a:t>povolení stavby nebo zařízení je vydáno jako první úkon stavebního úřadu v řízení</a:t>
            </a:r>
          </a:p>
          <a:p>
            <a:pPr lvl="2"/>
            <a:r>
              <a:rPr lang="cs-CZ" dirty="0"/>
              <a:t>Při splnění stanovených požadavků</a:t>
            </a:r>
          </a:p>
          <a:p>
            <a:r>
              <a:rPr lang="cs-CZ" dirty="0"/>
              <a:t>Zrychlení</a:t>
            </a:r>
          </a:p>
          <a:p>
            <a:pPr lvl="1"/>
            <a:r>
              <a:rPr lang="cs-CZ" dirty="0"/>
              <a:t>30 (jednoduché stavby) až 60 (ostatní případy) dnů na </a:t>
            </a:r>
            <a:r>
              <a:rPr lang="cs-CZ"/>
              <a:t>vydání rozhodnutí</a:t>
            </a:r>
          </a:p>
          <a:p>
            <a:r>
              <a:rPr lang="cs-CZ"/>
              <a:t>Elektronizace</a:t>
            </a:r>
            <a:endParaRPr lang="cs-CZ" dirty="0"/>
          </a:p>
          <a:p>
            <a:pPr lvl="1"/>
            <a:r>
              <a:rPr lang="cs-CZ" i="1" dirty="0"/>
              <a:t>Podání podle této části je možné učinit také prostřednictvím portálu stavebníka.</a:t>
            </a:r>
          </a:p>
          <a:p>
            <a:r>
              <a:rPr lang="cs-CZ" dirty="0"/>
              <a:t>Integrace veřejné správy do stavebních úřadů = SKORO žádná závazná stanoviska </a:t>
            </a:r>
          </a:p>
          <a:p>
            <a:pPr lvl="1"/>
            <a:r>
              <a:rPr lang="cs-CZ" dirty="0"/>
              <a:t>Výjimky: ochrana přírody a krajiny a památková péče</a:t>
            </a:r>
          </a:p>
          <a:p>
            <a:pPr lvl="1"/>
            <a:r>
              <a:rPr lang="cs-CZ" i="1" dirty="0"/>
              <a:t>Není-li součástí žádosti vyjádření, koordinované vyjádření nebo závazné stanovisko vyžadované tímto zákonem nebo jiným právním předpisem, stavební úřad si je vyžádá u dotčeného orgánu.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 descr="Obsah obrázku text, hodiny&#10;&#10;Popis byl vytvořen automaticky">
            <a:extLst>
              <a:ext uri="{FF2B5EF4-FFF2-40B4-BE49-F238E27FC236}">
                <a16:creationId xmlns:a16="http://schemas.microsoft.com/office/drawing/2014/main" id="{390DA831-74B4-4A83-B6FE-291C817A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39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905E9-C7F3-48CD-A506-5DCFC28F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a doporučené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7D964C-260C-4D2D-9A22-DB8057F5D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Právní předpisy</a:t>
            </a:r>
          </a:p>
          <a:p>
            <a:r>
              <a:rPr lang="cs-CZ" dirty="0"/>
              <a:t>Pekárek M. a kolektiv autorů. Pozemkové právo. MUNI, 2015.</a:t>
            </a:r>
          </a:p>
          <a:p>
            <a:r>
              <a:rPr lang="cs-CZ" dirty="0"/>
              <a:t>Průcha P., J. Gregorová a kolektiv autorů. Stavební zákon. Praktický komentář. 2. vydání. </a:t>
            </a:r>
            <a:r>
              <a:rPr lang="cs-CZ" dirty="0" err="1"/>
              <a:t>Leges</a:t>
            </a:r>
            <a:r>
              <a:rPr lang="cs-CZ" dirty="0"/>
              <a:t>, 2020.</a:t>
            </a:r>
          </a:p>
          <a:p>
            <a:r>
              <a:rPr lang="cs-CZ" dirty="0"/>
              <a:t>Český úřad zeměměřický a katastrální. Změna údajů o pozemku, 2021. Dostupné z </a:t>
            </a:r>
            <a:r>
              <a:rPr lang="cs-CZ" dirty="0">
                <a:hlinkClick r:id="rId2"/>
              </a:rPr>
              <a:t>https://cuzk.cz/Je-dobre-vedet/Formulare-v-resortu-zememerictvi-a-KN/Zapis-(zmena)-jinych-udaju/Zmena-udaju-u-pozemku.aspx</a:t>
            </a:r>
            <a:r>
              <a:rPr lang="cs-CZ" dirty="0"/>
              <a:t> </a:t>
            </a:r>
          </a:p>
          <a:p>
            <a:r>
              <a:rPr lang="cs-CZ" dirty="0"/>
              <a:t>Podklady pro zápis změny druhu a způsobu využití pozemku do katastru, dostupné z</a:t>
            </a:r>
          </a:p>
          <a:p>
            <a:pPr lvl="1"/>
            <a:r>
              <a:rPr lang="cs-CZ" dirty="0">
                <a:hlinkClick r:id="rId3"/>
              </a:rPr>
              <a:t>https://www.cuzk.cz/Je-dobre-vedet/Formulare-v-resortu-zememerictvi-a-KN/Zapis-(zmena)-jinych-udaju/Zmena-udaju-u-pozemku/Ohlaseni-zmeny-udaju-o-pozemku/NSKN_priloha3-zmena_druhu_poz.aspx</a:t>
            </a:r>
            <a:r>
              <a:rPr lang="cs-CZ" dirty="0"/>
              <a:t> </a:t>
            </a:r>
          </a:p>
          <a:p>
            <a:pPr lvl="1"/>
            <a:r>
              <a:rPr lang="cs-CZ" dirty="0">
                <a:hlinkClick r:id="rId4"/>
              </a:rPr>
              <a:t>https://www.cuzk.cz/Je-dobre-vedet/Formulare-v-resortu-zememerictvi-a-KN/Zapis-(zmena)-jinych-udaju/Zmena-udaju-u-pozemku/Ohlaseni-zmeny-udaju-o-pozemku/NSKN_priloha3-zmena_zp_vyuz_poz.aspx</a:t>
            </a:r>
            <a:r>
              <a:rPr lang="cs-CZ" dirty="0"/>
              <a:t> </a:t>
            </a:r>
          </a:p>
          <a:p>
            <a:r>
              <a:rPr lang="cs-CZ" dirty="0"/>
              <a:t>Česká Společnost pro stavební právo. Bulletin Stavební právo. </a:t>
            </a:r>
          </a:p>
          <a:p>
            <a:r>
              <a:rPr lang="cs-CZ" dirty="0"/>
              <a:t>Ministerstvo pro místní rozvoj. Stavební právo. Dostupné z </a:t>
            </a:r>
            <a:r>
              <a:rPr lang="cs-CZ" dirty="0">
                <a:hlinkClick r:id="rId5"/>
              </a:rPr>
              <a:t>https://mmr.cz/cs/ministerstvo/stavebni-pravo</a:t>
            </a:r>
            <a:r>
              <a:rPr lang="cs-CZ" dirty="0"/>
              <a:t> </a:t>
            </a:r>
          </a:p>
          <a:p>
            <a:r>
              <a:rPr lang="cs-CZ" dirty="0"/>
              <a:t>Ústav územního rozvoje. Informační web územního plánování. Dostupné z </a:t>
            </a:r>
            <a:r>
              <a:rPr lang="cs-CZ" dirty="0">
                <a:hlinkClick r:id="rId6"/>
              </a:rPr>
              <a:t>http://portal.uur.cz/</a:t>
            </a:r>
            <a:r>
              <a:rPr lang="cs-CZ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6F3EAD-0FAE-444E-B172-DD9E2A105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0F9AFB47-E05C-4159-8D71-BC3F5E7D3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85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459D77-0790-4452-90EE-1737E86C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420FE-71C9-4A02-9223-CE2CBEF52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543133-4CF1-4304-BF63-16853C884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0209B8-F618-4485-B77A-D52CED0A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Polyfunkčnost pozemku a změny v území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B0A709-0AD2-4A20-B450-45C5D80F0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0B67588-9E10-4099-AAB5-049FC871E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83" y="484632"/>
            <a:ext cx="2415579" cy="360218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782DBE-7622-4787-BA25-4779670A2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46548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8E72F3C5-6695-4F6C-950B-DDF815CFF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123" y="484633"/>
            <a:ext cx="2415579" cy="36021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20529B-5C90-49D6-A53B-0A6704DB3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6089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C65BD739-F791-4250-AB41-28EA1B328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664" y="484632"/>
            <a:ext cx="2415579" cy="360218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996DE1-A994-4369-B609-E99D32F8E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05630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33DEAA3F-02E1-4DD1-9FED-B70FF809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97" y="484632"/>
            <a:ext cx="2424325" cy="360218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D36708-600C-43A0-9D13-D9C6398C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D563258-CECF-416C-83D0-D94E67D3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16" name="Obrázek 15" descr="Obsah obrázku text, hodiny&#10;&#10;Popis byl vytvořen automaticky">
            <a:extLst>
              <a:ext uri="{FF2B5EF4-FFF2-40B4-BE49-F238E27FC236}">
                <a16:creationId xmlns:a16="http://schemas.microsoft.com/office/drawing/2014/main" id="{9ECFE24F-307E-493D-A18D-59A53ED8D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37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D909F46-DA97-4125-B155-B9C7138C8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4BE15D-7E40-4E39-A10D-AC58453F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39" y="640080"/>
            <a:ext cx="3429855" cy="5613236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Děkuji za pozornost…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B26E729-FA85-458D-B95A-26A5BEB61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0"/>
            <a:ext cx="7172138" cy="3745107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Příští přednáška: </a:t>
            </a:r>
          </a:p>
          <a:p>
            <a:r>
              <a:rPr lang="cs-CZ" dirty="0"/>
              <a:t>ÚLOHA ÚZEMNÍHO PLÁNOVÁNÍ PŘI ZMĚNÁCH VYUŽITÍ ÚZEMÍ </a:t>
            </a:r>
            <a:endParaRPr lang="en-US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F9DE8E2-6668-4860-B5A0-A9875C14B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71" y="5172023"/>
            <a:ext cx="5148029" cy="1685977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CE359A-8DBF-4992-B1FE-45F71693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30.9.2021</a:t>
            </a:r>
          </a:p>
        </p:txBody>
      </p:sp>
    </p:spTree>
    <p:extLst>
      <p:ext uri="{BB962C8B-B14F-4D97-AF65-F5344CB8AC3E}">
        <p14:creationId xmlns:p14="http://schemas.microsoft.com/office/powerpoint/2010/main" val="400707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9E4434-6744-4333-BA9C-784F60E6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Účelová kategorizace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FB8813-4F9E-47B0-86E3-D84BC4E22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</a:t>
            </a:r>
            <a:r>
              <a:rPr lang="cs-CZ" sz="1400" dirty="0"/>
              <a:t>DŮVODY ČLENĚNÍ POZEMKŮ ? </a:t>
            </a:r>
          </a:p>
          <a:p>
            <a:r>
              <a:rPr lang="cs-CZ" sz="1400" dirty="0"/>
              <a:t>STAVEBNÍ ZÁKON = dynamické pojetí = rozhodování o změnách v území</a:t>
            </a:r>
          </a:p>
          <a:p>
            <a:pPr lvl="1"/>
            <a:r>
              <a:rPr lang="cs-CZ" sz="1400" dirty="0"/>
              <a:t>Plochy s rozdílným způsobem využití a významem </a:t>
            </a:r>
          </a:p>
          <a:p>
            <a:pPr lvl="1"/>
            <a:r>
              <a:rPr lang="cs-CZ" sz="1400" dirty="0"/>
              <a:t>Stavební pozemky</a:t>
            </a:r>
          </a:p>
          <a:p>
            <a:r>
              <a:rPr lang="cs-CZ" sz="1400" dirty="0"/>
              <a:t>KATASTR NEMOVITOSTÍ = statické pojetí = evidence změn v území</a:t>
            </a:r>
          </a:p>
          <a:p>
            <a:pPr lvl="1"/>
            <a:r>
              <a:rPr lang="cs-CZ" sz="1400" dirty="0"/>
              <a:t>Druhy pozemků (§ 3(2) </a:t>
            </a:r>
            <a:r>
              <a:rPr lang="cs-CZ" sz="1400" dirty="0" err="1"/>
              <a:t>KatZ</a:t>
            </a:r>
            <a:r>
              <a:rPr lang="cs-CZ" sz="1400" dirty="0"/>
              <a:t>)</a:t>
            </a:r>
          </a:p>
          <a:p>
            <a:pPr lvl="2"/>
            <a:r>
              <a:rPr lang="cs-CZ" dirty="0"/>
              <a:t>Zemědělské pozemky</a:t>
            </a:r>
          </a:p>
          <a:p>
            <a:pPr lvl="2"/>
            <a:r>
              <a:rPr lang="cs-CZ" dirty="0"/>
              <a:t>Nezemědělské pozemky</a:t>
            </a:r>
          </a:p>
          <a:p>
            <a:pPr lvl="1"/>
            <a:r>
              <a:rPr lang="cs-CZ" sz="1400" dirty="0"/>
              <a:t>Způsoby využití druhů pozemků (příloha 2 </a:t>
            </a:r>
            <a:r>
              <a:rPr lang="cs-CZ" sz="1400" dirty="0" err="1"/>
              <a:t>KatV</a:t>
            </a:r>
            <a:r>
              <a:rPr lang="cs-CZ" sz="1400" dirty="0"/>
              <a:t>)</a:t>
            </a:r>
          </a:p>
          <a:p>
            <a:r>
              <a:rPr lang="cs-CZ" sz="1400" dirty="0"/>
              <a:t>Další členění pro jiné účely, např. oceňování, daně, poskytování dotací </a:t>
            </a:r>
          </a:p>
          <a:p>
            <a:pPr lvl="1"/>
            <a:r>
              <a:rPr lang="cs-CZ" sz="1400" dirty="0"/>
              <a:t>Zákon o dani z nemovitosti</a:t>
            </a:r>
          </a:p>
          <a:p>
            <a:pPr lvl="1"/>
            <a:r>
              <a:rPr lang="cs-CZ" sz="1400" dirty="0"/>
              <a:t>Zákon o oceňování majetku</a:t>
            </a:r>
          </a:p>
          <a:p>
            <a:pPr lvl="1"/>
            <a:r>
              <a:rPr lang="cs-CZ" sz="1400" dirty="0"/>
              <a:t>Nařízení vlády č. 307/2014 Sb., o stanovení podrobností evidence využití půdy podle uživatelských vztahů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6F593F-8693-499E-B487-119EBB20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7" name="Obrázek 6" descr="Obsah obrázku text, hodiny&#10;&#10;Popis byl vytvořen automaticky">
            <a:extLst>
              <a:ext uri="{FF2B5EF4-FFF2-40B4-BE49-F238E27FC236}">
                <a16:creationId xmlns:a16="http://schemas.microsoft.com/office/drawing/2014/main" id="{01559E15-7BF1-46D4-A806-C3A254222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2B3C9-6C04-45BC-A3B2-EC334921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cs-CZ" sz="4300" b="0" i="0" u="none" strike="noStrike" baseline="0">
                <a:latin typeface="Tw Cen MT Condensed" panose="020B0606020104020203" pitchFamily="34" charset="0"/>
              </a:rPr>
              <a:t>PLOCHY A POZEMKY PRO ÚČELY ÚZEMNÍHO PLÁNOVÁNÍ A ROZHODOVÁNÍ PODLE STAVEBNÍHO ZÁKONA</a:t>
            </a:r>
            <a:endParaRPr lang="cs-CZ" sz="430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ADA2B19-29AC-45C7-84C8-5E95AA5143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92004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CD6F61-F679-45B2-BCAF-29B2B566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2386F0BC-D7E0-4538-B365-15AB8822D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14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53CB92-6B35-40C6-86DC-F5E1B3A8E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96236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AA4C52-B069-44E1-A970-A5334330B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145" y="0"/>
            <a:ext cx="4047855" cy="68580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CAAB58-E626-499D-A85D-67B9035E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1F0BAEFB-214B-42BD-A7FB-A78081EDE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9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9E382-4DD1-4454-A5E8-E66A1815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A ZPŮSOBY VYUŽITÍ POZEMKU PRO</a:t>
            </a:r>
            <a:br>
              <a:rPr lang="cs-CZ" dirty="0"/>
            </a:br>
            <a:r>
              <a:rPr lang="cs-CZ" dirty="0"/>
              <a:t>ÚČELY EVIDENCE V KATASTRU NEMOVITOSTÍ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CB875341-4447-463B-A356-A619C4AEF47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24127" y="2286000"/>
          <a:ext cx="47548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1EF4B2-4002-4DDC-ABB4-EF2F9B0FFD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Způsoby využití druhů pozemků, např.</a:t>
            </a:r>
          </a:p>
          <a:p>
            <a:pPr lvl="1"/>
            <a:r>
              <a:rPr lang="cs-CZ" dirty="0"/>
              <a:t>Skleník</a:t>
            </a:r>
          </a:p>
          <a:p>
            <a:pPr lvl="1"/>
            <a:r>
              <a:rPr lang="cs-CZ" dirty="0"/>
              <a:t>Lesní pozemek, na kterém je budova</a:t>
            </a:r>
          </a:p>
          <a:p>
            <a:pPr lvl="1"/>
            <a:r>
              <a:rPr lang="cs-CZ" dirty="0"/>
              <a:t>Rybník</a:t>
            </a:r>
          </a:p>
          <a:p>
            <a:pPr lvl="1"/>
            <a:r>
              <a:rPr lang="cs-CZ" dirty="0"/>
              <a:t>Společný dvůr</a:t>
            </a:r>
          </a:p>
          <a:p>
            <a:pPr lvl="1"/>
            <a:r>
              <a:rPr lang="cs-CZ" dirty="0"/>
              <a:t>Silnice</a:t>
            </a:r>
          </a:p>
          <a:p>
            <a:pPr lvl="1"/>
            <a:r>
              <a:rPr lang="cs-CZ" dirty="0"/>
              <a:t>Zeleň</a:t>
            </a:r>
          </a:p>
          <a:p>
            <a:pPr lvl="1"/>
            <a:r>
              <a:rPr lang="cs-CZ" dirty="0"/>
              <a:t>Pohřebiště</a:t>
            </a:r>
          </a:p>
          <a:p>
            <a:pPr lvl="1"/>
            <a:r>
              <a:rPr lang="cs-CZ" dirty="0"/>
              <a:t>Jiná plocha</a:t>
            </a:r>
          </a:p>
          <a:p>
            <a:pPr lvl="1"/>
            <a:r>
              <a:rPr lang="cs-CZ" dirty="0"/>
              <a:t>Skládka</a:t>
            </a:r>
          </a:p>
          <a:p>
            <a:pPr lvl="1"/>
            <a:r>
              <a:rPr lang="cs-CZ" dirty="0"/>
              <a:t>Fotovoltaická elektrárna</a:t>
            </a:r>
          </a:p>
          <a:p>
            <a:pPr lvl="1"/>
            <a:r>
              <a:rPr lang="cs-CZ" dirty="0"/>
              <a:t>…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266DCE-21F6-46F0-B8C7-3D82E4F0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30.9.2021</a:t>
            </a:r>
            <a:endParaRPr lang="en-US" dirty="0"/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B68791F7-6880-4144-AABB-DBB5B42F7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9" y="5875018"/>
            <a:ext cx="1277115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84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Retrospektiva</Template>
  <TotalTime>1348</TotalTime>
  <Words>5935</Words>
  <Application>Microsoft Office PowerPoint</Application>
  <PresentationFormat>Širokoúhlá obrazovka</PresentationFormat>
  <Paragraphs>614</Paragraphs>
  <Slides>50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7" baseType="lpstr">
      <vt:lpstr>Arial</vt:lpstr>
      <vt:lpstr>Calibri</vt:lpstr>
      <vt:lpstr>Fira Sans</vt:lpstr>
      <vt:lpstr>Tw Cen MT</vt:lpstr>
      <vt:lpstr>Tw Cen MT Condensed</vt:lpstr>
      <vt:lpstr>Wingdings 3</vt:lpstr>
      <vt:lpstr>Integrál</vt:lpstr>
      <vt:lpstr>Účelová kategorizace. rozhodování o změnách v území. </vt:lpstr>
      <vt:lpstr>Přehled přednášek – pozemkové právo – podzim 2022</vt:lpstr>
      <vt:lpstr>Prameny právní úpravy k tématu</vt:lpstr>
      <vt:lpstr>Prezentace aplikace PowerPoint</vt:lpstr>
      <vt:lpstr>Polyfunkčnost pozemku a změny v území</vt:lpstr>
      <vt:lpstr>Účelová kategorizace</vt:lpstr>
      <vt:lpstr>PLOCHY A POZEMKY PRO ÚČELY ÚZEMNÍHO PLÁNOVÁNÍ A ROZHODOVÁNÍ PODLE STAVEBNÍHO ZÁKONA</vt:lpstr>
      <vt:lpstr>Prezentace aplikace PowerPoint</vt:lpstr>
      <vt:lpstr>DRUHY A ZPŮSOBY VYUŽITÍ POZEMKU PRO ÚČELY EVIDENCE V KATASTRU NEMOVITOSTÍ</vt:lpstr>
      <vt:lpstr>Prezentace aplikace PowerPoint</vt:lpstr>
      <vt:lpstr>Změny v území a záměry.</vt:lpstr>
      <vt:lpstr>Dvoufázovost rozhodování o záměrech stavební povahy </vt:lpstr>
      <vt:lpstr>Rozhodování o změnách v území a systematika stavebního zákona</vt:lpstr>
      <vt:lpstr>Územně plánovací informace  (§ 21 stZ)</vt:lpstr>
      <vt:lpstr>Mechanismy regulace změn ve využití území podle StZ podle NSS 2 As 86/2010 - 76</vt:lpstr>
      <vt:lpstr>Subjekty „Klasického“ rozhodování o změnách v území dle stavebního zákona</vt:lpstr>
      <vt:lpstr>Majetkoprávní postavení žadatele VE VZTAHU K POZEMKU/stavbě V PROCESECH ROZHODOVÁNÍ PODLE STAVEBNÍHO ZÁKONA (§ 184a Stz)</vt:lpstr>
      <vt:lpstr>Stavební úřady a rozhodování o změnách v území</vt:lpstr>
      <vt:lpstr>Dotčené orgány</vt:lpstr>
      <vt:lpstr>Příklady závazných stanovisek</vt:lpstr>
      <vt:lpstr>Dotčené osoby</vt:lpstr>
      <vt:lpstr>Občanskoprávní námitky v řízení před stavebním úřadem</vt:lpstr>
      <vt:lpstr>Vlastníci veřejné dopravní a technické infrastruktury</vt:lpstr>
      <vt:lpstr>Účast veřejnosti při rozhodování o změnách území</vt:lpstr>
      <vt:lpstr>Územní rozhodování</vt:lpstr>
      <vt:lpstr>Rozhodování o změnách využití území  územní rozhodnutí (§ 92 Stz)</vt:lpstr>
      <vt:lpstr>Druhy Územního rozhodnutí</vt:lpstr>
      <vt:lpstr>Územní řízení</vt:lpstr>
      <vt:lpstr>Zjednodušené územní řízení</vt:lpstr>
      <vt:lpstr>Rozhodování o změnách využití území  Územní souhlas  (§ 96 Stz)</vt:lpstr>
      <vt:lpstr>Územní souhlas a podmínky jeho udělení</vt:lpstr>
      <vt:lpstr>Posuzování záměru stavebním úřadem  (§ 90 StZ)</vt:lpstr>
      <vt:lpstr>Obecné požadavky na výstavbu a výjimky z nich</vt:lpstr>
      <vt:lpstr>Rozhodování o změnách využití území   Regulační plán</vt:lpstr>
      <vt:lpstr>Rozhodování o stavebních záměrech, aneb územním rozhodnutím či souhlasem to (ne)končí…</vt:lpstr>
      <vt:lpstr>Rozhodování o změnách využití území  Společné postupy (2v1)</vt:lpstr>
      <vt:lpstr>Rozhodování o změnách využití území  Veřejnoprávní smlouva  Stanoví-li tak tento zákon, mohou orgány územního plánování a stavební úřady uzavřít s žadatelem veřejnoprávní smlouvu místo vydání správního rozhodnutí.   </vt:lpstr>
      <vt:lpstr>Omezení práv vyplývajících z územního rozhodování a majetkoprávní důsledky</vt:lpstr>
      <vt:lpstr>Prezentace aplikace PowerPoint</vt:lpstr>
      <vt:lpstr>Specifické změny v území </vt:lpstr>
      <vt:lpstr>Odstraňování staveb</vt:lpstr>
      <vt:lpstr>Postupy navazující na stavební zákon, bez kterých nedojde ke změně účelové kategorizace</vt:lpstr>
      <vt:lpstr>Příklady změn účelové kategorizace Změna druhu pozemku nestavebního charakteru, např. zalesnění zemědělského pozemku v nezastavěném území</vt:lpstr>
      <vt:lpstr>Příklady změn účelové kategorizace  Stavba rodinného domu na zemědělském pozemku</vt:lpstr>
      <vt:lpstr>Evidence změny v území v katastru nemovitostí - příklady</vt:lpstr>
      <vt:lpstr>Nový stavební zákon č. 283/2021 Sb. aneb „CO BY, KDYBY“</vt:lpstr>
      <vt:lpstr>Nová státní stavební správa</vt:lpstr>
      <vt:lpstr>Žádné územní rozhodování a stavební povolování, pouze jedno povolení záměru </vt:lpstr>
      <vt:lpstr>Použité a doporučené zdroje</vt:lpstr>
      <vt:lpstr>Děkuji za pozornost…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rozhodování.  Právní režim stavebních pozemků.</dc:title>
  <dc:creator>Jana</dc:creator>
  <cp:lastModifiedBy>Jana Tkáčiková</cp:lastModifiedBy>
  <cp:revision>62</cp:revision>
  <cp:lastPrinted>2019-10-10T08:20:29Z</cp:lastPrinted>
  <dcterms:created xsi:type="dcterms:W3CDTF">2019-10-09T19:46:53Z</dcterms:created>
  <dcterms:modified xsi:type="dcterms:W3CDTF">2022-09-28T18:01:33Z</dcterms:modified>
</cp:coreProperties>
</file>