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3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4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5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6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7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18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19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20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21.xml" ContentType="application/vnd.openxmlformats-officedocument.theme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22.xml" ContentType="application/vnd.openxmlformats-officedocument.theme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3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theme/theme24.xml" ContentType="application/vnd.openxmlformats-officedocument.theme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25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theme/theme26.xml" ContentType="application/vnd.openxmlformats-officedocument.theme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theme/theme27.xml" ContentType="application/vnd.openxmlformats-officedocument.theme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theme/theme28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theme/theme29.xml" ContentType="application/vnd.openxmlformats-officedocument.theme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theme/theme30.xml" ContentType="application/vnd.openxmlformats-officedocument.theme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theme/theme31.xml" ContentType="application/vnd.openxmlformats-officedocument.theme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theme/theme32.xml" ContentType="application/vnd.openxmlformats-officedocument.theme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theme/theme33.xml" ContentType="application/vnd.openxmlformats-officedocument.theme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34.xml" ContentType="application/vnd.openxmlformats-officedocument.theme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theme/theme35.xml" ContentType="application/vnd.openxmlformats-officedocument.theme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theme/theme36.xml" ContentType="application/vnd.openxmlformats-officedocument.theme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theme/theme37.xml" ContentType="application/vnd.openxmlformats-officedocument.theme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theme/theme38.xml" ContentType="application/vnd.openxmlformats-officedocument.theme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theme/theme39.xml" ContentType="application/vnd.openxmlformats-officedocument.theme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theme/theme40.xml" ContentType="application/vnd.openxmlformats-officedocument.theme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theme/theme41.xml" ContentType="application/vnd.openxmlformats-officedocument.theme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theme/theme42.xml" ContentType="application/vnd.openxmlformats-officedocument.theme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theme/theme43.xml" ContentType="application/vnd.openxmlformats-officedocument.theme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theme/theme44.xml" ContentType="application/vnd.openxmlformats-officedocument.theme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theme/theme45.xml" ContentType="application/vnd.openxmlformats-officedocument.theme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theme/theme46.xml" ContentType="application/vnd.openxmlformats-officedocument.theme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theme/theme47.xml" ContentType="application/vnd.openxmlformats-officedocument.theme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theme/theme48.xml" ContentType="application/vnd.openxmlformats-officedocument.theme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theme/theme49.xml" ContentType="application/vnd.openxmlformats-officedocument.theme+xml"/>
  <Override PartName="/ppt/theme/theme5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4" r:id="rId1"/>
    <p:sldMasterId id="2147483706" r:id="rId2"/>
    <p:sldMasterId id="2147483719" r:id="rId3"/>
    <p:sldMasterId id="2147483732" r:id="rId4"/>
    <p:sldMasterId id="2147483745" r:id="rId5"/>
    <p:sldMasterId id="2147483758" r:id="rId6"/>
    <p:sldMasterId id="2147483771" r:id="rId7"/>
    <p:sldMasterId id="2147483784" r:id="rId8"/>
    <p:sldMasterId id="2147483797" r:id="rId9"/>
    <p:sldMasterId id="2147483810" r:id="rId10"/>
    <p:sldMasterId id="2147483823" r:id="rId11"/>
    <p:sldMasterId id="2147483836" r:id="rId12"/>
    <p:sldMasterId id="2147483849" r:id="rId13"/>
    <p:sldMasterId id="2147483862" r:id="rId14"/>
    <p:sldMasterId id="2147483875" r:id="rId15"/>
    <p:sldMasterId id="2147483888" r:id="rId16"/>
    <p:sldMasterId id="2147483901" r:id="rId17"/>
    <p:sldMasterId id="2147483914" r:id="rId18"/>
    <p:sldMasterId id="2147483927" r:id="rId19"/>
    <p:sldMasterId id="2147483940" r:id="rId20"/>
    <p:sldMasterId id="2147483953" r:id="rId21"/>
    <p:sldMasterId id="2147483966" r:id="rId22"/>
    <p:sldMasterId id="2147483979" r:id="rId23"/>
    <p:sldMasterId id="2147483992" r:id="rId24"/>
    <p:sldMasterId id="2147484005" r:id="rId25"/>
    <p:sldMasterId id="2147484018" r:id="rId26"/>
    <p:sldMasterId id="2147484031" r:id="rId27"/>
    <p:sldMasterId id="2147484044" r:id="rId28"/>
    <p:sldMasterId id="2147484057" r:id="rId29"/>
    <p:sldMasterId id="2147484070" r:id="rId30"/>
    <p:sldMasterId id="2147484083" r:id="rId31"/>
    <p:sldMasterId id="2147484096" r:id="rId32"/>
    <p:sldMasterId id="2147484109" r:id="rId33"/>
    <p:sldMasterId id="2147484122" r:id="rId34"/>
    <p:sldMasterId id="2147484135" r:id="rId35"/>
    <p:sldMasterId id="2147484148" r:id="rId36"/>
    <p:sldMasterId id="2147484174" r:id="rId37"/>
    <p:sldMasterId id="2147484187" r:id="rId38"/>
    <p:sldMasterId id="2147484200" r:id="rId39"/>
    <p:sldMasterId id="2147484213" r:id="rId40"/>
    <p:sldMasterId id="2147484226" r:id="rId41"/>
    <p:sldMasterId id="2147484239" r:id="rId42"/>
    <p:sldMasterId id="2147484252" r:id="rId43"/>
    <p:sldMasterId id="2147484265" r:id="rId44"/>
    <p:sldMasterId id="2147484278" r:id="rId45"/>
    <p:sldMasterId id="2147484291" r:id="rId46"/>
    <p:sldMasterId id="2147484304" r:id="rId47"/>
    <p:sldMasterId id="2147484317" r:id="rId48"/>
    <p:sldMasterId id="2147484330" r:id="rId49"/>
  </p:sldMasterIdLst>
  <p:notesMasterIdLst>
    <p:notesMasterId r:id="rId104"/>
  </p:notesMasterIdLst>
  <p:sldIdLst>
    <p:sldId id="327" r:id="rId50"/>
    <p:sldId id="328" r:id="rId51"/>
    <p:sldId id="346" r:id="rId52"/>
    <p:sldId id="382" r:id="rId53"/>
    <p:sldId id="381" r:id="rId54"/>
    <p:sldId id="365" r:id="rId55"/>
    <p:sldId id="366" r:id="rId56"/>
    <p:sldId id="329" r:id="rId57"/>
    <p:sldId id="347" r:id="rId58"/>
    <p:sldId id="367" r:id="rId59"/>
    <p:sldId id="368" r:id="rId60"/>
    <p:sldId id="330" r:id="rId61"/>
    <p:sldId id="348" r:id="rId62"/>
    <p:sldId id="369" r:id="rId63"/>
    <p:sldId id="370" r:id="rId64"/>
    <p:sldId id="331" r:id="rId65"/>
    <p:sldId id="349" r:id="rId66"/>
    <p:sldId id="371" r:id="rId67"/>
    <p:sldId id="372" r:id="rId68"/>
    <p:sldId id="377" r:id="rId69"/>
    <p:sldId id="332" r:id="rId70"/>
    <p:sldId id="350" r:id="rId71"/>
    <p:sldId id="373" r:id="rId72"/>
    <p:sldId id="333" r:id="rId73"/>
    <p:sldId id="351" r:id="rId74"/>
    <p:sldId id="374" r:id="rId75"/>
    <p:sldId id="375" r:id="rId76"/>
    <p:sldId id="376" r:id="rId77"/>
    <p:sldId id="334" r:id="rId78"/>
    <p:sldId id="352" r:id="rId79"/>
    <p:sldId id="335" r:id="rId80"/>
    <p:sldId id="353" r:id="rId81"/>
    <p:sldId id="336" r:id="rId82"/>
    <p:sldId id="354" r:id="rId83"/>
    <p:sldId id="337" r:id="rId84"/>
    <p:sldId id="355" r:id="rId85"/>
    <p:sldId id="338" r:id="rId86"/>
    <p:sldId id="356" r:id="rId87"/>
    <p:sldId id="383" r:id="rId88"/>
    <p:sldId id="339" r:id="rId89"/>
    <p:sldId id="357" r:id="rId90"/>
    <p:sldId id="340" r:id="rId91"/>
    <p:sldId id="358" r:id="rId92"/>
    <p:sldId id="341" r:id="rId93"/>
    <p:sldId id="359" r:id="rId94"/>
    <p:sldId id="342" r:id="rId95"/>
    <p:sldId id="360" r:id="rId96"/>
    <p:sldId id="343" r:id="rId97"/>
    <p:sldId id="361" r:id="rId98"/>
    <p:sldId id="344" r:id="rId99"/>
    <p:sldId id="362" r:id="rId100"/>
    <p:sldId id="378" r:id="rId101"/>
    <p:sldId id="345" r:id="rId102"/>
    <p:sldId id="364" r:id="rId103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FFFFFF"/>
    <a:srgbClr val="FF0000"/>
    <a:srgbClr val="0066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140C45-C21B-B701-49FB-2B4FBFF1D775}" v="143" dt="2020-11-11T00:18:42.313"/>
    <p1510:client id="{A2085CBE-DBFC-BEBC-CC1C-AAF4B79FA733}" v="4" dt="2020-11-11T08:22:11.329"/>
    <p1510:client id="{B4B6B23D-6452-4EAF-817A-2862900BA8C2}" v="1" dt="2020-11-11T12:04:08.4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707" autoAdjust="0"/>
  </p:normalViewPr>
  <p:slideViewPr>
    <p:cSldViewPr>
      <p:cViewPr varScale="1">
        <p:scale>
          <a:sx n="123" d="100"/>
          <a:sy n="123" d="100"/>
        </p:scale>
        <p:origin x="125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58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3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" Target="slides/slide14.xml"/><Relationship Id="rId68" Type="http://schemas.openxmlformats.org/officeDocument/2006/relationships/slide" Target="slides/slide19.xml"/><Relationship Id="rId84" Type="http://schemas.openxmlformats.org/officeDocument/2006/relationships/slide" Target="slides/slide35.xml"/><Relationship Id="rId89" Type="http://schemas.openxmlformats.org/officeDocument/2006/relationships/slide" Target="slides/slide40.xml"/><Relationship Id="rId16" Type="http://schemas.openxmlformats.org/officeDocument/2006/relationships/slideMaster" Target="slideMasters/slideMaster16.xml"/><Relationship Id="rId107" Type="http://schemas.openxmlformats.org/officeDocument/2006/relationships/theme" Target="theme/theme1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4.xml"/><Relationship Id="rId58" Type="http://schemas.openxmlformats.org/officeDocument/2006/relationships/slide" Target="slides/slide9.xml"/><Relationship Id="rId74" Type="http://schemas.openxmlformats.org/officeDocument/2006/relationships/slide" Target="slides/slide25.xml"/><Relationship Id="rId79" Type="http://schemas.openxmlformats.org/officeDocument/2006/relationships/slide" Target="slides/slide30.xml"/><Relationship Id="rId102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41.xml"/><Relationship Id="rId95" Type="http://schemas.openxmlformats.org/officeDocument/2006/relationships/slide" Target="slides/slide46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" Target="slides/slide15.xml"/><Relationship Id="rId69" Type="http://schemas.openxmlformats.org/officeDocument/2006/relationships/slide" Target="slides/slide20.xml"/><Relationship Id="rId80" Type="http://schemas.openxmlformats.org/officeDocument/2006/relationships/slide" Target="slides/slide31.xml"/><Relationship Id="rId85" Type="http://schemas.openxmlformats.org/officeDocument/2006/relationships/slide" Target="slides/slide36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10.xml"/><Relationship Id="rId103" Type="http://schemas.openxmlformats.org/officeDocument/2006/relationships/slide" Target="slides/slide54.xml"/><Relationship Id="rId108" Type="http://schemas.openxmlformats.org/officeDocument/2006/relationships/tableStyles" Target="tableStyles.xml"/><Relationship Id="rId54" Type="http://schemas.openxmlformats.org/officeDocument/2006/relationships/slide" Target="slides/slide5.xml"/><Relationship Id="rId70" Type="http://schemas.openxmlformats.org/officeDocument/2006/relationships/slide" Target="slides/slide21.xml"/><Relationship Id="rId75" Type="http://schemas.openxmlformats.org/officeDocument/2006/relationships/slide" Target="slides/slide26.xml"/><Relationship Id="rId91" Type="http://schemas.openxmlformats.org/officeDocument/2006/relationships/slide" Target="slides/slide42.xml"/><Relationship Id="rId96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" Target="slides/slide8.xml"/><Relationship Id="rId10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" Target="slides/slide3.xml"/><Relationship Id="rId60" Type="http://schemas.openxmlformats.org/officeDocument/2006/relationships/slide" Target="slides/slide11.xml"/><Relationship Id="rId65" Type="http://schemas.openxmlformats.org/officeDocument/2006/relationships/slide" Target="slides/slide16.xml"/><Relationship Id="rId73" Type="http://schemas.openxmlformats.org/officeDocument/2006/relationships/slide" Target="slides/slide24.xml"/><Relationship Id="rId78" Type="http://schemas.openxmlformats.org/officeDocument/2006/relationships/slide" Target="slides/slide29.xml"/><Relationship Id="rId81" Type="http://schemas.openxmlformats.org/officeDocument/2006/relationships/slide" Target="slides/slide32.xml"/><Relationship Id="rId86" Type="http://schemas.openxmlformats.org/officeDocument/2006/relationships/slide" Target="slides/slide37.xml"/><Relationship Id="rId94" Type="http://schemas.openxmlformats.org/officeDocument/2006/relationships/slide" Target="slides/slide45.xml"/><Relationship Id="rId99" Type="http://schemas.openxmlformats.org/officeDocument/2006/relationships/slide" Target="slides/slide50.xml"/><Relationship Id="rId101" Type="http://schemas.openxmlformats.org/officeDocument/2006/relationships/slide" Target="slides/slide5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microsoft.com/office/2016/11/relationships/changesInfo" Target="changesInfos/changesInfo1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.xml"/><Relationship Id="rId55" Type="http://schemas.openxmlformats.org/officeDocument/2006/relationships/slide" Target="slides/slide6.xml"/><Relationship Id="rId76" Type="http://schemas.openxmlformats.org/officeDocument/2006/relationships/slide" Target="slides/slide27.xml"/><Relationship Id="rId97" Type="http://schemas.openxmlformats.org/officeDocument/2006/relationships/slide" Target="slides/slide48.xml"/><Relationship Id="rId10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2.xml"/><Relationship Id="rId92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17.xml"/><Relationship Id="rId87" Type="http://schemas.openxmlformats.org/officeDocument/2006/relationships/slide" Target="slides/slide38.xml"/><Relationship Id="rId110" Type="http://schemas.microsoft.com/office/2015/10/relationships/revisionInfo" Target="revisionInfo.xml"/><Relationship Id="rId61" Type="http://schemas.openxmlformats.org/officeDocument/2006/relationships/slide" Target="slides/slide12.xml"/><Relationship Id="rId82" Type="http://schemas.openxmlformats.org/officeDocument/2006/relationships/slide" Target="slides/slide3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7.xml"/><Relationship Id="rId77" Type="http://schemas.openxmlformats.org/officeDocument/2006/relationships/slide" Target="slides/slide28.xml"/><Relationship Id="rId100" Type="http://schemas.openxmlformats.org/officeDocument/2006/relationships/slide" Target="slides/slide51.xml"/><Relationship Id="rId10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.xml"/><Relationship Id="rId72" Type="http://schemas.openxmlformats.org/officeDocument/2006/relationships/slide" Target="slides/slide23.xml"/><Relationship Id="rId93" Type="http://schemas.openxmlformats.org/officeDocument/2006/relationships/slide" Target="slides/slide44.xml"/><Relationship Id="rId98" Type="http://schemas.openxmlformats.org/officeDocument/2006/relationships/slide" Target="slides/slide49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18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13.xml"/><Relationship Id="rId83" Type="http://schemas.openxmlformats.org/officeDocument/2006/relationships/slide" Target="slides/slide34.xml"/><Relationship Id="rId88" Type="http://schemas.openxmlformats.org/officeDocument/2006/relationships/slide" Target="slides/slide3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ronika Rjašková" userId="S::245415@muni.cz::e9c47a42-bd86-4581-82c9-7b1bb1efc083" providerId="AD" clId="Web-{A57D5740-34B6-FCA7-1C4D-20E4085D982B}"/>
    <pc:docChg chg="addSld delSld modSld">
      <pc:chgData name="Veronika Rjašková" userId="S::245415@muni.cz::e9c47a42-bd86-4581-82c9-7b1bb1efc083" providerId="AD" clId="Web-{A57D5740-34B6-FCA7-1C4D-20E4085D982B}" dt="2020-11-09T13:56:19.130" v="518" actId="20577"/>
      <pc:docMkLst>
        <pc:docMk/>
      </pc:docMkLst>
      <pc:sldChg chg="addSp modSp">
        <pc:chgData name="Veronika Rjašková" userId="S::245415@muni.cz::e9c47a42-bd86-4581-82c9-7b1bb1efc083" providerId="AD" clId="Web-{A57D5740-34B6-FCA7-1C4D-20E4085D982B}" dt="2020-11-09T13:08:46.840" v="63" actId="1076"/>
        <pc:sldMkLst>
          <pc:docMk/>
          <pc:sldMk cId="3362791547" sldId="356"/>
        </pc:sldMkLst>
        <pc:spChg chg="mod">
          <ac:chgData name="Veronika Rjašková" userId="S::245415@muni.cz::e9c47a42-bd86-4581-82c9-7b1bb1efc083" providerId="AD" clId="Web-{A57D5740-34B6-FCA7-1C4D-20E4085D982B}" dt="2020-11-09T13:08:46.840" v="63" actId="1076"/>
          <ac:spMkLst>
            <pc:docMk/>
            <pc:sldMk cId="3362791547" sldId="356"/>
            <ac:spMk id="11" creationId="{FA785DF7-0409-4B0B-A503-2F0DB5A804D7}"/>
          </ac:spMkLst>
        </pc:spChg>
        <pc:picChg chg="add mod">
          <ac:chgData name="Veronika Rjašková" userId="S::245415@muni.cz::e9c47a42-bd86-4581-82c9-7b1bb1efc083" providerId="AD" clId="Web-{A57D5740-34B6-FCA7-1C4D-20E4085D982B}" dt="2020-11-09T13:08:41.106" v="61" actId="1076"/>
          <ac:picMkLst>
            <pc:docMk/>
            <pc:sldMk cId="3362791547" sldId="356"/>
            <ac:picMk id="2" creationId="{ED75CFF1-5253-4BA1-971B-FFDABD0C8ED1}"/>
          </ac:picMkLst>
        </pc:picChg>
        <pc:picChg chg="mod">
          <ac:chgData name="Veronika Rjašková" userId="S::245415@muni.cz::e9c47a42-bd86-4581-82c9-7b1bb1efc083" providerId="AD" clId="Web-{A57D5740-34B6-FCA7-1C4D-20E4085D982B}" dt="2020-11-09T13:08:44.262" v="62" actId="1076"/>
          <ac:picMkLst>
            <pc:docMk/>
            <pc:sldMk cId="3362791547" sldId="356"/>
            <ac:picMk id="9" creationId="{8A6E3A8F-B231-40A8-B0C7-0ABB6B866D7F}"/>
          </ac:picMkLst>
        </pc:picChg>
      </pc:sldChg>
      <pc:sldChg chg="addSp delSp modSp add replId">
        <pc:chgData name="Veronika Rjašková" userId="S::245415@muni.cz::e9c47a42-bd86-4581-82c9-7b1bb1efc083" providerId="AD" clId="Web-{A57D5740-34B6-FCA7-1C4D-20E4085D982B}" dt="2020-11-09T13:56:18.036" v="516" actId="20577"/>
        <pc:sldMkLst>
          <pc:docMk/>
          <pc:sldMk cId="2466064371" sldId="383"/>
        </pc:sldMkLst>
        <pc:spChg chg="add mod">
          <ac:chgData name="Veronika Rjašková" userId="S::245415@muni.cz::e9c47a42-bd86-4581-82c9-7b1bb1efc083" providerId="AD" clId="Web-{A57D5740-34B6-FCA7-1C4D-20E4085D982B}" dt="2020-11-09T13:27:59.603" v="187" actId="1076"/>
          <ac:spMkLst>
            <pc:docMk/>
            <pc:sldMk cId="2466064371" sldId="383"/>
            <ac:spMk id="6" creationId="{D1BEDB9A-DB1B-4055-9224-D03090F6B308}"/>
          </ac:spMkLst>
        </pc:spChg>
        <pc:spChg chg="del">
          <ac:chgData name="Veronika Rjašková" userId="S::245415@muni.cz::e9c47a42-bd86-4581-82c9-7b1bb1efc083" providerId="AD" clId="Web-{A57D5740-34B6-FCA7-1C4D-20E4085D982B}" dt="2020-11-09T13:10:48.531" v="65"/>
          <ac:spMkLst>
            <pc:docMk/>
            <pc:sldMk cId="2466064371" sldId="383"/>
            <ac:spMk id="11" creationId="{FA785DF7-0409-4B0B-A503-2F0DB5A804D7}"/>
          </ac:spMkLst>
        </pc:spChg>
        <pc:spChg chg="add del mod">
          <ac:chgData name="Veronika Rjašková" userId="S::245415@muni.cz::e9c47a42-bd86-4581-82c9-7b1bb1efc083" providerId="AD" clId="Web-{A57D5740-34B6-FCA7-1C4D-20E4085D982B}" dt="2020-11-09T13:27:52.212" v="185"/>
          <ac:spMkLst>
            <pc:docMk/>
            <pc:sldMk cId="2466064371" sldId="383"/>
            <ac:spMk id="12" creationId="{67B6F0C9-4FA3-42AB-80E2-8AC9893165FE}"/>
          </ac:spMkLst>
        </pc:spChg>
        <pc:spChg chg="add mod">
          <ac:chgData name="Veronika Rjašková" userId="S::245415@muni.cz::e9c47a42-bd86-4581-82c9-7b1bb1efc083" providerId="AD" clId="Web-{A57D5740-34B6-FCA7-1C4D-20E4085D982B}" dt="2020-11-09T13:28:34.495" v="207" actId="14100"/>
          <ac:spMkLst>
            <pc:docMk/>
            <pc:sldMk cId="2466064371" sldId="383"/>
            <ac:spMk id="13" creationId="{EB197CA8-D362-4291-973D-62CA59543EA0}"/>
          </ac:spMkLst>
        </pc:spChg>
        <pc:spChg chg="add mod">
          <ac:chgData name="Veronika Rjašková" userId="S::245415@muni.cz::e9c47a42-bd86-4581-82c9-7b1bb1efc083" providerId="AD" clId="Web-{A57D5740-34B6-FCA7-1C4D-20E4085D982B}" dt="2020-11-09T13:56:18.036" v="516" actId="20577"/>
          <ac:spMkLst>
            <pc:docMk/>
            <pc:sldMk cId="2466064371" sldId="383"/>
            <ac:spMk id="19" creationId="{F470D02A-0B06-4F73-B32D-C5D34F069544}"/>
          </ac:spMkLst>
        </pc:spChg>
        <pc:spChg chg="del mod">
          <ac:chgData name="Veronika Rjašková" userId="S::245415@muni.cz::e9c47a42-bd86-4581-82c9-7b1bb1efc083" providerId="AD" clId="Web-{A57D5740-34B6-FCA7-1C4D-20E4085D982B}" dt="2020-11-09T13:27:48.509" v="184"/>
          <ac:spMkLst>
            <pc:docMk/>
            <pc:sldMk cId="2466064371" sldId="383"/>
            <ac:spMk id="23555" creationId="{C337CB17-B425-4413-A131-0BD28EFB1AD7}"/>
          </ac:spMkLst>
        </pc:spChg>
        <pc:spChg chg="mod">
          <ac:chgData name="Veronika Rjašková" userId="S::245415@muni.cz::e9c47a42-bd86-4581-82c9-7b1bb1efc083" providerId="AD" clId="Web-{A57D5740-34B6-FCA7-1C4D-20E4085D982B}" dt="2020-11-09T13:26:00.100" v="162" actId="20577"/>
          <ac:spMkLst>
            <pc:docMk/>
            <pc:sldMk cId="2466064371" sldId="383"/>
            <ac:spMk id="39938" creationId="{36770B77-D361-46A2-87D5-810808731BF5}"/>
          </ac:spMkLst>
        </pc:spChg>
        <pc:picChg chg="add del mod">
          <ac:chgData name="Veronika Rjašková" userId="S::245415@muni.cz::e9c47a42-bd86-4581-82c9-7b1bb1efc083" providerId="AD" clId="Web-{A57D5740-34B6-FCA7-1C4D-20E4085D982B}" dt="2020-11-09T13:11:55.438" v="67"/>
          <ac:picMkLst>
            <pc:docMk/>
            <pc:sldMk cId="2466064371" sldId="383"/>
            <ac:picMk id="2" creationId="{65152CAC-739A-4669-A294-845D9E97F27E}"/>
          </ac:picMkLst>
        </pc:picChg>
        <pc:picChg chg="add del mod">
          <ac:chgData name="Veronika Rjašková" userId="S::245415@muni.cz::e9c47a42-bd86-4581-82c9-7b1bb1efc083" providerId="AD" clId="Web-{A57D5740-34B6-FCA7-1C4D-20E4085D982B}" dt="2020-11-09T13:16:30.602" v="112"/>
          <ac:picMkLst>
            <pc:docMk/>
            <pc:sldMk cId="2466064371" sldId="383"/>
            <ac:picMk id="3" creationId="{D943E647-18CC-44B2-9CA8-E1919EE282BB}"/>
          </ac:picMkLst>
        </pc:picChg>
        <pc:picChg chg="add mod modCrop">
          <ac:chgData name="Veronika Rjašková" userId="S::245415@muni.cz::e9c47a42-bd86-4581-82c9-7b1bb1efc083" providerId="AD" clId="Web-{A57D5740-34B6-FCA7-1C4D-20E4085D982B}" dt="2020-11-09T13:51:37.685" v="476" actId="1076"/>
          <ac:picMkLst>
            <pc:docMk/>
            <pc:sldMk cId="2466064371" sldId="383"/>
            <ac:picMk id="4" creationId="{8F1005A6-8524-47CB-B4B5-A783CF6879D9}"/>
          </ac:picMkLst>
        </pc:picChg>
        <pc:picChg chg="add mod">
          <ac:chgData name="Veronika Rjašková" userId="S::245415@muni.cz::e9c47a42-bd86-4581-82c9-7b1bb1efc083" providerId="AD" clId="Web-{A57D5740-34B6-FCA7-1C4D-20E4085D982B}" dt="2020-11-09T13:27:54.087" v="186" actId="1076"/>
          <ac:picMkLst>
            <pc:docMk/>
            <pc:sldMk cId="2466064371" sldId="383"/>
            <ac:picMk id="5" creationId="{49479D0A-DD33-44A5-9963-AB0F638432B5}"/>
          </ac:picMkLst>
        </pc:picChg>
        <pc:picChg chg="add mod">
          <ac:chgData name="Veronika Rjašková" userId="S::245415@muni.cz::e9c47a42-bd86-4581-82c9-7b1bb1efc083" providerId="AD" clId="Web-{A57D5740-34B6-FCA7-1C4D-20E4085D982B}" dt="2020-11-09T13:28:08.213" v="190" actId="14100"/>
          <ac:picMkLst>
            <pc:docMk/>
            <pc:sldMk cId="2466064371" sldId="383"/>
            <ac:picMk id="7" creationId="{A2F7B5AF-2944-4E78-8F52-901F20E8A749}"/>
          </ac:picMkLst>
        </pc:picChg>
        <pc:picChg chg="del">
          <ac:chgData name="Veronika Rjašková" userId="S::245415@muni.cz::e9c47a42-bd86-4581-82c9-7b1bb1efc083" providerId="AD" clId="Web-{A57D5740-34B6-FCA7-1C4D-20E4085D982B}" dt="2020-11-09T13:04:35.021" v="4"/>
          <ac:picMkLst>
            <pc:docMk/>
            <pc:sldMk cId="2466064371" sldId="383"/>
            <ac:picMk id="8" creationId="{00000000-0000-0000-0000-000000000000}"/>
          </ac:picMkLst>
        </pc:picChg>
        <pc:picChg chg="del">
          <ac:chgData name="Veronika Rjašková" userId="S::245415@muni.cz::e9c47a42-bd86-4581-82c9-7b1bb1efc083" providerId="AD" clId="Web-{A57D5740-34B6-FCA7-1C4D-20E4085D982B}" dt="2020-11-09T13:10:46.952" v="64"/>
          <ac:picMkLst>
            <pc:docMk/>
            <pc:sldMk cId="2466064371" sldId="383"/>
            <ac:picMk id="9" creationId="{8A6E3A8F-B231-40A8-B0C7-0ABB6B866D7F}"/>
          </ac:picMkLst>
        </pc:picChg>
      </pc:sldChg>
      <pc:sldChg chg="new del">
        <pc:chgData name="Veronika Rjašková" userId="S::245415@muni.cz::e9c47a42-bd86-4581-82c9-7b1bb1efc083" providerId="AD" clId="Web-{A57D5740-34B6-FCA7-1C4D-20E4085D982B}" dt="2020-11-09T13:04:22.505" v="1"/>
        <pc:sldMkLst>
          <pc:docMk/>
          <pc:sldMk cId="3161175185" sldId="383"/>
        </pc:sldMkLst>
      </pc:sldChg>
    </pc:docChg>
  </pc:docChgLst>
  <pc:docChgLst>
    <pc:chgData name="Veronika Rjašková" userId="S::245415@muni.cz::e9c47a42-bd86-4581-82c9-7b1bb1efc083" providerId="AD" clId="Web-{A2085CBE-DBFC-BEBC-CC1C-AAF4B79FA733}"/>
    <pc:docChg chg="modSld">
      <pc:chgData name="Veronika Rjašková" userId="S::245415@muni.cz::e9c47a42-bd86-4581-82c9-7b1bb1efc083" providerId="AD" clId="Web-{A2085CBE-DBFC-BEBC-CC1C-AAF4B79FA733}" dt="2020-11-11T08:22:11.329" v="3" actId="20577"/>
      <pc:docMkLst>
        <pc:docMk/>
      </pc:docMkLst>
      <pc:sldChg chg="modSp">
        <pc:chgData name="Veronika Rjašková" userId="S::245415@muni.cz::e9c47a42-bd86-4581-82c9-7b1bb1efc083" providerId="AD" clId="Web-{A2085CBE-DBFC-BEBC-CC1C-AAF4B79FA733}" dt="2020-11-11T08:22:11.329" v="3" actId="20577"/>
        <pc:sldMkLst>
          <pc:docMk/>
          <pc:sldMk cId="2299714565" sldId="353"/>
        </pc:sldMkLst>
        <pc:spChg chg="mod">
          <ac:chgData name="Veronika Rjašková" userId="S::245415@muni.cz::e9c47a42-bd86-4581-82c9-7b1bb1efc083" providerId="AD" clId="Web-{A2085CBE-DBFC-BEBC-CC1C-AAF4B79FA733}" dt="2020-11-11T08:22:11.329" v="3" actId="20577"/>
          <ac:spMkLst>
            <pc:docMk/>
            <pc:sldMk cId="2299714565" sldId="353"/>
            <ac:spMk id="23555" creationId="{C337CB17-B425-4413-A131-0BD28EFB1AD7}"/>
          </ac:spMkLst>
        </pc:spChg>
      </pc:sldChg>
    </pc:docChg>
  </pc:docChgLst>
  <pc:docChgLst>
    <pc:chgData name="Veronika Rjašková" userId="e9c47a42-bd86-4581-82c9-7b1bb1efc083" providerId="ADAL" clId="{B4B6B23D-6452-4EAF-817A-2862900BA8C2}"/>
    <pc:docChg chg="modSld sldOrd">
      <pc:chgData name="Veronika Rjašková" userId="e9c47a42-bd86-4581-82c9-7b1bb1efc083" providerId="ADAL" clId="{B4B6B23D-6452-4EAF-817A-2862900BA8C2}" dt="2020-11-11T12:04:18.676" v="9" actId="404"/>
      <pc:docMkLst>
        <pc:docMk/>
      </pc:docMkLst>
      <pc:sldChg chg="modSp mod">
        <pc:chgData name="Veronika Rjašková" userId="e9c47a42-bd86-4581-82c9-7b1bb1efc083" providerId="ADAL" clId="{B4B6B23D-6452-4EAF-817A-2862900BA8C2}" dt="2020-11-11T12:04:18.676" v="9" actId="404"/>
        <pc:sldMkLst>
          <pc:docMk/>
          <pc:sldMk cId="3175402839" sldId="346"/>
        </pc:sldMkLst>
        <pc:spChg chg="mod">
          <ac:chgData name="Veronika Rjašková" userId="e9c47a42-bd86-4581-82c9-7b1bb1efc083" providerId="ADAL" clId="{B4B6B23D-6452-4EAF-817A-2862900BA8C2}" dt="2020-11-11T12:04:18.676" v="9" actId="404"/>
          <ac:spMkLst>
            <pc:docMk/>
            <pc:sldMk cId="3175402839" sldId="346"/>
            <ac:spMk id="23555" creationId="{C337CB17-B425-4413-A131-0BD28EFB1AD7}"/>
          </ac:spMkLst>
        </pc:spChg>
        <pc:picChg chg="mod">
          <ac:chgData name="Veronika Rjašková" userId="e9c47a42-bd86-4581-82c9-7b1bb1efc083" providerId="ADAL" clId="{B4B6B23D-6452-4EAF-817A-2862900BA8C2}" dt="2020-11-11T12:04:08.453" v="8"/>
          <ac:picMkLst>
            <pc:docMk/>
            <pc:sldMk cId="3175402839" sldId="346"/>
            <ac:picMk id="9" creationId="{00000000-0000-0000-0000-000000000000}"/>
          </ac:picMkLst>
        </pc:picChg>
      </pc:sldChg>
      <pc:sldChg chg="modSp mod">
        <pc:chgData name="Veronika Rjašková" userId="e9c47a42-bd86-4581-82c9-7b1bb1efc083" providerId="ADAL" clId="{B4B6B23D-6452-4EAF-817A-2862900BA8C2}" dt="2020-11-11T12:03:11.205" v="2" actId="21"/>
        <pc:sldMkLst>
          <pc:docMk/>
          <pc:sldMk cId="3600221457" sldId="381"/>
        </pc:sldMkLst>
        <pc:spChg chg="mod">
          <ac:chgData name="Veronika Rjašková" userId="e9c47a42-bd86-4581-82c9-7b1bb1efc083" providerId="ADAL" clId="{B4B6B23D-6452-4EAF-817A-2862900BA8C2}" dt="2020-11-11T12:03:11.205" v="2" actId="21"/>
          <ac:spMkLst>
            <pc:docMk/>
            <pc:sldMk cId="3600221457" sldId="381"/>
            <ac:spMk id="23555" creationId="{C337CB17-B425-4413-A131-0BD28EFB1AD7}"/>
          </ac:spMkLst>
        </pc:spChg>
      </pc:sldChg>
      <pc:sldChg chg="ord">
        <pc:chgData name="Veronika Rjašková" userId="e9c47a42-bd86-4581-82c9-7b1bb1efc083" providerId="ADAL" clId="{B4B6B23D-6452-4EAF-817A-2862900BA8C2}" dt="2020-11-11T12:03:07.223" v="1"/>
        <pc:sldMkLst>
          <pc:docMk/>
          <pc:sldMk cId="3506763760" sldId="382"/>
        </pc:sldMkLst>
      </pc:sldChg>
    </pc:docChg>
  </pc:docChgLst>
  <pc:docChgLst>
    <pc:chgData name="Veronika Rjašková" userId="S::245415@muni.cz::e9c47a42-bd86-4581-82c9-7b1bb1efc083" providerId="AD" clId="Web-{62A411DC-8CA9-2C91-ABC7-ACD22E6B7CEF}"/>
    <pc:docChg chg="addSld delSld modSld sldOrd">
      <pc:chgData name="Veronika Rjašková" userId="S::245415@muni.cz::e9c47a42-bd86-4581-82c9-7b1bb1efc083" providerId="AD" clId="Web-{62A411DC-8CA9-2C91-ABC7-ACD22E6B7CEF}" dt="2020-11-09T13:02:21.766" v="2517" actId="20577"/>
      <pc:docMkLst>
        <pc:docMk/>
      </pc:docMkLst>
      <pc:sldChg chg="modSp">
        <pc:chgData name="Veronika Rjašková" userId="S::245415@muni.cz::e9c47a42-bd86-4581-82c9-7b1bb1efc083" providerId="AD" clId="Web-{62A411DC-8CA9-2C91-ABC7-ACD22E6B7CEF}" dt="2020-11-09T12:43:04.445" v="2479" actId="1076"/>
        <pc:sldMkLst>
          <pc:docMk/>
          <pc:sldMk cId="3138310680" sldId="334"/>
        </pc:sldMkLst>
        <pc:picChg chg="mod">
          <ac:chgData name="Veronika Rjašková" userId="S::245415@muni.cz::e9c47a42-bd86-4581-82c9-7b1bb1efc083" providerId="AD" clId="Web-{62A411DC-8CA9-2C91-ABC7-ACD22E6B7CEF}" dt="2020-11-09T12:43:04.445" v="2479" actId="1076"/>
          <ac:picMkLst>
            <pc:docMk/>
            <pc:sldMk cId="3138310680" sldId="334"/>
            <ac:picMk id="11" creationId="{2B0F24C0-B877-44D0-9740-A302E130909C}"/>
          </ac:picMkLst>
        </pc:picChg>
        <pc:picChg chg="mod">
          <ac:chgData name="Veronika Rjašková" userId="S::245415@muni.cz::e9c47a42-bd86-4581-82c9-7b1bb1efc083" providerId="AD" clId="Web-{62A411DC-8CA9-2C91-ABC7-ACD22E6B7CEF}" dt="2020-11-09T12:43:02.852" v="2478" actId="1076"/>
          <ac:picMkLst>
            <pc:docMk/>
            <pc:sldMk cId="3138310680" sldId="334"/>
            <ac:picMk id="12" creationId="{25D80C1E-5996-42C0-92F2-75896905AF97}"/>
          </ac:picMkLst>
        </pc:picChg>
      </pc:sldChg>
      <pc:sldChg chg="modSp">
        <pc:chgData name="Veronika Rjašková" userId="S::245415@muni.cz::e9c47a42-bd86-4581-82c9-7b1bb1efc083" providerId="AD" clId="Web-{62A411DC-8CA9-2C91-ABC7-ACD22E6B7CEF}" dt="2020-11-08T18:21:32.023" v="1982" actId="14100"/>
        <pc:sldMkLst>
          <pc:docMk/>
          <pc:sldMk cId="3175402839" sldId="346"/>
        </pc:sldMkLst>
        <pc:spChg chg="mod">
          <ac:chgData name="Veronika Rjašková" userId="S::245415@muni.cz::e9c47a42-bd86-4581-82c9-7b1bb1efc083" providerId="AD" clId="Web-{62A411DC-8CA9-2C91-ABC7-ACD22E6B7CEF}" dt="2020-11-08T18:21:32.023" v="1982" actId="14100"/>
          <ac:spMkLst>
            <pc:docMk/>
            <pc:sldMk cId="3175402839" sldId="346"/>
            <ac:spMk id="23555" creationId="{C337CB17-B425-4413-A131-0BD28EFB1AD7}"/>
          </ac:spMkLst>
        </pc:spChg>
      </pc:sldChg>
      <pc:sldChg chg="modSp">
        <pc:chgData name="Veronika Rjašková" userId="S::245415@muni.cz::e9c47a42-bd86-4581-82c9-7b1bb1efc083" providerId="AD" clId="Web-{62A411DC-8CA9-2C91-ABC7-ACD22E6B7CEF}" dt="2020-11-09T12:22:18.106" v="2385" actId="20577"/>
        <pc:sldMkLst>
          <pc:docMk/>
          <pc:sldMk cId="683848107" sldId="350"/>
        </pc:sldMkLst>
        <pc:spChg chg="mod">
          <ac:chgData name="Veronika Rjašková" userId="S::245415@muni.cz::e9c47a42-bd86-4581-82c9-7b1bb1efc083" providerId="AD" clId="Web-{62A411DC-8CA9-2C91-ABC7-ACD22E6B7CEF}" dt="2020-11-09T12:22:18.106" v="2385" actId="20577"/>
          <ac:spMkLst>
            <pc:docMk/>
            <pc:sldMk cId="683848107" sldId="350"/>
            <ac:spMk id="23555" creationId="{C337CB17-B425-4413-A131-0BD28EFB1AD7}"/>
          </ac:spMkLst>
        </pc:spChg>
      </pc:sldChg>
      <pc:sldChg chg="modSp">
        <pc:chgData name="Veronika Rjašková" userId="S::245415@muni.cz::e9c47a42-bd86-4581-82c9-7b1bb1efc083" providerId="AD" clId="Web-{62A411DC-8CA9-2C91-ABC7-ACD22E6B7CEF}" dt="2020-11-09T12:42:58.820" v="2477" actId="20577"/>
        <pc:sldMkLst>
          <pc:docMk/>
          <pc:sldMk cId="2098443004" sldId="351"/>
        </pc:sldMkLst>
        <pc:spChg chg="mod">
          <ac:chgData name="Veronika Rjašková" userId="S::245415@muni.cz::e9c47a42-bd86-4581-82c9-7b1bb1efc083" providerId="AD" clId="Web-{62A411DC-8CA9-2C91-ABC7-ACD22E6B7CEF}" dt="2020-11-09T12:42:58.820" v="2477" actId="20577"/>
          <ac:spMkLst>
            <pc:docMk/>
            <pc:sldMk cId="2098443004" sldId="351"/>
            <ac:spMk id="23555" creationId="{C337CB17-B425-4413-A131-0BD28EFB1AD7}"/>
          </ac:spMkLst>
        </pc:spChg>
      </pc:sldChg>
      <pc:sldChg chg="modSp">
        <pc:chgData name="Veronika Rjašková" userId="S::245415@muni.cz::e9c47a42-bd86-4581-82c9-7b1bb1efc083" providerId="AD" clId="Web-{62A411DC-8CA9-2C91-ABC7-ACD22E6B7CEF}" dt="2020-11-09T13:02:21.766" v="2517" actId="20577"/>
        <pc:sldMkLst>
          <pc:docMk/>
          <pc:sldMk cId="4109993827" sldId="355"/>
        </pc:sldMkLst>
        <pc:spChg chg="mod">
          <ac:chgData name="Veronika Rjašková" userId="S::245415@muni.cz::e9c47a42-bd86-4581-82c9-7b1bb1efc083" providerId="AD" clId="Web-{62A411DC-8CA9-2C91-ABC7-ACD22E6B7CEF}" dt="2020-11-09T13:02:21.766" v="2517" actId="20577"/>
          <ac:spMkLst>
            <pc:docMk/>
            <pc:sldMk cId="4109993827" sldId="355"/>
            <ac:spMk id="23555" creationId="{C337CB17-B425-4413-A131-0BD28EFB1AD7}"/>
          </ac:spMkLst>
        </pc:spChg>
      </pc:sldChg>
      <pc:sldChg chg="modSp">
        <pc:chgData name="Veronika Rjašková" userId="S::245415@muni.cz::e9c47a42-bd86-4581-82c9-7b1bb1efc083" providerId="AD" clId="Web-{62A411DC-8CA9-2C91-ABC7-ACD22E6B7CEF}" dt="2020-11-09T13:02:12.531" v="2505" actId="20577"/>
        <pc:sldMkLst>
          <pc:docMk/>
          <pc:sldMk cId="3362791547" sldId="356"/>
        </pc:sldMkLst>
        <pc:spChg chg="mod">
          <ac:chgData name="Veronika Rjašková" userId="S::245415@muni.cz::e9c47a42-bd86-4581-82c9-7b1bb1efc083" providerId="AD" clId="Web-{62A411DC-8CA9-2C91-ABC7-ACD22E6B7CEF}" dt="2020-11-09T13:02:12.531" v="2505" actId="20577"/>
          <ac:spMkLst>
            <pc:docMk/>
            <pc:sldMk cId="3362791547" sldId="356"/>
            <ac:spMk id="23555" creationId="{C337CB17-B425-4413-A131-0BD28EFB1AD7}"/>
          </ac:spMkLst>
        </pc:spChg>
      </pc:sldChg>
      <pc:sldChg chg="modSp">
        <pc:chgData name="Veronika Rjašková" userId="S::245415@muni.cz::e9c47a42-bd86-4581-82c9-7b1bb1efc083" providerId="AD" clId="Web-{62A411DC-8CA9-2C91-ABC7-ACD22E6B7CEF}" dt="2020-11-09T12:25:39.926" v="2391" actId="1076"/>
        <pc:sldMkLst>
          <pc:docMk/>
          <pc:sldMk cId="396977760" sldId="374"/>
        </pc:sldMkLst>
        <pc:picChg chg="mod">
          <ac:chgData name="Veronika Rjašková" userId="S::245415@muni.cz::e9c47a42-bd86-4581-82c9-7b1bb1efc083" providerId="AD" clId="Web-{62A411DC-8CA9-2C91-ABC7-ACD22E6B7CEF}" dt="2020-11-09T12:25:38.285" v="2390" actId="1076"/>
          <ac:picMkLst>
            <pc:docMk/>
            <pc:sldMk cId="396977760" sldId="374"/>
            <ac:picMk id="2" creationId="{BCFAB622-A2E7-4693-B2E4-6C2CA53FAC1E}"/>
          </ac:picMkLst>
        </pc:picChg>
        <pc:picChg chg="mod">
          <ac:chgData name="Veronika Rjašková" userId="S::245415@muni.cz::e9c47a42-bd86-4581-82c9-7b1bb1efc083" providerId="AD" clId="Web-{62A411DC-8CA9-2C91-ABC7-ACD22E6B7CEF}" dt="2020-11-09T12:25:39.926" v="2391" actId="1076"/>
          <ac:picMkLst>
            <pc:docMk/>
            <pc:sldMk cId="396977760" sldId="374"/>
            <ac:picMk id="8" creationId="{90412485-7403-42A8-85DD-E89A750D37AB}"/>
          </ac:picMkLst>
        </pc:picChg>
      </pc:sldChg>
      <pc:sldChg chg="addSp delSp modSp add del ord replId addAnim delAnim modAnim modNotes">
        <pc:chgData name="Veronika Rjašková" userId="S::245415@muni.cz::e9c47a42-bd86-4581-82c9-7b1bb1efc083" providerId="AD" clId="Web-{62A411DC-8CA9-2C91-ABC7-ACD22E6B7CEF}" dt="2020-11-09T11:59:17.153" v="2300"/>
        <pc:sldMkLst>
          <pc:docMk/>
          <pc:sldMk cId="1067806187" sldId="379"/>
        </pc:sldMkLst>
        <pc:spChg chg="del">
          <ac:chgData name="Veronika Rjašková" userId="S::245415@muni.cz::e9c47a42-bd86-4581-82c9-7b1bb1efc083" providerId="AD" clId="Web-{62A411DC-8CA9-2C91-ABC7-ACD22E6B7CEF}" dt="2020-11-08T17:23:19.078" v="27"/>
          <ac:spMkLst>
            <pc:docMk/>
            <pc:sldMk cId="1067806187" sldId="379"/>
            <ac:spMk id="4" creationId="{E301DAAF-154F-4ADC-AAD5-263788028CEC}"/>
          </ac:spMkLst>
        </pc:spChg>
        <pc:spChg chg="add del mod">
          <ac:chgData name="Veronika Rjašková" userId="S::245415@muni.cz::e9c47a42-bd86-4581-82c9-7b1bb1efc083" providerId="AD" clId="Web-{62A411DC-8CA9-2C91-ABC7-ACD22E6B7CEF}" dt="2020-11-08T17:23:25.969" v="29"/>
          <ac:spMkLst>
            <pc:docMk/>
            <pc:sldMk cId="1067806187" sldId="379"/>
            <ac:spMk id="6" creationId="{8B174A12-A839-498E-9456-51EEBA0937FB}"/>
          </ac:spMkLst>
        </pc:spChg>
        <pc:spChg chg="add mod">
          <ac:chgData name="Veronika Rjašková" userId="S::245415@muni.cz::e9c47a42-bd86-4581-82c9-7b1bb1efc083" providerId="AD" clId="Web-{62A411DC-8CA9-2C91-ABC7-ACD22E6B7CEF}" dt="2020-11-08T18:34:46.262" v="2239" actId="20577"/>
          <ac:spMkLst>
            <pc:docMk/>
            <pc:sldMk cId="1067806187" sldId="379"/>
            <ac:spMk id="11" creationId="{5FFC4504-B2A7-41F2-A68C-5D243B61A602}"/>
          </ac:spMkLst>
        </pc:spChg>
        <pc:spChg chg="add del">
          <ac:chgData name="Veronika Rjašková" userId="S::245415@muni.cz::e9c47a42-bd86-4581-82c9-7b1bb1efc083" providerId="AD" clId="Web-{62A411DC-8CA9-2C91-ABC7-ACD22E6B7CEF}" dt="2020-11-08T17:37:51.584" v="84"/>
          <ac:spMkLst>
            <pc:docMk/>
            <pc:sldMk cId="1067806187" sldId="379"/>
            <ac:spMk id="12" creationId="{D96328BA-82A3-4DDB-AFF3-AE89645381F0}"/>
          </ac:spMkLst>
        </pc:spChg>
        <pc:spChg chg="add del">
          <ac:chgData name="Veronika Rjašková" userId="S::245415@muni.cz::e9c47a42-bd86-4581-82c9-7b1bb1efc083" providerId="AD" clId="Web-{62A411DC-8CA9-2C91-ABC7-ACD22E6B7CEF}" dt="2020-11-08T17:37:50.272" v="83"/>
          <ac:spMkLst>
            <pc:docMk/>
            <pc:sldMk cId="1067806187" sldId="379"/>
            <ac:spMk id="13" creationId="{802AAE2D-8FE5-4695-9A45-40C467B78770}"/>
          </ac:spMkLst>
        </pc:spChg>
        <pc:spChg chg="del mod">
          <ac:chgData name="Veronika Rjašková" userId="S::245415@muni.cz::e9c47a42-bd86-4581-82c9-7b1bb1efc083" providerId="AD" clId="Web-{62A411DC-8CA9-2C91-ABC7-ACD22E6B7CEF}" dt="2020-11-08T17:23:17.610" v="26"/>
          <ac:spMkLst>
            <pc:docMk/>
            <pc:sldMk cId="1067806187" sldId="379"/>
            <ac:spMk id="14" creationId="{E301DAAF-154F-4ADC-AAD5-263788028CEC}"/>
          </ac:spMkLst>
        </pc:spChg>
        <pc:spChg chg="add del">
          <ac:chgData name="Veronika Rjašková" userId="S::245415@muni.cz::e9c47a42-bd86-4581-82c9-7b1bb1efc083" providerId="AD" clId="Web-{62A411DC-8CA9-2C91-ABC7-ACD22E6B7CEF}" dt="2020-11-08T17:37:47.897" v="82"/>
          <ac:spMkLst>
            <pc:docMk/>
            <pc:sldMk cId="1067806187" sldId="379"/>
            <ac:spMk id="15" creationId="{F4DD770F-361E-4398-B2B9-3BEBE51278A8}"/>
          </ac:spMkLst>
        </pc:spChg>
        <pc:spChg chg="add del mod">
          <ac:chgData name="Veronika Rjašková" userId="S::245415@muni.cz::e9c47a42-bd86-4581-82c9-7b1bb1efc083" providerId="AD" clId="Web-{62A411DC-8CA9-2C91-ABC7-ACD22E6B7CEF}" dt="2020-11-08T17:37:43.115" v="78"/>
          <ac:spMkLst>
            <pc:docMk/>
            <pc:sldMk cId="1067806187" sldId="379"/>
            <ac:spMk id="16" creationId="{D8CFCB60-4A62-4C69-B286-88B5962BEAA5}"/>
          </ac:spMkLst>
        </pc:spChg>
        <pc:spChg chg="add del mod">
          <ac:chgData name="Veronika Rjašková" userId="S::245415@muni.cz::e9c47a42-bd86-4581-82c9-7b1bb1efc083" providerId="AD" clId="Web-{62A411DC-8CA9-2C91-ABC7-ACD22E6B7CEF}" dt="2020-11-08T17:37:46.272" v="81"/>
          <ac:spMkLst>
            <pc:docMk/>
            <pc:sldMk cId="1067806187" sldId="379"/>
            <ac:spMk id="18" creationId="{812E2BC4-2519-4CB8-A0AF-E206E5DEB947}"/>
          </ac:spMkLst>
        </pc:spChg>
        <pc:spChg chg="add del mod">
          <ac:chgData name="Veronika Rjašková" userId="S::245415@muni.cz::e9c47a42-bd86-4581-82c9-7b1bb1efc083" providerId="AD" clId="Web-{62A411DC-8CA9-2C91-ABC7-ACD22E6B7CEF}" dt="2020-11-08T18:04:46.749" v="927"/>
          <ac:spMkLst>
            <pc:docMk/>
            <pc:sldMk cId="1067806187" sldId="379"/>
            <ac:spMk id="19" creationId="{4BF212FE-6C63-47E1-A7D7-E7C1C819B25D}"/>
          </ac:spMkLst>
        </pc:spChg>
        <pc:spChg chg="add del mod">
          <ac:chgData name="Veronika Rjašková" userId="S::245415@muni.cz::e9c47a42-bd86-4581-82c9-7b1bb1efc083" providerId="AD" clId="Web-{62A411DC-8CA9-2C91-ABC7-ACD22E6B7CEF}" dt="2020-11-08T18:04:55.202" v="935"/>
          <ac:spMkLst>
            <pc:docMk/>
            <pc:sldMk cId="1067806187" sldId="379"/>
            <ac:spMk id="20" creationId="{FA0BF9F7-8DE6-4EC6-B461-069A44719C5C}"/>
          </ac:spMkLst>
        </pc:spChg>
        <pc:spChg chg="add del mod">
          <ac:chgData name="Veronika Rjašková" userId="S::245415@muni.cz::e9c47a42-bd86-4581-82c9-7b1bb1efc083" providerId="AD" clId="Web-{62A411DC-8CA9-2C91-ABC7-ACD22E6B7CEF}" dt="2020-11-08T18:04:54.171" v="934"/>
          <ac:spMkLst>
            <pc:docMk/>
            <pc:sldMk cId="1067806187" sldId="379"/>
            <ac:spMk id="26" creationId="{40008225-1F90-42E3-B984-E92ED61A482A}"/>
          </ac:spMkLst>
        </pc:spChg>
        <pc:spChg chg="add del mod">
          <ac:chgData name="Veronika Rjašková" userId="S::245415@muni.cz::e9c47a42-bd86-4581-82c9-7b1bb1efc083" providerId="AD" clId="Web-{62A411DC-8CA9-2C91-ABC7-ACD22E6B7CEF}" dt="2020-11-08T18:04:52.827" v="933"/>
          <ac:spMkLst>
            <pc:docMk/>
            <pc:sldMk cId="1067806187" sldId="379"/>
            <ac:spMk id="27" creationId="{ADCCEF7C-6006-49A6-8948-8DBB1F4356DA}"/>
          </ac:spMkLst>
        </pc:spChg>
        <pc:spChg chg="add del mod">
          <ac:chgData name="Veronika Rjašková" userId="S::245415@muni.cz::e9c47a42-bd86-4581-82c9-7b1bb1efc083" providerId="AD" clId="Web-{62A411DC-8CA9-2C91-ABC7-ACD22E6B7CEF}" dt="2020-11-08T18:05:01.358" v="939"/>
          <ac:spMkLst>
            <pc:docMk/>
            <pc:sldMk cId="1067806187" sldId="379"/>
            <ac:spMk id="28" creationId="{E92B0B52-1AAB-445E-BD81-9ECF5BC8E5CF}"/>
          </ac:spMkLst>
        </pc:spChg>
        <pc:spChg chg="del mod">
          <ac:chgData name="Veronika Rjašková" userId="S::245415@muni.cz::e9c47a42-bd86-4581-82c9-7b1bb1efc083" providerId="AD" clId="Web-{62A411DC-8CA9-2C91-ABC7-ACD22E6B7CEF}" dt="2020-11-08T17:23:22.516" v="28"/>
          <ac:spMkLst>
            <pc:docMk/>
            <pc:sldMk cId="1067806187" sldId="379"/>
            <ac:spMk id="23555" creationId="{C337CB17-B425-4413-A131-0BD28EFB1AD7}"/>
          </ac:spMkLst>
        </pc:spChg>
        <pc:picChg chg="del">
          <ac:chgData name="Veronika Rjašková" userId="S::245415@muni.cz::e9c47a42-bd86-4581-82c9-7b1bb1efc083" providerId="AD" clId="Web-{62A411DC-8CA9-2C91-ABC7-ACD22E6B7CEF}" dt="2020-11-08T17:23:12.766" v="19"/>
          <ac:picMkLst>
            <pc:docMk/>
            <pc:sldMk cId="1067806187" sldId="379"/>
            <ac:picMk id="2" creationId="{00000000-0000-0000-0000-000000000000}"/>
          </ac:picMkLst>
        </pc:picChg>
        <pc:picChg chg="del">
          <ac:chgData name="Veronika Rjašková" userId="S::245415@muni.cz::e9c47a42-bd86-4581-82c9-7b1bb1efc083" providerId="AD" clId="Web-{62A411DC-8CA9-2C91-ABC7-ACD22E6B7CEF}" dt="2020-11-08T17:23:14.281" v="22"/>
          <ac:picMkLst>
            <pc:docMk/>
            <pc:sldMk cId="1067806187" sldId="379"/>
            <ac:picMk id="5" creationId="{00000000-0000-0000-0000-000000000000}"/>
          </ac:picMkLst>
        </pc:picChg>
        <pc:picChg chg="add del mod">
          <ac:chgData name="Veronika Rjašková" userId="S::245415@muni.cz::e9c47a42-bd86-4581-82c9-7b1bb1efc083" providerId="AD" clId="Web-{62A411DC-8CA9-2C91-ABC7-ACD22E6B7CEF}" dt="2020-11-08T17:23:56.720" v="31"/>
          <ac:picMkLst>
            <pc:docMk/>
            <pc:sldMk cId="1067806187" sldId="379"/>
            <ac:picMk id="7" creationId="{E34456F9-73B0-49DD-A079-BF23AEC9DFA4}"/>
          </ac:picMkLst>
        </pc:picChg>
        <pc:picChg chg="add del mod">
          <ac:chgData name="Veronika Rjašková" userId="S::245415@muni.cz::e9c47a42-bd86-4581-82c9-7b1bb1efc083" providerId="AD" clId="Web-{62A411DC-8CA9-2C91-ABC7-ACD22E6B7CEF}" dt="2020-11-08T17:24:12.455" v="33"/>
          <ac:picMkLst>
            <pc:docMk/>
            <pc:sldMk cId="1067806187" sldId="379"/>
            <ac:picMk id="8" creationId="{CD68C890-859B-4A5A-BF47-A1ADE9BF5ACA}"/>
          </ac:picMkLst>
        </pc:picChg>
        <pc:picChg chg="add del mod">
          <ac:chgData name="Veronika Rjašková" userId="S::245415@muni.cz::e9c47a42-bd86-4581-82c9-7b1bb1efc083" providerId="AD" clId="Web-{62A411DC-8CA9-2C91-ABC7-ACD22E6B7CEF}" dt="2020-11-08T17:24:41.909" v="37"/>
          <ac:picMkLst>
            <pc:docMk/>
            <pc:sldMk cId="1067806187" sldId="379"/>
            <ac:picMk id="9" creationId="{054CB3FA-223B-4331-97E8-A1938D2FC97C}"/>
          </ac:picMkLst>
        </pc:picChg>
        <pc:picChg chg="add mod">
          <ac:chgData name="Veronika Rjašková" userId="S::245415@muni.cz::e9c47a42-bd86-4581-82c9-7b1bb1efc083" providerId="AD" clId="Web-{62A411DC-8CA9-2C91-ABC7-ACD22E6B7CEF}" dt="2020-11-08T18:05:15.968" v="942" actId="1076"/>
          <ac:picMkLst>
            <pc:docMk/>
            <pc:sldMk cId="1067806187" sldId="379"/>
            <ac:picMk id="10" creationId="{CB0FF6C7-71B2-4F6C-BC99-F709AB51AE09}"/>
          </ac:picMkLst>
        </pc:picChg>
        <pc:picChg chg="del mod">
          <ac:chgData name="Veronika Rjašková" userId="S::245415@muni.cz::e9c47a42-bd86-4581-82c9-7b1bb1efc083" providerId="AD" clId="Web-{62A411DC-8CA9-2C91-ABC7-ACD22E6B7CEF}" dt="2020-11-08T17:23:13.547" v="21"/>
          <ac:picMkLst>
            <pc:docMk/>
            <pc:sldMk cId="1067806187" sldId="379"/>
            <ac:picMk id="17" creationId="{00000000-0000-0000-0000-000000000000}"/>
          </ac:picMkLst>
        </pc:picChg>
        <pc:cxnChg chg="mod">
          <ac:chgData name="Veronika Rjašková" userId="S::245415@muni.cz::e9c47a42-bd86-4581-82c9-7b1bb1efc083" providerId="AD" clId="Web-{62A411DC-8CA9-2C91-ABC7-ACD22E6B7CEF}" dt="2020-11-08T17:36:52.552" v="68" actId="1076"/>
          <ac:cxnSpMkLst>
            <pc:docMk/>
            <pc:sldMk cId="1067806187" sldId="379"/>
            <ac:cxnSpMk id="39941" creationId="{CA548D04-EBF1-4035-962D-9079E5CD387C}"/>
          </ac:cxnSpMkLst>
        </pc:cxnChg>
      </pc:sldChg>
      <pc:sldChg chg="new del">
        <pc:chgData name="Veronika Rjašková" userId="S::245415@muni.cz::e9c47a42-bd86-4581-82c9-7b1bb1efc083" providerId="AD" clId="Web-{62A411DC-8CA9-2C91-ABC7-ACD22E6B7CEF}" dt="2020-11-08T17:22:58.281" v="15"/>
        <pc:sldMkLst>
          <pc:docMk/>
          <pc:sldMk cId="3893112763" sldId="379"/>
        </pc:sldMkLst>
      </pc:sldChg>
      <pc:sldChg chg="delSp modSp add del replId delAnim">
        <pc:chgData name="Veronika Rjašková" userId="S::245415@muni.cz::e9c47a42-bd86-4581-82c9-7b1bb1efc083" providerId="AD" clId="Web-{62A411DC-8CA9-2C91-ABC7-ACD22E6B7CEF}" dt="2020-11-09T12:02:56.395" v="2301"/>
        <pc:sldMkLst>
          <pc:docMk/>
          <pc:sldMk cId="1200210398" sldId="380"/>
        </pc:sldMkLst>
        <pc:spChg chg="mod">
          <ac:chgData name="Veronika Rjašková" userId="S::245415@muni.cz::e9c47a42-bd86-4581-82c9-7b1bb1efc083" providerId="AD" clId="Web-{62A411DC-8CA9-2C91-ABC7-ACD22E6B7CEF}" dt="2020-11-08T18:35:39.638" v="2247" actId="20577"/>
          <ac:spMkLst>
            <pc:docMk/>
            <pc:sldMk cId="1200210398" sldId="380"/>
            <ac:spMk id="11" creationId="{5FFC4504-B2A7-41F2-A68C-5D243B61A602}"/>
          </ac:spMkLst>
        </pc:spChg>
        <pc:spChg chg="del mod">
          <ac:chgData name="Veronika Rjašková" userId="S::245415@muni.cz::e9c47a42-bd86-4581-82c9-7b1bb1efc083" providerId="AD" clId="Web-{62A411DC-8CA9-2C91-ABC7-ACD22E6B7CEF}" dt="2020-11-08T18:07:41.034" v="1151"/>
          <ac:spMkLst>
            <pc:docMk/>
            <pc:sldMk cId="1200210398" sldId="380"/>
            <ac:spMk id="19" creationId="{4BF212FE-6C63-47E1-A7D7-E7C1C819B25D}"/>
          </ac:spMkLst>
        </pc:spChg>
        <pc:spChg chg="del mod">
          <ac:chgData name="Veronika Rjašková" userId="S::245415@muni.cz::e9c47a42-bd86-4581-82c9-7b1bb1efc083" providerId="AD" clId="Web-{62A411DC-8CA9-2C91-ABC7-ACD22E6B7CEF}" dt="2020-11-08T18:07:27.503" v="1143"/>
          <ac:spMkLst>
            <pc:docMk/>
            <pc:sldMk cId="1200210398" sldId="380"/>
            <ac:spMk id="20" creationId="{FA0BF9F7-8DE6-4EC6-B461-069A44719C5C}"/>
          </ac:spMkLst>
        </pc:spChg>
        <pc:spChg chg="del">
          <ac:chgData name="Veronika Rjašková" userId="S::245415@muni.cz::e9c47a42-bd86-4581-82c9-7b1bb1efc083" providerId="AD" clId="Web-{62A411DC-8CA9-2C91-ABC7-ACD22E6B7CEF}" dt="2020-11-08T18:07:36.237" v="1148"/>
          <ac:spMkLst>
            <pc:docMk/>
            <pc:sldMk cId="1200210398" sldId="380"/>
            <ac:spMk id="26" creationId="{40008225-1F90-42E3-B984-E92ED61A482A}"/>
          </ac:spMkLst>
        </pc:spChg>
        <pc:spChg chg="del">
          <ac:chgData name="Veronika Rjašková" userId="S::245415@muni.cz::e9c47a42-bd86-4581-82c9-7b1bb1efc083" providerId="AD" clId="Web-{62A411DC-8CA9-2C91-ABC7-ACD22E6B7CEF}" dt="2020-11-08T18:07:37.894" v="1149"/>
          <ac:spMkLst>
            <pc:docMk/>
            <pc:sldMk cId="1200210398" sldId="380"/>
            <ac:spMk id="27" creationId="{ADCCEF7C-6006-49A6-8948-8DBB1F4356DA}"/>
          </ac:spMkLst>
        </pc:spChg>
        <pc:spChg chg="del">
          <ac:chgData name="Veronika Rjašková" userId="S::245415@muni.cz::e9c47a42-bd86-4581-82c9-7b1bb1efc083" providerId="AD" clId="Web-{62A411DC-8CA9-2C91-ABC7-ACD22E6B7CEF}" dt="2020-11-08T18:07:39.315" v="1150"/>
          <ac:spMkLst>
            <pc:docMk/>
            <pc:sldMk cId="1200210398" sldId="380"/>
            <ac:spMk id="28" creationId="{E92B0B52-1AAB-445E-BD81-9ECF5BC8E5CF}"/>
          </ac:spMkLst>
        </pc:spChg>
      </pc:sldChg>
      <pc:sldChg chg="add del replId">
        <pc:chgData name="Veronika Rjašková" userId="S::245415@muni.cz::e9c47a42-bd86-4581-82c9-7b1bb1efc083" providerId="AD" clId="Web-{62A411DC-8CA9-2C91-ABC7-ACD22E6B7CEF}" dt="2020-11-08T18:01:06.181" v="850"/>
        <pc:sldMkLst>
          <pc:docMk/>
          <pc:sldMk cId="1326983939" sldId="380"/>
        </pc:sldMkLst>
      </pc:sldChg>
      <pc:sldChg chg="modSp add del ord replId">
        <pc:chgData name="Veronika Rjašková" userId="S::245415@muni.cz::e9c47a42-bd86-4581-82c9-7b1bb1efc083" providerId="AD" clId="Web-{62A411DC-8CA9-2C91-ABC7-ACD22E6B7CEF}" dt="2020-11-08T17:53:31.435" v="627"/>
        <pc:sldMkLst>
          <pc:docMk/>
          <pc:sldMk cId="2380655128" sldId="380"/>
        </pc:sldMkLst>
        <pc:spChg chg="mod">
          <ac:chgData name="Veronika Rjašková" userId="S::245415@muni.cz::e9c47a42-bd86-4581-82c9-7b1bb1efc083" providerId="AD" clId="Web-{62A411DC-8CA9-2C91-ABC7-ACD22E6B7CEF}" dt="2020-11-08T17:26:20.474" v="64" actId="20577"/>
          <ac:spMkLst>
            <pc:docMk/>
            <pc:sldMk cId="2380655128" sldId="380"/>
            <ac:spMk id="23555" creationId="{C337CB17-B425-4413-A131-0BD28EFB1AD7}"/>
          </ac:spMkLst>
        </pc:spChg>
      </pc:sldChg>
      <pc:sldChg chg="addSp delSp modSp add ord replId">
        <pc:chgData name="Veronika Rjašková" userId="S::245415@muni.cz::e9c47a42-bd86-4581-82c9-7b1bb1efc083" providerId="AD" clId="Web-{62A411DC-8CA9-2C91-ABC7-ACD22E6B7CEF}" dt="2020-11-09T12:11:44.179" v="2384" actId="1076"/>
        <pc:sldMkLst>
          <pc:docMk/>
          <pc:sldMk cId="3600221457" sldId="381"/>
        </pc:sldMkLst>
        <pc:spChg chg="mod">
          <ac:chgData name="Veronika Rjašková" userId="S::245415@muni.cz::e9c47a42-bd86-4581-82c9-7b1bb1efc083" providerId="AD" clId="Web-{62A411DC-8CA9-2C91-ABC7-ACD22E6B7CEF}" dt="2020-11-09T12:11:13.975" v="2382" actId="1076"/>
          <ac:spMkLst>
            <pc:docMk/>
            <pc:sldMk cId="3600221457" sldId="381"/>
            <ac:spMk id="10" creationId="{00000000-0000-0000-0000-000000000000}"/>
          </ac:spMkLst>
        </pc:spChg>
        <pc:spChg chg="mod">
          <ac:chgData name="Veronika Rjašková" userId="S::245415@muni.cz::e9c47a42-bd86-4581-82c9-7b1bb1efc083" providerId="AD" clId="Web-{62A411DC-8CA9-2C91-ABC7-ACD22E6B7CEF}" dt="2020-11-09T12:06:48.138" v="2341" actId="20577"/>
          <ac:spMkLst>
            <pc:docMk/>
            <pc:sldMk cId="3600221457" sldId="381"/>
            <ac:spMk id="11" creationId="{00000000-0000-0000-0000-000000000000}"/>
          </ac:spMkLst>
        </pc:spChg>
        <pc:spChg chg="mod">
          <ac:chgData name="Veronika Rjašková" userId="S::245415@muni.cz::e9c47a42-bd86-4581-82c9-7b1bb1efc083" providerId="AD" clId="Web-{62A411DC-8CA9-2C91-ABC7-ACD22E6B7CEF}" dt="2020-11-09T12:11:16.928" v="2383" actId="1076"/>
          <ac:spMkLst>
            <pc:docMk/>
            <pc:sldMk cId="3600221457" sldId="381"/>
            <ac:spMk id="13" creationId="{00000000-0000-0000-0000-000000000000}"/>
          </ac:spMkLst>
        </pc:spChg>
        <pc:spChg chg="mod">
          <ac:chgData name="Veronika Rjašková" userId="S::245415@muni.cz::e9c47a42-bd86-4581-82c9-7b1bb1efc083" providerId="AD" clId="Web-{62A411DC-8CA9-2C91-ABC7-ACD22E6B7CEF}" dt="2020-11-09T12:06:53.528" v="2346" actId="20577"/>
          <ac:spMkLst>
            <pc:docMk/>
            <pc:sldMk cId="3600221457" sldId="381"/>
            <ac:spMk id="17" creationId="{00000000-0000-0000-0000-000000000000}"/>
          </ac:spMkLst>
        </pc:spChg>
        <pc:spChg chg="mod">
          <ac:chgData name="Veronika Rjašková" userId="S::245415@muni.cz::e9c47a42-bd86-4581-82c9-7b1bb1efc083" providerId="AD" clId="Web-{62A411DC-8CA9-2C91-ABC7-ACD22E6B7CEF}" dt="2020-11-09T12:08:26.422" v="2363" actId="14100"/>
          <ac:spMkLst>
            <pc:docMk/>
            <pc:sldMk cId="3600221457" sldId="381"/>
            <ac:spMk id="23555" creationId="{C337CB17-B425-4413-A131-0BD28EFB1AD7}"/>
          </ac:spMkLst>
        </pc:spChg>
        <pc:picChg chg="del">
          <ac:chgData name="Veronika Rjašková" userId="S::245415@muni.cz::e9c47a42-bd86-4581-82c9-7b1bb1efc083" providerId="AD" clId="Web-{62A411DC-8CA9-2C91-ABC7-ACD22E6B7CEF}" dt="2020-11-08T18:29:06.941" v="2131"/>
          <ac:picMkLst>
            <pc:docMk/>
            <pc:sldMk cId="3600221457" sldId="381"/>
            <ac:picMk id="2" creationId="{00000000-0000-0000-0000-000000000000}"/>
          </ac:picMkLst>
        </pc:picChg>
        <pc:picChg chg="add del mod modCrop">
          <ac:chgData name="Veronika Rjašková" userId="S::245415@muni.cz::e9c47a42-bd86-4581-82c9-7b1bb1efc083" providerId="AD" clId="Web-{62A411DC-8CA9-2C91-ABC7-ACD22E6B7CEF}" dt="2020-11-09T12:09:18.189" v="2365"/>
          <ac:picMkLst>
            <pc:docMk/>
            <pc:sldMk cId="3600221457" sldId="381"/>
            <ac:picMk id="2" creationId="{51585569-4446-4F43-809A-206611DE09C4}"/>
          </ac:picMkLst>
        </pc:picChg>
        <pc:picChg chg="del">
          <ac:chgData name="Veronika Rjašková" userId="S::245415@muni.cz::e9c47a42-bd86-4581-82c9-7b1bb1efc083" providerId="AD" clId="Web-{62A411DC-8CA9-2C91-ABC7-ACD22E6B7CEF}" dt="2020-11-08T18:29:07.769" v="2132"/>
          <ac:picMkLst>
            <pc:docMk/>
            <pc:sldMk cId="3600221457" sldId="381"/>
            <ac:picMk id="3" creationId="{00000000-0000-0000-0000-000000000000}"/>
          </ac:picMkLst>
        </pc:picChg>
        <pc:picChg chg="add mod modCrop">
          <ac:chgData name="Veronika Rjašková" userId="S::245415@muni.cz::e9c47a42-bd86-4581-82c9-7b1bb1efc083" providerId="AD" clId="Web-{62A411DC-8CA9-2C91-ABC7-ACD22E6B7CEF}" dt="2020-11-09T12:10:48.896" v="2377"/>
          <ac:picMkLst>
            <pc:docMk/>
            <pc:sldMk cId="3600221457" sldId="381"/>
            <ac:picMk id="3" creationId="{C50C61E1-42BF-46D9-B740-14435FA56D72}"/>
          </ac:picMkLst>
        </pc:picChg>
        <pc:picChg chg="add mod">
          <ac:chgData name="Veronika Rjašková" userId="S::245415@muni.cz::e9c47a42-bd86-4581-82c9-7b1bb1efc083" providerId="AD" clId="Web-{62A411DC-8CA9-2C91-ABC7-ACD22E6B7CEF}" dt="2020-11-09T12:11:07.849" v="2380" actId="1076"/>
          <ac:picMkLst>
            <pc:docMk/>
            <pc:sldMk cId="3600221457" sldId="381"/>
            <ac:picMk id="5" creationId="{0C794700-F9FB-4A9E-A75E-7555D6BEC473}"/>
          </ac:picMkLst>
        </pc:picChg>
        <pc:picChg chg="del">
          <ac:chgData name="Veronika Rjašková" userId="S::245415@muni.cz::e9c47a42-bd86-4581-82c9-7b1bb1efc083" providerId="AD" clId="Web-{62A411DC-8CA9-2C91-ABC7-ACD22E6B7CEF}" dt="2020-11-08T18:29:08.269" v="2133"/>
          <ac:picMkLst>
            <pc:docMk/>
            <pc:sldMk cId="3600221457" sldId="381"/>
            <ac:picMk id="6" creationId="{00000000-0000-0000-0000-000000000000}"/>
          </ac:picMkLst>
        </pc:picChg>
        <pc:picChg chg="add del mod">
          <ac:chgData name="Veronika Rjašková" userId="S::245415@muni.cz::e9c47a42-bd86-4581-82c9-7b1bb1efc083" providerId="AD" clId="Web-{62A411DC-8CA9-2C91-ABC7-ACD22E6B7CEF}" dt="2020-11-08T18:29:22.910" v="2138"/>
          <ac:picMkLst>
            <pc:docMk/>
            <pc:sldMk cId="3600221457" sldId="381"/>
            <ac:picMk id="7" creationId="{53E0CA5A-3868-46D3-9921-6DF03003C27D}"/>
          </ac:picMkLst>
        </pc:picChg>
        <pc:picChg chg="del">
          <ac:chgData name="Veronika Rjašková" userId="S::245415@muni.cz::e9c47a42-bd86-4581-82c9-7b1bb1efc083" providerId="AD" clId="Web-{62A411DC-8CA9-2C91-ABC7-ACD22E6B7CEF}" dt="2020-11-08T18:21:39.055" v="1984"/>
          <ac:picMkLst>
            <pc:docMk/>
            <pc:sldMk cId="3600221457" sldId="381"/>
            <ac:picMk id="8" creationId="{00000000-0000-0000-0000-000000000000}"/>
          </ac:picMkLst>
        </pc:picChg>
        <pc:picChg chg="del">
          <ac:chgData name="Veronika Rjašková" userId="S::245415@muni.cz::e9c47a42-bd86-4581-82c9-7b1bb1efc083" providerId="AD" clId="Web-{62A411DC-8CA9-2C91-ABC7-ACD22E6B7CEF}" dt="2020-11-08T18:29:06.222" v="2130"/>
          <ac:picMkLst>
            <pc:docMk/>
            <pc:sldMk cId="3600221457" sldId="381"/>
            <ac:picMk id="9" creationId="{00000000-0000-0000-0000-000000000000}"/>
          </ac:picMkLst>
        </pc:picChg>
        <pc:picChg chg="add mod">
          <ac:chgData name="Veronika Rjašková" userId="S::245415@muni.cz::e9c47a42-bd86-4581-82c9-7b1bb1efc083" providerId="AD" clId="Web-{62A411DC-8CA9-2C91-ABC7-ACD22E6B7CEF}" dt="2020-11-09T12:11:07.849" v="2381" actId="1076"/>
          <ac:picMkLst>
            <pc:docMk/>
            <pc:sldMk cId="3600221457" sldId="381"/>
            <ac:picMk id="12" creationId="{074BD7F0-205B-43D0-9ADE-2332FFAD663E}"/>
          </ac:picMkLst>
        </pc:picChg>
        <pc:picChg chg="add mod">
          <ac:chgData name="Veronika Rjašková" userId="S::245415@muni.cz::e9c47a42-bd86-4581-82c9-7b1bb1efc083" providerId="AD" clId="Web-{62A411DC-8CA9-2C91-ABC7-ACD22E6B7CEF}" dt="2020-11-09T12:07:06.716" v="2350" actId="1076"/>
          <ac:picMkLst>
            <pc:docMk/>
            <pc:sldMk cId="3600221457" sldId="381"/>
            <ac:picMk id="14" creationId="{7A7C8592-A828-4DC9-BD1C-3279453EAED9}"/>
          </ac:picMkLst>
        </pc:picChg>
        <pc:picChg chg="add mod">
          <ac:chgData name="Veronika Rjašková" userId="S::245415@muni.cz::e9c47a42-bd86-4581-82c9-7b1bb1efc083" providerId="AD" clId="Web-{62A411DC-8CA9-2C91-ABC7-ACD22E6B7CEF}" dt="2020-11-09T12:11:44.179" v="2384" actId="1076"/>
          <ac:picMkLst>
            <pc:docMk/>
            <pc:sldMk cId="3600221457" sldId="381"/>
            <ac:picMk id="15" creationId="{3440D0FC-AB31-4430-B069-C4842979AD80}"/>
          </ac:picMkLst>
        </pc:picChg>
      </pc:sldChg>
      <pc:sldChg chg="addSp delSp modSp ord">
        <pc:chgData name="Veronika Rjašková" userId="S::245415@muni.cz::e9c47a42-bd86-4581-82c9-7b1bb1efc083" providerId="AD" clId="Web-{62A411DC-8CA9-2C91-ABC7-ACD22E6B7CEF}" dt="2020-11-09T11:57:23.681" v="2299"/>
        <pc:sldMkLst>
          <pc:docMk/>
          <pc:sldMk cId="3506763760" sldId="382"/>
        </pc:sldMkLst>
        <pc:spChg chg="add del mod">
          <ac:chgData name="Veronika Rjašková" userId="S::245415@muni.cz::e9c47a42-bd86-4581-82c9-7b1bb1efc083" providerId="AD" clId="Web-{62A411DC-8CA9-2C91-ABC7-ACD22E6B7CEF}" dt="2020-11-09T11:51:06.996" v="2271"/>
          <ac:spMkLst>
            <pc:docMk/>
            <pc:sldMk cId="3506763760" sldId="382"/>
            <ac:spMk id="4" creationId="{92C2DC97-BE7B-4A0B-8ECF-F5B6CBEE9CAD}"/>
          </ac:spMkLst>
        </pc:spChg>
        <pc:spChg chg="del">
          <ac:chgData name="Veronika Rjašková" userId="S::245415@muni.cz::e9c47a42-bd86-4581-82c9-7b1bb1efc083" providerId="AD" clId="Web-{62A411DC-8CA9-2C91-ABC7-ACD22E6B7CEF}" dt="2020-11-09T11:42:02.806" v="2254"/>
          <ac:spMkLst>
            <pc:docMk/>
            <pc:sldMk cId="3506763760" sldId="382"/>
            <ac:spMk id="11" creationId="{5FFC4504-B2A7-41F2-A68C-5D243B61A602}"/>
          </ac:spMkLst>
        </pc:spChg>
        <pc:spChg chg="del">
          <ac:chgData name="Veronika Rjašková" userId="S::245415@muni.cz::e9c47a42-bd86-4581-82c9-7b1bb1efc083" providerId="AD" clId="Web-{62A411DC-8CA9-2C91-ABC7-ACD22E6B7CEF}" dt="2020-11-09T11:51:03.543" v="2270"/>
          <ac:spMkLst>
            <pc:docMk/>
            <pc:sldMk cId="3506763760" sldId="382"/>
            <ac:spMk id="39938" creationId="{36770B77-D361-46A2-87D5-810808731BF5}"/>
          </ac:spMkLst>
        </pc:spChg>
        <pc:picChg chg="add mod modCrop">
          <ac:chgData name="Veronika Rjašková" userId="S::245415@muni.cz::e9c47a42-bd86-4581-82c9-7b1bb1efc083" providerId="AD" clId="Web-{62A411DC-8CA9-2C91-ABC7-ACD22E6B7CEF}" dt="2020-11-09T11:56:10.335" v="2296" actId="1076"/>
          <ac:picMkLst>
            <pc:docMk/>
            <pc:sldMk cId="3506763760" sldId="382"/>
            <ac:picMk id="2" creationId="{96B0862E-A89A-4332-9963-21FE60CC01F0}"/>
          </ac:picMkLst>
        </pc:picChg>
        <pc:picChg chg="add mod modCrop">
          <ac:chgData name="Veronika Rjašková" userId="S::245415@muni.cz::e9c47a42-bd86-4581-82c9-7b1bb1efc083" providerId="AD" clId="Web-{62A411DC-8CA9-2C91-ABC7-ACD22E6B7CEF}" dt="2020-11-09T11:56:19.444" v="2298" actId="1076"/>
          <ac:picMkLst>
            <pc:docMk/>
            <pc:sldMk cId="3506763760" sldId="382"/>
            <ac:picMk id="5" creationId="{106F7C18-ED5E-484A-B0E7-6E667E8680A8}"/>
          </ac:picMkLst>
        </pc:picChg>
        <pc:picChg chg="del">
          <ac:chgData name="Veronika Rjašková" userId="S::245415@muni.cz::e9c47a42-bd86-4581-82c9-7b1bb1efc083" providerId="AD" clId="Web-{62A411DC-8CA9-2C91-ABC7-ACD22E6B7CEF}" dt="2020-11-09T11:42:03.978" v="2255"/>
          <ac:picMkLst>
            <pc:docMk/>
            <pc:sldMk cId="3506763760" sldId="382"/>
            <ac:picMk id="10" creationId="{CB0FF6C7-71B2-4F6C-BC99-F709AB51AE09}"/>
          </ac:picMkLst>
        </pc:picChg>
      </pc:sldChg>
    </pc:docChg>
  </pc:docChgLst>
  <pc:docChgLst>
    <pc:chgData name="Veronika Rjašková" userId="S::245415@muni.cz::e9c47a42-bd86-4581-82c9-7b1bb1efc083" providerId="AD" clId="Web-{93140C45-C21B-B701-49FB-2B4FBFF1D775}"/>
    <pc:docChg chg="modSld sldOrd">
      <pc:chgData name="Veronika Rjašková" userId="S::245415@muni.cz::e9c47a42-bd86-4581-82c9-7b1bb1efc083" providerId="AD" clId="Web-{93140C45-C21B-B701-49FB-2B4FBFF1D775}" dt="2020-11-11T00:18:42.313" v="140" actId="20577"/>
      <pc:docMkLst>
        <pc:docMk/>
      </pc:docMkLst>
      <pc:sldChg chg="modSp">
        <pc:chgData name="Veronika Rjašková" userId="S::245415@muni.cz::e9c47a42-bd86-4581-82c9-7b1bb1efc083" providerId="AD" clId="Web-{93140C45-C21B-B701-49FB-2B4FBFF1D775}" dt="2020-11-10T23:51:27.274" v="134" actId="1076"/>
        <pc:sldMkLst>
          <pc:docMk/>
          <pc:sldMk cId="4004339170" sldId="328"/>
        </pc:sldMkLst>
        <pc:picChg chg="mod">
          <ac:chgData name="Veronika Rjašková" userId="S::245415@muni.cz::e9c47a42-bd86-4581-82c9-7b1bb1efc083" providerId="AD" clId="Web-{93140C45-C21B-B701-49FB-2B4FBFF1D775}" dt="2020-11-10T23:51:27.274" v="134" actId="1076"/>
          <ac:picMkLst>
            <pc:docMk/>
            <pc:sldMk cId="4004339170" sldId="328"/>
            <ac:picMk id="2" creationId="{00000000-0000-0000-0000-000000000000}"/>
          </ac:picMkLst>
        </pc:picChg>
      </pc:sldChg>
      <pc:sldChg chg="modSp">
        <pc:chgData name="Veronika Rjašková" userId="S::245415@muni.cz::e9c47a42-bd86-4581-82c9-7b1bb1efc083" providerId="AD" clId="Web-{93140C45-C21B-B701-49FB-2B4FBFF1D775}" dt="2020-11-11T00:18:42.313" v="140" actId="20577"/>
        <pc:sldMkLst>
          <pc:docMk/>
          <pc:sldMk cId="1965606154" sldId="349"/>
        </pc:sldMkLst>
        <pc:spChg chg="mod">
          <ac:chgData name="Veronika Rjašková" userId="S::245415@muni.cz::e9c47a42-bd86-4581-82c9-7b1bb1efc083" providerId="AD" clId="Web-{93140C45-C21B-B701-49FB-2B4FBFF1D775}" dt="2020-11-11T00:18:42.313" v="140" actId="20577"/>
          <ac:spMkLst>
            <pc:docMk/>
            <pc:sldMk cId="1965606154" sldId="349"/>
            <ac:spMk id="23555" creationId="{C337CB17-B425-4413-A131-0BD28EFB1AD7}"/>
          </ac:spMkLst>
        </pc:spChg>
      </pc:sldChg>
      <pc:sldChg chg="modSp">
        <pc:chgData name="Veronika Rjašková" userId="S::245415@muni.cz::e9c47a42-bd86-4581-82c9-7b1bb1efc083" providerId="AD" clId="Web-{93140C45-C21B-B701-49FB-2B4FBFF1D775}" dt="2020-11-10T13:58:42.727" v="0" actId="20577"/>
        <pc:sldMkLst>
          <pc:docMk/>
          <pc:sldMk cId="2723455194" sldId="352"/>
        </pc:sldMkLst>
        <pc:spChg chg="mod">
          <ac:chgData name="Veronika Rjašková" userId="S::245415@muni.cz::e9c47a42-bd86-4581-82c9-7b1bb1efc083" providerId="AD" clId="Web-{93140C45-C21B-B701-49FB-2B4FBFF1D775}" dt="2020-11-10T13:58:42.727" v="0" actId="20577"/>
          <ac:spMkLst>
            <pc:docMk/>
            <pc:sldMk cId="2723455194" sldId="352"/>
            <ac:spMk id="23555" creationId="{C337CB17-B425-4413-A131-0BD28EFB1AD7}"/>
          </ac:spMkLst>
        </pc:spChg>
      </pc:sldChg>
      <pc:sldChg chg="modSp">
        <pc:chgData name="Veronika Rjašková" userId="S::245415@muni.cz::e9c47a42-bd86-4581-82c9-7b1bb1efc083" providerId="AD" clId="Web-{93140C45-C21B-B701-49FB-2B4FBFF1D775}" dt="2020-11-10T14:06:51.329" v="3" actId="20577"/>
        <pc:sldMkLst>
          <pc:docMk/>
          <pc:sldMk cId="4109993827" sldId="355"/>
        </pc:sldMkLst>
        <pc:spChg chg="mod">
          <ac:chgData name="Veronika Rjašková" userId="S::245415@muni.cz::e9c47a42-bd86-4581-82c9-7b1bb1efc083" providerId="AD" clId="Web-{93140C45-C21B-B701-49FB-2B4FBFF1D775}" dt="2020-11-10T14:06:51.329" v="3" actId="20577"/>
          <ac:spMkLst>
            <pc:docMk/>
            <pc:sldMk cId="4109993827" sldId="355"/>
            <ac:spMk id="23555" creationId="{C337CB17-B425-4413-A131-0BD28EFB1AD7}"/>
          </ac:spMkLst>
        </pc:spChg>
      </pc:sldChg>
      <pc:sldChg chg="modSp">
        <pc:chgData name="Veronika Rjašková" userId="S::245415@muni.cz::e9c47a42-bd86-4581-82c9-7b1bb1efc083" providerId="AD" clId="Web-{93140C45-C21B-B701-49FB-2B4FBFF1D775}" dt="2020-11-10T14:27:32.175" v="8" actId="1076"/>
        <pc:sldMkLst>
          <pc:docMk/>
          <pc:sldMk cId="1821215258" sldId="357"/>
        </pc:sldMkLst>
        <pc:spChg chg="mod">
          <ac:chgData name="Veronika Rjašková" userId="S::245415@muni.cz::e9c47a42-bd86-4581-82c9-7b1bb1efc083" providerId="AD" clId="Web-{93140C45-C21B-B701-49FB-2B4FBFF1D775}" dt="2020-11-10T14:27:27.440" v="7" actId="1076"/>
          <ac:spMkLst>
            <pc:docMk/>
            <pc:sldMk cId="1821215258" sldId="357"/>
            <ac:spMk id="12" creationId="{1EF79B7F-61D3-4415-BD97-E44DBD6D56E9}"/>
          </ac:spMkLst>
        </pc:spChg>
        <pc:spChg chg="mod">
          <ac:chgData name="Veronika Rjašková" userId="S::245415@muni.cz::e9c47a42-bd86-4581-82c9-7b1bb1efc083" providerId="AD" clId="Web-{93140C45-C21B-B701-49FB-2B4FBFF1D775}" dt="2020-11-10T14:27:21.799" v="6" actId="14100"/>
          <ac:spMkLst>
            <pc:docMk/>
            <pc:sldMk cId="1821215258" sldId="357"/>
            <ac:spMk id="13" creationId="{C3D4BFFB-988C-48F6-B217-B09A568E85AE}"/>
          </ac:spMkLst>
        </pc:spChg>
        <pc:picChg chg="mod">
          <ac:chgData name="Veronika Rjašková" userId="S::245415@muni.cz::e9c47a42-bd86-4581-82c9-7b1bb1efc083" providerId="AD" clId="Web-{93140C45-C21B-B701-49FB-2B4FBFF1D775}" dt="2020-11-10T14:27:32.175" v="8" actId="1076"/>
          <ac:picMkLst>
            <pc:docMk/>
            <pc:sldMk cId="1821215258" sldId="357"/>
            <ac:picMk id="9" creationId="{646382BF-7C8F-42F7-A025-A3178904D8A7}"/>
          </ac:picMkLst>
        </pc:picChg>
      </pc:sldChg>
      <pc:sldChg chg="modSp">
        <pc:chgData name="Veronika Rjašková" userId="S::245415@muni.cz::e9c47a42-bd86-4581-82c9-7b1bb1efc083" providerId="AD" clId="Web-{93140C45-C21B-B701-49FB-2B4FBFF1D775}" dt="2020-11-10T14:27:53.003" v="9" actId="1076"/>
        <pc:sldMkLst>
          <pc:docMk/>
          <pc:sldMk cId="1450021565" sldId="358"/>
        </pc:sldMkLst>
        <pc:spChg chg="mod">
          <ac:chgData name="Veronika Rjašková" userId="S::245415@muni.cz::e9c47a42-bd86-4581-82c9-7b1bb1efc083" providerId="AD" clId="Web-{93140C45-C21B-B701-49FB-2B4FBFF1D775}" dt="2020-11-10T14:27:53.003" v="9" actId="1076"/>
          <ac:spMkLst>
            <pc:docMk/>
            <pc:sldMk cId="1450021565" sldId="358"/>
            <ac:spMk id="23555" creationId="{C337CB17-B425-4413-A131-0BD28EFB1AD7}"/>
          </ac:spMkLst>
        </pc:spChg>
      </pc:sldChg>
      <pc:sldChg chg="modSp">
        <pc:chgData name="Veronika Rjašková" userId="S::245415@muni.cz::e9c47a42-bd86-4581-82c9-7b1bb1efc083" providerId="AD" clId="Web-{93140C45-C21B-B701-49FB-2B4FBFF1D775}" dt="2020-11-10T14:30:44.866" v="23" actId="20577"/>
        <pc:sldMkLst>
          <pc:docMk/>
          <pc:sldMk cId="2868069779" sldId="359"/>
        </pc:sldMkLst>
        <pc:spChg chg="mod">
          <ac:chgData name="Veronika Rjašková" userId="S::245415@muni.cz::e9c47a42-bd86-4581-82c9-7b1bb1efc083" providerId="AD" clId="Web-{93140C45-C21B-B701-49FB-2B4FBFF1D775}" dt="2020-11-10T14:30:44.866" v="23" actId="20577"/>
          <ac:spMkLst>
            <pc:docMk/>
            <pc:sldMk cId="2868069779" sldId="359"/>
            <ac:spMk id="23555" creationId="{C337CB17-B425-4413-A131-0BD28EFB1AD7}"/>
          </ac:spMkLst>
        </pc:spChg>
      </pc:sldChg>
      <pc:sldChg chg="modSp">
        <pc:chgData name="Veronika Rjašková" userId="S::245415@muni.cz::e9c47a42-bd86-4581-82c9-7b1bb1efc083" providerId="AD" clId="Web-{93140C45-C21B-B701-49FB-2B4FBFF1D775}" dt="2020-11-10T14:33:30.588" v="29" actId="14100"/>
        <pc:sldMkLst>
          <pc:docMk/>
          <pc:sldMk cId="2662038001" sldId="361"/>
        </pc:sldMkLst>
        <pc:spChg chg="mod">
          <ac:chgData name="Veronika Rjašková" userId="S::245415@muni.cz::e9c47a42-bd86-4581-82c9-7b1bb1efc083" providerId="AD" clId="Web-{93140C45-C21B-B701-49FB-2B4FBFF1D775}" dt="2020-11-10T14:33:30.588" v="29" actId="14100"/>
          <ac:spMkLst>
            <pc:docMk/>
            <pc:sldMk cId="2662038001" sldId="361"/>
            <ac:spMk id="11" creationId="{83F960B5-DCAA-493D-8014-4BD32B433BBA}"/>
          </ac:spMkLst>
        </pc:spChg>
        <pc:spChg chg="mod">
          <ac:chgData name="Veronika Rjašková" userId="S::245415@muni.cz::e9c47a42-bd86-4581-82c9-7b1bb1efc083" providerId="AD" clId="Web-{93140C45-C21B-B701-49FB-2B4FBFF1D775}" dt="2020-11-10T14:33:27.307" v="28" actId="20577"/>
          <ac:spMkLst>
            <pc:docMk/>
            <pc:sldMk cId="2662038001" sldId="361"/>
            <ac:spMk id="23555" creationId="{C337CB17-B425-4413-A131-0BD28EFB1AD7}"/>
          </ac:spMkLst>
        </pc:spChg>
      </pc:sldChg>
      <pc:sldChg chg="modSp">
        <pc:chgData name="Veronika Rjašková" userId="S::245415@muni.cz::e9c47a42-bd86-4581-82c9-7b1bb1efc083" providerId="AD" clId="Web-{93140C45-C21B-B701-49FB-2B4FBFF1D775}" dt="2020-11-10T14:34:17.917" v="32" actId="20577"/>
        <pc:sldMkLst>
          <pc:docMk/>
          <pc:sldMk cId="2155625111" sldId="362"/>
        </pc:sldMkLst>
        <pc:spChg chg="mod">
          <ac:chgData name="Veronika Rjašková" userId="S::245415@muni.cz::e9c47a42-bd86-4581-82c9-7b1bb1efc083" providerId="AD" clId="Web-{93140C45-C21B-B701-49FB-2B4FBFF1D775}" dt="2020-11-10T14:34:17.917" v="32" actId="20577"/>
          <ac:spMkLst>
            <pc:docMk/>
            <pc:sldMk cId="2155625111" sldId="362"/>
            <ac:spMk id="23555" creationId="{C337CB17-B425-4413-A131-0BD28EFB1AD7}"/>
          </ac:spMkLst>
        </pc:spChg>
      </pc:sldChg>
      <pc:sldChg chg="addSp delSp modSp">
        <pc:chgData name="Veronika Rjašková" userId="S::245415@muni.cz::e9c47a42-bd86-4581-82c9-7b1bb1efc083" providerId="AD" clId="Web-{93140C45-C21B-B701-49FB-2B4FBFF1D775}" dt="2020-11-10T16:22:23.013" v="40"/>
        <pc:sldMkLst>
          <pc:docMk/>
          <pc:sldMk cId="279820133" sldId="364"/>
        </pc:sldMkLst>
        <pc:spChg chg="mod">
          <ac:chgData name="Veronika Rjašková" userId="S::245415@muni.cz::e9c47a42-bd86-4581-82c9-7b1bb1efc083" providerId="AD" clId="Web-{93140C45-C21B-B701-49FB-2B4FBFF1D775}" dt="2020-11-10T14:36:45.327" v="36" actId="14100"/>
          <ac:spMkLst>
            <pc:docMk/>
            <pc:sldMk cId="279820133" sldId="364"/>
            <ac:spMk id="23555" creationId="{C337CB17-B425-4413-A131-0BD28EFB1AD7}"/>
          </ac:spMkLst>
        </pc:spChg>
        <pc:picChg chg="add del mod">
          <ac:chgData name="Veronika Rjašková" userId="S::245415@muni.cz::e9c47a42-bd86-4581-82c9-7b1bb1efc083" providerId="AD" clId="Web-{93140C45-C21B-B701-49FB-2B4FBFF1D775}" dt="2020-11-10T16:22:23.013" v="40"/>
          <ac:picMkLst>
            <pc:docMk/>
            <pc:sldMk cId="279820133" sldId="364"/>
            <ac:picMk id="2" creationId="{6E6B1603-C997-4AD0-9464-CD383675F54F}"/>
          </ac:picMkLst>
        </pc:picChg>
      </pc:sldChg>
      <pc:sldChg chg="addSp delSp modSp">
        <pc:chgData name="Veronika Rjašková" userId="S::245415@muni.cz::e9c47a42-bd86-4581-82c9-7b1bb1efc083" providerId="AD" clId="Web-{93140C45-C21B-B701-49FB-2B4FBFF1D775}" dt="2020-11-10T22:00:10.885" v="132"/>
        <pc:sldMkLst>
          <pc:docMk/>
          <pc:sldMk cId="2745011933" sldId="366"/>
        </pc:sldMkLst>
        <pc:picChg chg="add del mod">
          <ac:chgData name="Veronika Rjašková" userId="S::245415@muni.cz::e9c47a42-bd86-4581-82c9-7b1bb1efc083" providerId="AD" clId="Web-{93140C45-C21B-B701-49FB-2B4FBFF1D775}" dt="2020-11-10T22:00:10.885" v="132"/>
          <ac:picMkLst>
            <pc:docMk/>
            <pc:sldMk cId="2745011933" sldId="366"/>
            <ac:picMk id="2" creationId="{55F8ADE2-0675-4298-87A2-61FDC558CFF4}"/>
          </ac:picMkLst>
        </pc:picChg>
      </pc:sldChg>
      <pc:sldChg chg="modSp">
        <pc:chgData name="Veronika Rjašková" userId="S::245415@muni.cz::e9c47a42-bd86-4581-82c9-7b1bb1efc083" providerId="AD" clId="Web-{93140C45-C21B-B701-49FB-2B4FBFF1D775}" dt="2020-11-11T00:16:01.200" v="138" actId="20577"/>
        <pc:sldMkLst>
          <pc:docMk/>
          <pc:sldMk cId="3369467743" sldId="369"/>
        </pc:sldMkLst>
        <pc:spChg chg="mod">
          <ac:chgData name="Veronika Rjašková" userId="S::245415@muni.cz::e9c47a42-bd86-4581-82c9-7b1bb1efc083" providerId="AD" clId="Web-{93140C45-C21B-B701-49FB-2B4FBFF1D775}" dt="2020-11-11T00:16:01.200" v="138" actId="20577"/>
          <ac:spMkLst>
            <pc:docMk/>
            <pc:sldMk cId="3369467743" sldId="369"/>
            <ac:spMk id="44035" creationId="{2BDF7644-5D27-45E5-9CED-AE79B3BC0D5A}"/>
          </ac:spMkLst>
        </pc:spChg>
      </pc:sldChg>
      <pc:sldChg chg="modSp">
        <pc:chgData name="Veronika Rjašková" userId="S::245415@muni.cz::e9c47a42-bd86-4581-82c9-7b1bb1efc083" providerId="AD" clId="Web-{93140C45-C21B-B701-49FB-2B4FBFF1D775}" dt="2020-11-10T21:30:46.194" v="128" actId="14100"/>
        <pc:sldMkLst>
          <pc:docMk/>
          <pc:sldMk cId="1380501652" sldId="370"/>
        </pc:sldMkLst>
        <pc:spChg chg="mod">
          <ac:chgData name="Veronika Rjašková" userId="S::245415@muni.cz::e9c47a42-bd86-4581-82c9-7b1bb1efc083" providerId="AD" clId="Web-{93140C45-C21B-B701-49FB-2B4FBFF1D775}" dt="2020-11-10T21:30:46.194" v="128" actId="14100"/>
          <ac:spMkLst>
            <pc:docMk/>
            <pc:sldMk cId="1380501652" sldId="370"/>
            <ac:spMk id="2" creationId="{00000000-0000-0000-0000-000000000000}"/>
          </ac:spMkLst>
        </pc:spChg>
      </pc:sldChg>
      <pc:sldChg chg="addSp delSp modSp">
        <pc:chgData name="Veronika Rjašková" userId="S::245415@muni.cz::e9c47a42-bd86-4581-82c9-7b1bb1efc083" providerId="AD" clId="Web-{93140C45-C21B-B701-49FB-2B4FBFF1D775}" dt="2020-11-10T17:10:00.888" v="108" actId="1076"/>
        <pc:sldMkLst>
          <pc:docMk/>
          <pc:sldMk cId="3600221457" sldId="381"/>
        </pc:sldMkLst>
        <pc:spChg chg="mod">
          <ac:chgData name="Veronika Rjašková" userId="S::245415@muni.cz::e9c47a42-bd86-4581-82c9-7b1bb1efc083" providerId="AD" clId="Web-{93140C45-C21B-B701-49FB-2B4FBFF1D775}" dt="2020-11-10T17:10:00.810" v="101" actId="1076"/>
          <ac:spMkLst>
            <pc:docMk/>
            <pc:sldMk cId="3600221457" sldId="381"/>
            <ac:spMk id="10" creationId="{00000000-0000-0000-0000-000000000000}"/>
          </ac:spMkLst>
        </pc:spChg>
        <pc:spChg chg="mod">
          <ac:chgData name="Veronika Rjašková" userId="S::245415@muni.cz::e9c47a42-bd86-4581-82c9-7b1bb1efc083" providerId="AD" clId="Web-{93140C45-C21B-B701-49FB-2B4FBFF1D775}" dt="2020-11-10T17:10:00.826" v="102" actId="1076"/>
          <ac:spMkLst>
            <pc:docMk/>
            <pc:sldMk cId="3600221457" sldId="381"/>
            <ac:spMk id="11" creationId="{00000000-0000-0000-0000-000000000000}"/>
          </ac:spMkLst>
        </pc:spChg>
        <pc:spChg chg="mod">
          <ac:chgData name="Veronika Rjašková" userId="S::245415@muni.cz::e9c47a42-bd86-4581-82c9-7b1bb1efc083" providerId="AD" clId="Web-{93140C45-C21B-B701-49FB-2B4FBFF1D775}" dt="2020-11-10T17:10:00.841" v="103" actId="1076"/>
          <ac:spMkLst>
            <pc:docMk/>
            <pc:sldMk cId="3600221457" sldId="381"/>
            <ac:spMk id="13" creationId="{00000000-0000-0000-0000-000000000000}"/>
          </ac:spMkLst>
        </pc:spChg>
        <pc:spChg chg="mod">
          <ac:chgData name="Veronika Rjašková" userId="S::245415@muni.cz::e9c47a42-bd86-4581-82c9-7b1bb1efc083" providerId="AD" clId="Web-{93140C45-C21B-B701-49FB-2B4FBFF1D775}" dt="2020-11-10T17:10:00.841" v="104" actId="1076"/>
          <ac:spMkLst>
            <pc:docMk/>
            <pc:sldMk cId="3600221457" sldId="381"/>
            <ac:spMk id="17" creationId="{00000000-0000-0000-0000-000000000000}"/>
          </ac:spMkLst>
        </pc:spChg>
        <pc:spChg chg="mod">
          <ac:chgData name="Veronika Rjašková" userId="S::245415@muni.cz::e9c47a42-bd86-4581-82c9-7b1bb1efc083" providerId="AD" clId="Web-{93140C45-C21B-B701-49FB-2B4FBFF1D775}" dt="2020-11-10T17:06:20.446" v="95" actId="20577"/>
          <ac:spMkLst>
            <pc:docMk/>
            <pc:sldMk cId="3600221457" sldId="381"/>
            <ac:spMk id="23555" creationId="{C337CB17-B425-4413-A131-0BD28EFB1AD7}"/>
          </ac:spMkLst>
        </pc:spChg>
        <pc:picChg chg="add mod">
          <ac:chgData name="Veronika Rjašková" userId="S::245415@muni.cz::e9c47a42-bd86-4581-82c9-7b1bb1efc083" providerId="AD" clId="Web-{93140C45-C21B-B701-49FB-2B4FBFF1D775}" dt="2020-11-10T17:09:45.357" v="100" actId="1076"/>
          <ac:picMkLst>
            <pc:docMk/>
            <pc:sldMk cId="3600221457" sldId="381"/>
            <ac:picMk id="2" creationId="{03F51103-F487-4C44-A5D5-9097DE098B22}"/>
          </ac:picMkLst>
        </pc:picChg>
        <pc:picChg chg="del">
          <ac:chgData name="Veronika Rjašková" userId="S::245415@muni.cz::e9c47a42-bd86-4581-82c9-7b1bb1efc083" providerId="AD" clId="Web-{93140C45-C21B-B701-49FB-2B4FBFF1D775}" dt="2020-11-10T17:09:28.356" v="97"/>
          <ac:picMkLst>
            <pc:docMk/>
            <pc:sldMk cId="3600221457" sldId="381"/>
            <ac:picMk id="3" creationId="{C50C61E1-42BF-46D9-B740-14435FA56D72}"/>
          </ac:picMkLst>
        </pc:picChg>
        <pc:picChg chg="mod">
          <ac:chgData name="Veronika Rjašková" userId="S::245415@muni.cz::e9c47a42-bd86-4581-82c9-7b1bb1efc083" providerId="AD" clId="Web-{93140C45-C21B-B701-49FB-2B4FBFF1D775}" dt="2020-11-10T17:10:00.857" v="105" actId="1076"/>
          <ac:picMkLst>
            <pc:docMk/>
            <pc:sldMk cId="3600221457" sldId="381"/>
            <ac:picMk id="5" creationId="{0C794700-F9FB-4A9E-A75E-7555D6BEC473}"/>
          </ac:picMkLst>
        </pc:picChg>
        <pc:picChg chg="mod">
          <ac:chgData name="Veronika Rjašková" userId="S::245415@muni.cz::e9c47a42-bd86-4581-82c9-7b1bb1efc083" providerId="AD" clId="Web-{93140C45-C21B-B701-49FB-2B4FBFF1D775}" dt="2020-11-10T17:10:00.873" v="106" actId="1076"/>
          <ac:picMkLst>
            <pc:docMk/>
            <pc:sldMk cId="3600221457" sldId="381"/>
            <ac:picMk id="12" creationId="{074BD7F0-205B-43D0-9ADE-2332FFAD663E}"/>
          </ac:picMkLst>
        </pc:picChg>
        <pc:picChg chg="mod">
          <ac:chgData name="Veronika Rjašková" userId="S::245415@muni.cz::e9c47a42-bd86-4581-82c9-7b1bb1efc083" providerId="AD" clId="Web-{93140C45-C21B-B701-49FB-2B4FBFF1D775}" dt="2020-11-10T17:10:00.873" v="107" actId="1076"/>
          <ac:picMkLst>
            <pc:docMk/>
            <pc:sldMk cId="3600221457" sldId="381"/>
            <ac:picMk id="14" creationId="{7A7C8592-A828-4DC9-BD1C-3279453EAED9}"/>
          </ac:picMkLst>
        </pc:picChg>
        <pc:picChg chg="mod">
          <ac:chgData name="Veronika Rjašková" userId="S::245415@muni.cz::e9c47a42-bd86-4581-82c9-7b1bb1efc083" providerId="AD" clId="Web-{93140C45-C21B-B701-49FB-2B4FBFF1D775}" dt="2020-11-10T17:10:00.888" v="108" actId="1076"/>
          <ac:picMkLst>
            <pc:docMk/>
            <pc:sldMk cId="3600221457" sldId="381"/>
            <ac:picMk id="15" creationId="{3440D0FC-AB31-4430-B069-C4842979AD80}"/>
          </ac:picMkLst>
        </pc:picChg>
      </pc:sldChg>
      <pc:sldChg chg="addSp delSp modSp ord">
        <pc:chgData name="Veronika Rjašková" userId="S::245415@muni.cz::e9c47a42-bd86-4581-82c9-7b1bb1efc083" providerId="AD" clId="Web-{93140C45-C21B-B701-49FB-2B4FBFF1D775}" dt="2020-11-10T23:54:25.219" v="135"/>
        <pc:sldMkLst>
          <pc:docMk/>
          <pc:sldMk cId="3506763760" sldId="382"/>
        </pc:sldMkLst>
        <pc:spChg chg="add del mod">
          <ac:chgData name="Veronika Rjašková" userId="S::245415@muni.cz::e9c47a42-bd86-4581-82c9-7b1bb1efc083" providerId="AD" clId="Web-{93140C45-C21B-B701-49FB-2B4FBFF1D775}" dt="2020-11-10T17:04:58.038" v="70"/>
          <ac:spMkLst>
            <pc:docMk/>
            <pc:sldMk cId="3506763760" sldId="382"/>
            <ac:spMk id="7" creationId="{E2C0D729-F3FD-4C4A-8780-E67B31662995}"/>
          </ac:spMkLst>
        </pc:spChg>
        <pc:picChg chg="del mod">
          <ac:chgData name="Veronika Rjašková" userId="S::245415@muni.cz::e9c47a42-bd86-4581-82c9-7b1bb1efc083" providerId="AD" clId="Web-{93140C45-C21B-B701-49FB-2B4FBFF1D775}" dt="2020-11-10T16:53:31.663" v="44"/>
          <ac:picMkLst>
            <pc:docMk/>
            <pc:sldMk cId="3506763760" sldId="382"/>
            <ac:picMk id="2" creationId="{96B0862E-A89A-4332-9963-21FE60CC01F0}"/>
          </ac:picMkLst>
        </pc:picChg>
        <pc:picChg chg="add mod">
          <ac:chgData name="Veronika Rjašková" userId="S::245415@muni.cz::e9c47a42-bd86-4581-82c9-7b1bb1efc083" providerId="AD" clId="Web-{93140C45-C21B-B701-49FB-2B4FBFF1D775}" dt="2020-11-10T17:03:15.614" v="63" actId="1076"/>
          <ac:picMkLst>
            <pc:docMk/>
            <pc:sldMk cId="3506763760" sldId="382"/>
            <ac:picMk id="3" creationId="{A314D446-D7CE-403B-97FB-EB8D0D648D6E}"/>
          </ac:picMkLst>
        </pc:picChg>
        <pc:picChg chg="add mod">
          <ac:chgData name="Veronika Rjašková" userId="S::245415@muni.cz::e9c47a42-bd86-4581-82c9-7b1bb1efc083" providerId="AD" clId="Web-{93140C45-C21B-B701-49FB-2B4FBFF1D775}" dt="2020-11-10T17:03:27.364" v="64" actId="1076"/>
          <ac:picMkLst>
            <pc:docMk/>
            <pc:sldMk cId="3506763760" sldId="382"/>
            <ac:picMk id="4" creationId="{DE426942-9BFF-45EA-AA93-E49028AD6380}"/>
          </ac:picMkLst>
        </pc:picChg>
        <pc:picChg chg="del">
          <ac:chgData name="Veronika Rjašková" userId="S::245415@muni.cz::e9c47a42-bd86-4581-82c9-7b1bb1efc083" providerId="AD" clId="Web-{93140C45-C21B-B701-49FB-2B4FBFF1D775}" dt="2020-11-10T16:55:11.275" v="51"/>
          <ac:picMkLst>
            <pc:docMk/>
            <pc:sldMk cId="3506763760" sldId="382"/>
            <ac:picMk id="5" creationId="{106F7C18-ED5E-484A-B0E7-6E667E8680A8}"/>
          </ac:picMkLst>
        </pc:picChg>
        <pc:picChg chg="add del mod">
          <ac:chgData name="Veronika Rjašková" userId="S::245415@muni.cz::e9c47a42-bd86-4581-82c9-7b1bb1efc083" providerId="AD" clId="Web-{93140C45-C21B-B701-49FB-2B4FBFF1D775}" dt="2020-11-10T17:02:42.816" v="55"/>
          <ac:picMkLst>
            <pc:docMk/>
            <pc:sldMk cId="3506763760" sldId="382"/>
            <ac:picMk id="6" creationId="{EF8D401B-58AE-4E89-81AD-CD6C19A362BF}"/>
          </ac:picMkLst>
        </pc:picChg>
      </pc:sldChg>
    </pc:docChg>
  </pc:docChgLst>
  <pc:docChgLst>
    <pc:chgData clId="Web-{62A411DC-8CA9-2C91-ABC7-ACD22E6B7CEF}"/>
    <pc:docChg chg="addSld">
      <pc:chgData name="" userId="" providerId="" clId="Web-{62A411DC-8CA9-2C91-ABC7-ACD22E6B7CEF}" dt="2020-11-09T11:40:22.225" v="0"/>
      <pc:docMkLst>
        <pc:docMk/>
      </pc:docMkLst>
      <pc:sldChg chg="add replId">
        <pc:chgData name="" userId="" providerId="" clId="Web-{62A411DC-8CA9-2C91-ABC7-ACD22E6B7CEF}" dt="2020-11-09T11:40:22.225" v="0"/>
        <pc:sldMkLst>
          <pc:docMk/>
          <pc:sldMk cId="3506763760" sldId="382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77A1E-8101-4227-80DB-0DFFEE1196E8}" type="datetimeFigureOut">
              <a:rPr lang="en-GB" smtClean="0"/>
              <a:t>11/11/2020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A59C0-3F9B-4F1B-856C-FE877E3FB2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594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cs-CZ" dirty="0">
                <a:latin typeface="Times New Roman" panose="02020603050405020304" pitchFamily="18" charset="0"/>
              </a:rPr>
              <a:t>Bella Donna – beautiful lady</a:t>
            </a: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2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712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A0BBF46F-16F0-4A5B-9E1E-8EB9DB86638F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11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854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12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85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cs-CZ" dirty="0" err="1">
                <a:latin typeface="Times New Roman" panose="02020603050405020304" pitchFamily="18" charset="0"/>
              </a:rPr>
              <a:t>Flobafen</a:t>
            </a:r>
            <a:r>
              <a:rPr lang="en-US" altLang="cs-CZ" dirty="0">
                <a:latin typeface="Times New Roman" panose="02020603050405020304" pitchFamily="18" charset="0"/>
              </a:rPr>
              <a:t> – </a:t>
            </a:r>
            <a:r>
              <a:rPr lang="en-US" altLang="cs-CZ" dirty="0" err="1">
                <a:latin typeface="Times New Roman" panose="02020603050405020304" pitchFamily="18" charset="0"/>
              </a:rPr>
              <a:t>rhatany</a:t>
            </a:r>
            <a:r>
              <a:rPr lang="en-US" altLang="cs-CZ" dirty="0">
                <a:latin typeface="Times New Roman" panose="02020603050405020304" pitchFamily="18" charset="0"/>
              </a:rPr>
              <a:t> red</a:t>
            </a: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13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9110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A0BBF46F-16F0-4A5B-9E1E-8EB9DB86638F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14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827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A0BBF46F-16F0-4A5B-9E1E-8EB9DB86638F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15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2734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16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5263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17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5316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A0BBF46F-16F0-4A5B-9E1E-8EB9DB86638F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18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4015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A0BBF46F-16F0-4A5B-9E1E-8EB9DB86638F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19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5645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A0BBF46F-16F0-4A5B-9E1E-8EB9DB86638F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20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13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3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617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21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3114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22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9654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A0BBF46F-16F0-4A5B-9E1E-8EB9DB86638F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23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8211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24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902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25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0925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A0BBF46F-16F0-4A5B-9E1E-8EB9DB86638F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26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6251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A0BBF46F-16F0-4A5B-9E1E-8EB9DB86638F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27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2537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>
            <a:extLst>
              <a:ext uri="{FF2B5EF4-FFF2-40B4-BE49-F238E27FC236}">
                <a16:creationId xmlns:a16="http://schemas.microsoft.com/office/drawing/2014/main" id="{B62260BB-D218-4BDF-A891-D8C3256598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>
            <a:extLst>
              <a:ext uri="{FF2B5EF4-FFF2-40B4-BE49-F238E27FC236}">
                <a16:creationId xmlns:a16="http://schemas.microsoft.com/office/drawing/2014/main" id="{7837A3AC-925E-489D-959A-AB7C0DE84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92164" name="Slide Number Placeholder 3">
            <a:extLst>
              <a:ext uri="{FF2B5EF4-FFF2-40B4-BE49-F238E27FC236}">
                <a16:creationId xmlns:a16="http://schemas.microsoft.com/office/drawing/2014/main" id="{5096A115-E7A5-45E3-8ECB-71ED24F11D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A1F24D82-D92C-48AD-BB7C-D8B188E86F1F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28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9137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29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6168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30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750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cs-CZ" dirty="0">
              <a:latin typeface="Times New Roman" panose="02020603050405020304" pitchFamily="18" charset="0"/>
              <a:cs typeface="Times New Roman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4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3934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31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3743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32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265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33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1790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34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5572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35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0939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36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0403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37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5089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38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468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39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1545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40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277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5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9691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41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1256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42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1529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43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4690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44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4752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45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3136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46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4401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47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8893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48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2188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49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55704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50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960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A0BBF46F-16F0-4A5B-9E1E-8EB9DB86638F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6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9757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51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84211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52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39243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53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23576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54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406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A0BBF46F-16F0-4A5B-9E1E-8EB9DB86638F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7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59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8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812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9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149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A0BBF46F-16F0-4A5B-9E1E-8EB9DB86638F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10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675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F3BA63-F192-474E-B5E4-03FD8B8D9A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09F812-01BF-4AE6-9099-C683F5EFFD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F1226F-EB50-449B-9149-141C268A48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05D080C-E6B5-4617-96CA-FB7777A96F2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44880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0500EF-270B-46E8-8986-093AC353BC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CFDDB1-61AA-4FBE-8197-A7A344E6D1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492090-6CEF-4913-AF7E-1C8F07151A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14E7D02-52E3-4D67-9359-65B41F5AC69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989125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4303651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28313902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4710206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5788240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2319264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36243205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585545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06099055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39276786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50949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7324EC-F8FA-478A-A5C1-7731FE86F9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20C7FC-DBE3-46B0-B620-A2F070E9F7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340F72-3E05-4E65-BE47-0B3E7FACE1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15B936C-0677-4EF7-94EA-787B9020CE3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2401746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82107527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2312483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90709924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2639084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43270887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9935271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73533318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4579057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40894041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362696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81061095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623575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7870001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53050562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26646636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4956172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84993741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51773374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96629367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72559460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085299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06745019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63407484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21750787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86590266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92258583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48407348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412819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69233527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61688701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49279430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98453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3818482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41141609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45391852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07811996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2859135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20318923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7078583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75837831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6737696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91169708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148390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49994314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66409954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83787910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30127377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47215056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56191741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84883028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6707631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441053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445625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036613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20322966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65138660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06589394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46705821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65272041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80352740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5485179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58558264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89664867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4919344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52398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910964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4797012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81213303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54683014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27551736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0000740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755348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89935286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89282272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33692882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735325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1907488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39145739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8215446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1704294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95928647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2711825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9137442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62341368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84921839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25320383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3915588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91222433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41875072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04310732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2393830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62406297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1825873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6208900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83622605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15781970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6782732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89543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7157BBD-D361-427F-93B9-C9F02E0108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0A022C-6EFE-4B5E-8156-09B3F1643B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B0E4E9-8BB6-407C-AACC-836CCE82F8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6F5C8EB-D0B3-410F-ACA0-E0776A96EE9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304078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64985986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92773441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05884321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1458109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8242653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1224803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17357898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77677017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21376792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78291206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6957843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910768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01747626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9011954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69675780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45952442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86390049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83754375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82810409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64413720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45555351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347552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74858439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00852349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78090102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96024773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9205648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10822172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52497867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08690633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86911338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77003492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9995943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9737226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56955493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8280969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01820839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77365579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71612974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73206091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5070654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2737425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86122610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7573331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006635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443512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31136035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6634262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904793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24825416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87254331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8230190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42989628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84360339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8663508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45548916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5921148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89271493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9464697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58216394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613871407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22942919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661713041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421325318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47400545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61264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80399494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70191152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07416450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215127833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56242757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07905205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37142727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998903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5101451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95394233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4649619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712137357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779630449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30871928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72306140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0047326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416689203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788084242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67138898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20946341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51698544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2938889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165659775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818243153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90560747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96055821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782401657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904949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9472026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487987298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34874825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76974454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2302241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02031796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332648929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38567955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94795965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056052558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57243506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362140164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612848089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954203711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08059699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98397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DED218-E238-4A1A-81A7-5978693F1D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C5F745-0A2C-4B3C-AFEB-4769438FF8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A8DC1A-CF5B-4F07-AA27-72B5BF73D5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BADBB56-B1CA-4B0F-B3C0-4ADA27B2AF2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61676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331701183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391544995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02545300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986101193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622187085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21853464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447084623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902653866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601631978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22757791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151578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40573220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754167081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634319504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657289908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767511636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679402367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98888416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642020854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408975814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402324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476468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544077377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703640623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87723013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96801942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653249069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917345746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004572200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447818865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623226013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02608265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5895329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77915524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171492859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902888295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346254729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969894170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793514825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436663303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68284617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49056276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202811880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697563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532078744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589107347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94539386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985325469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448984713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26743191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13873487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268175419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140534661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350683892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80636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770505298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218376458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511397661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673084694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385534387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635315054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16324432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671264774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06219022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790985848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292185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495041868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982025419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933133159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73980121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105886154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702760925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45491539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591232780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221551178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481539177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5191981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701983936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867943985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757962198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036637823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709978957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262667658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331286391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419402768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21434894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779711885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7970636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961904746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47346343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171998707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691298059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87336710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12124929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4277338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251684065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075438563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164435436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0723172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72237939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325200022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614499807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061837265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952056364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70950718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698187139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708261199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00104008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12678957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150951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F89DEC-39BF-4E24-BAAA-C7EA186247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1EA505-428E-4261-940E-E2E83402E5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F26D24-FB8C-4944-A9C8-D54573CE97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21740AD-B043-42FB-8758-85B152673F0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063997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60805195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700059623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591114164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36364339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570868638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294865496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21411143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543410459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620487186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906128000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983704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78368674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775806105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57768860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488638322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04064789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73457408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353946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510997513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237658731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830765222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6357967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526501770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744557834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764356137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74483975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13167237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69870244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79852384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56900962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992681379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875227190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916317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063063912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162177966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97018404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340123377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565169744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602450112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005654366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361515206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872937711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875382877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7754159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75054865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888239453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08495581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02665798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955318549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D409C186-23EB-45AE-9A3B-FD177D8442FB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C5B1635E-42AC-4ECE-9A60-3F08710102F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2827CEC8-BC1A-49E0-9343-17E1D5D40BA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4C3E5D96-6062-48E3-81E7-62145EA32FD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B41B5A7D-FD09-4628-A471-B9BE98E8ECC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6C395865-120E-496F-855A-B564414B496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8DB40269-4E24-42CC-9EC9-DFFADADA451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3196F0D-5331-4610-B43C-45070A51B25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1AAE20C-C8DD-489C-9608-A141C03C9DB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254095ED-D924-4DB4-B392-C424C86344E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9C8F4574-A8C5-4D8A-80A2-8EFD45F7D59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8439ED2F-EC14-45D8-B013-6520CBAA21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3291AEE2-AD4F-422E-A656-4A41194325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22EA43B4-4DFE-4C42-8BCD-75EE03FF1FCB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15964646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845A77FF-30CD-419C-86E8-4834B0ACF1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E0824108-6D37-481C-9430-64CF9A0D74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90AA17E8-0436-41AC-9051-0CB1870EB1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476D3-FA6B-46F4-81E9-93CFFF5EDD95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565722450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1A55981E-3BFE-4B52-AD32-94DBF9C2B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148D04B8-46A5-4CDD-959B-DF48679462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F5B93FA-0AC8-4B90-85C8-BEA996955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A0143-4F4F-4107-B1F2-076E3E929E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028900955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4D2988B-36AC-4541-8982-769D6BFE06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3ADB0FB1-F31F-404A-B048-F8FD1E271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5DD9C105-2E9D-4674-8E43-0ED11C9EC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3280D-3F73-4DCC-AD5F-86815551929C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928374167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C662FBC9-C54C-4038-9FCF-FB3B4307A4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52EE519D-FC5A-4E2A-B508-4742294DC1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B80B0BF8-0FDF-47BD-AA92-1550947D44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25DC0-D3FB-4647-AEA8-73F278E81E1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720571727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1DE1C31E-CE21-4004-8896-5321431DEF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CB1099A8-B5AD-4FDD-8D6C-E498B28A0D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18E4D117-FE3C-4D94-B220-E15DC0F53C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10FBF-B05F-41FA-8828-5346BF32AF4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302277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74564786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91BDEAC6-110D-4622-8239-A2D479B0F6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AEB236-E5AD-4EAC-B06B-C8EF6968A4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CC65C2F7-7BEC-4C34-80C4-C78DC01BE2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940F6-CFAA-4328-AB73-21214C6E54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461259062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EDAEB471-BF7A-4C18-B7DD-8C9A6FC2FD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54B34EE1-18D0-480A-A1A2-264CBC6E9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BFB76AC-6BBF-4B81-A3C3-D6DE1247FA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4F5C3-842C-41EF-BEDF-01877FCC34B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761615531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95052AF9-E123-478B-9E57-28CB68F219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4B461D0-0A10-4A87-95F7-C52ADA8946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C0906E06-A1F2-4895-B706-D391F54BC1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9E880-EAB5-4E4C-8503-2430D9F71CF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93352712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B50B7CF6-AD87-4819-9264-BFF279D963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64FDDC70-85B5-4E8B-B359-45C50B8AE7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C46B1A8A-3AAB-439A-9464-5A77D8DB03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DA3DE-4D7A-4961-8799-81E94F89D48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516429810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6CCB2AA-439C-4444-AAD7-66E65F2316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25BAEF56-2BBF-4654-AED0-49858B6720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CB9C7E7-E84B-4A30-AC42-637778515F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272AE-9306-4A18-8FAD-2BEF847A426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862514465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F772C4D-A098-4263-AC8A-4D59929232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5AEE03F-51C0-4E87-BE76-E2217ACB1B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379169CE-EB73-41F3-B14C-9E84FCA80B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69130-347A-4B6B-9E43-73D2AE90D49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54854489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D409C186-23EB-45AE-9A3B-FD177D8442FB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C5B1635E-42AC-4ECE-9A60-3F08710102F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2827CEC8-BC1A-49E0-9343-17E1D5D40BA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4C3E5D96-6062-48E3-81E7-62145EA32FD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B41B5A7D-FD09-4628-A471-B9BE98E8ECC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6C395865-120E-496F-855A-B564414B496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8DB40269-4E24-42CC-9EC9-DFFADADA451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3196F0D-5331-4610-B43C-45070A51B25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1AAE20C-C8DD-489C-9608-A141C03C9DB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254095ED-D924-4DB4-B392-C424C86344E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9C8F4574-A8C5-4D8A-80A2-8EFD45F7D59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8439ED2F-EC14-45D8-B013-6520CBAA21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3291AEE2-AD4F-422E-A656-4A41194325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22EA43B4-4DFE-4C42-8BCD-75EE03FF1FCB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414807322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845A77FF-30CD-419C-86E8-4834B0ACF1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E0824108-6D37-481C-9430-64CF9A0D74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90AA17E8-0436-41AC-9051-0CB1870EB1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476D3-FA6B-46F4-81E9-93CFFF5EDD95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396956858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1A55981E-3BFE-4B52-AD32-94DBF9C2B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148D04B8-46A5-4CDD-959B-DF48679462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F5B93FA-0AC8-4B90-85C8-BEA996955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A0143-4F4F-4107-B1F2-076E3E929E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74684972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4D2988B-36AC-4541-8982-769D6BFE06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3ADB0FB1-F31F-404A-B048-F8FD1E271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5DD9C105-2E9D-4674-8E43-0ED11C9EC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3280D-3F73-4DCC-AD5F-86815551929C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8846901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341948241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C662FBC9-C54C-4038-9FCF-FB3B4307A4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52EE519D-FC5A-4E2A-B508-4742294DC1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B80B0BF8-0FDF-47BD-AA92-1550947D44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25DC0-D3FB-4647-AEA8-73F278E81E1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081944469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1DE1C31E-CE21-4004-8896-5321431DEF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CB1099A8-B5AD-4FDD-8D6C-E498B28A0D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18E4D117-FE3C-4D94-B220-E15DC0F53C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10FBF-B05F-41FA-8828-5346BF32AF4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374792292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91BDEAC6-110D-4622-8239-A2D479B0F6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AEB236-E5AD-4EAC-B06B-C8EF6968A4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CC65C2F7-7BEC-4C34-80C4-C78DC01BE2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940F6-CFAA-4328-AB73-21214C6E54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370675269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EDAEB471-BF7A-4C18-B7DD-8C9A6FC2FD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54B34EE1-18D0-480A-A1A2-264CBC6E9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BFB76AC-6BBF-4B81-A3C3-D6DE1247FA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4F5C3-842C-41EF-BEDF-01877FCC34B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26287475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95052AF9-E123-478B-9E57-28CB68F219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4B461D0-0A10-4A87-95F7-C52ADA8946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C0906E06-A1F2-4895-B706-D391F54BC1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9E880-EAB5-4E4C-8503-2430D9F71CF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5270508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B50B7CF6-AD87-4819-9264-BFF279D963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64FDDC70-85B5-4E8B-B359-45C50B8AE7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C46B1A8A-3AAB-439A-9464-5A77D8DB03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DA3DE-4D7A-4961-8799-81E94F89D48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808798252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6CCB2AA-439C-4444-AAD7-66E65F2316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25BAEF56-2BBF-4654-AED0-49858B6720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CB9C7E7-E84B-4A30-AC42-637778515F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272AE-9306-4A18-8FAD-2BEF847A426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723950856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F772C4D-A098-4263-AC8A-4D59929232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5AEE03F-51C0-4E87-BE76-E2217ACB1B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379169CE-EB73-41F3-B14C-9E84FCA80B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69130-347A-4B6B-9E43-73D2AE90D49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988011504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D409C186-23EB-45AE-9A3B-FD177D8442FB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C5B1635E-42AC-4ECE-9A60-3F08710102F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2827CEC8-BC1A-49E0-9343-17E1D5D40BA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4C3E5D96-6062-48E3-81E7-62145EA32FD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B41B5A7D-FD09-4628-A471-B9BE98E8ECC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6C395865-120E-496F-855A-B564414B496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8DB40269-4E24-42CC-9EC9-DFFADADA451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3196F0D-5331-4610-B43C-45070A51B25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1AAE20C-C8DD-489C-9608-A141C03C9DB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254095ED-D924-4DB4-B392-C424C86344E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9C8F4574-A8C5-4D8A-80A2-8EFD45F7D59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8439ED2F-EC14-45D8-B013-6520CBAA21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3291AEE2-AD4F-422E-A656-4A41194325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22EA43B4-4DFE-4C42-8BCD-75EE03FF1FCB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851470193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845A77FF-30CD-419C-86E8-4834B0ACF1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E0824108-6D37-481C-9430-64CF9A0D74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90AA17E8-0436-41AC-9051-0CB1870EB1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476D3-FA6B-46F4-81E9-93CFFF5EDD95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382679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922781828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1A55981E-3BFE-4B52-AD32-94DBF9C2B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148D04B8-46A5-4CDD-959B-DF48679462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F5B93FA-0AC8-4B90-85C8-BEA996955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A0143-4F4F-4107-B1F2-076E3E929E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762854321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4D2988B-36AC-4541-8982-769D6BFE06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3ADB0FB1-F31F-404A-B048-F8FD1E271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5DD9C105-2E9D-4674-8E43-0ED11C9EC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3280D-3F73-4DCC-AD5F-86815551929C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55518533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C662FBC9-C54C-4038-9FCF-FB3B4307A4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52EE519D-FC5A-4E2A-B508-4742294DC1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B80B0BF8-0FDF-47BD-AA92-1550947D44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25DC0-D3FB-4647-AEA8-73F278E81E1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257530842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1DE1C31E-CE21-4004-8896-5321431DEF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CB1099A8-B5AD-4FDD-8D6C-E498B28A0D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18E4D117-FE3C-4D94-B220-E15DC0F53C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10FBF-B05F-41FA-8828-5346BF32AF4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321998070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91BDEAC6-110D-4622-8239-A2D479B0F6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AEB236-E5AD-4EAC-B06B-C8EF6968A4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CC65C2F7-7BEC-4C34-80C4-C78DC01BE2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940F6-CFAA-4328-AB73-21214C6E54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244617681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EDAEB471-BF7A-4C18-B7DD-8C9A6FC2FD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54B34EE1-18D0-480A-A1A2-264CBC6E9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BFB76AC-6BBF-4B81-A3C3-D6DE1247FA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4F5C3-842C-41EF-BEDF-01877FCC34B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2555539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95052AF9-E123-478B-9E57-28CB68F219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4B461D0-0A10-4A87-95F7-C52ADA8946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C0906E06-A1F2-4895-B706-D391F54BC1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9E880-EAB5-4E4C-8503-2430D9F71CF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696599889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B50B7CF6-AD87-4819-9264-BFF279D963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64FDDC70-85B5-4E8B-B359-45C50B8AE7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C46B1A8A-3AAB-439A-9464-5A77D8DB03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DA3DE-4D7A-4961-8799-81E94F89D48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24796019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6CCB2AA-439C-4444-AAD7-66E65F2316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25BAEF56-2BBF-4654-AED0-49858B6720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CB9C7E7-E84B-4A30-AC42-637778515F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272AE-9306-4A18-8FAD-2BEF847A426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925422875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F772C4D-A098-4263-AC8A-4D59929232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5AEE03F-51C0-4E87-BE76-E2217ACB1B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379169CE-EB73-41F3-B14C-9E84FCA80B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69130-347A-4B6B-9E43-73D2AE90D49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300700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079947739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D409C186-23EB-45AE-9A3B-FD177D8442FB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C5B1635E-42AC-4ECE-9A60-3F08710102F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2827CEC8-BC1A-49E0-9343-17E1D5D40BA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4C3E5D96-6062-48E3-81E7-62145EA32FD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B41B5A7D-FD09-4628-A471-B9BE98E8ECC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6C395865-120E-496F-855A-B564414B496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8DB40269-4E24-42CC-9EC9-DFFADADA451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3196F0D-5331-4610-B43C-45070A51B25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1AAE20C-C8DD-489C-9608-A141C03C9DB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254095ED-D924-4DB4-B392-C424C86344E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9C8F4574-A8C5-4D8A-80A2-8EFD45F7D59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8439ED2F-EC14-45D8-B013-6520CBAA21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3291AEE2-AD4F-422E-A656-4A41194325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22EA43B4-4DFE-4C42-8BCD-75EE03FF1FCB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2523047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845A77FF-30CD-419C-86E8-4834B0ACF1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E0824108-6D37-481C-9430-64CF9A0D74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90AA17E8-0436-41AC-9051-0CB1870EB1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476D3-FA6B-46F4-81E9-93CFFF5EDD95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740484947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1A55981E-3BFE-4B52-AD32-94DBF9C2B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148D04B8-46A5-4CDD-959B-DF48679462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F5B93FA-0AC8-4B90-85C8-BEA996955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A0143-4F4F-4107-B1F2-076E3E929E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09590018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4D2988B-36AC-4541-8982-769D6BFE06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3ADB0FB1-F31F-404A-B048-F8FD1E271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5DD9C105-2E9D-4674-8E43-0ED11C9EC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3280D-3F73-4DCC-AD5F-86815551929C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19150241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C662FBC9-C54C-4038-9FCF-FB3B4307A4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52EE519D-FC5A-4E2A-B508-4742294DC1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B80B0BF8-0FDF-47BD-AA92-1550947D44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25DC0-D3FB-4647-AEA8-73F278E81E1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230012058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1DE1C31E-CE21-4004-8896-5321431DEF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CB1099A8-B5AD-4FDD-8D6C-E498B28A0D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18E4D117-FE3C-4D94-B220-E15DC0F53C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10FBF-B05F-41FA-8828-5346BF32AF4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93631739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91BDEAC6-110D-4622-8239-A2D479B0F6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AEB236-E5AD-4EAC-B06B-C8EF6968A4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CC65C2F7-7BEC-4C34-80C4-C78DC01BE2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940F6-CFAA-4328-AB73-21214C6E54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163900857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EDAEB471-BF7A-4C18-B7DD-8C9A6FC2FD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54B34EE1-18D0-480A-A1A2-264CBC6E9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BFB76AC-6BBF-4B81-A3C3-D6DE1247FA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4F5C3-842C-41EF-BEDF-01877FCC34B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255141519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95052AF9-E123-478B-9E57-28CB68F219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4B461D0-0A10-4A87-95F7-C52ADA8946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C0906E06-A1F2-4895-B706-D391F54BC1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9E880-EAB5-4E4C-8503-2430D9F71CF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464594781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B50B7CF6-AD87-4819-9264-BFF279D963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64FDDC70-85B5-4E8B-B359-45C50B8AE7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C46B1A8A-3AAB-439A-9464-5A77D8DB03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DA3DE-4D7A-4961-8799-81E94F89D48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943514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351408010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6CCB2AA-439C-4444-AAD7-66E65F2316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25BAEF56-2BBF-4654-AED0-49858B6720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CB9C7E7-E84B-4A30-AC42-637778515F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272AE-9306-4A18-8FAD-2BEF847A426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284662895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F772C4D-A098-4263-AC8A-4D59929232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5AEE03F-51C0-4E87-BE76-E2217ACB1B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379169CE-EB73-41F3-B14C-9E84FCA80B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69130-347A-4B6B-9E43-73D2AE90D49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262990111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D409C186-23EB-45AE-9A3B-FD177D8442FB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C5B1635E-42AC-4ECE-9A60-3F08710102F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2827CEC8-BC1A-49E0-9343-17E1D5D40BA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4C3E5D96-6062-48E3-81E7-62145EA32FD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B41B5A7D-FD09-4628-A471-B9BE98E8ECC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6C395865-120E-496F-855A-B564414B496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8DB40269-4E24-42CC-9EC9-DFFADADA451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3196F0D-5331-4610-B43C-45070A51B25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1AAE20C-C8DD-489C-9608-A141C03C9DB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254095ED-D924-4DB4-B392-C424C86344E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9C8F4574-A8C5-4D8A-80A2-8EFD45F7D59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8439ED2F-EC14-45D8-B013-6520CBAA21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3291AEE2-AD4F-422E-A656-4A41194325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22EA43B4-4DFE-4C42-8BCD-75EE03FF1FCB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079184319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845A77FF-30CD-419C-86E8-4834B0ACF1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E0824108-6D37-481C-9430-64CF9A0D74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90AA17E8-0436-41AC-9051-0CB1870EB1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476D3-FA6B-46F4-81E9-93CFFF5EDD95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393929657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1A55981E-3BFE-4B52-AD32-94DBF9C2B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148D04B8-46A5-4CDD-959B-DF48679462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F5B93FA-0AC8-4B90-85C8-BEA996955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A0143-4F4F-4107-B1F2-076E3E929E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616472087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4D2988B-36AC-4541-8982-769D6BFE06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3ADB0FB1-F31F-404A-B048-F8FD1E271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5DD9C105-2E9D-4674-8E43-0ED11C9EC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3280D-3F73-4DCC-AD5F-86815551929C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701446705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C662FBC9-C54C-4038-9FCF-FB3B4307A4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52EE519D-FC5A-4E2A-B508-4742294DC1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B80B0BF8-0FDF-47BD-AA92-1550947D44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25DC0-D3FB-4647-AEA8-73F278E81E1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480325064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1DE1C31E-CE21-4004-8896-5321431DEF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CB1099A8-B5AD-4FDD-8D6C-E498B28A0D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18E4D117-FE3C-4D94-B220-E15DC0F53C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10FBF-B05F-41FA-8828-5346BF32AF4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43817097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91BDEAC6-110D-4622-8239-A2D479B0F6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AEB236-E5AD-4EAC-B06B-C8EF6968A4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CC65C2F7-7BEC-4C34-80C4-C78DC01BE2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940F6-CFAA-4328-AB73-21214C6E54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14809207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EDAEB471-BF7A-4C18-B7DD-8C9A6FC2FD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54B34EE1-18D0-480A-A1A2-264CBC6E9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BFB76AC-6BBF-4B81-A3C3-D6DE1247FA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4F5C3-842C-41EF-BEDF-01877FCC34B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641949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A9F8BD9-79B4-415F-B066-C8147C2D23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3DBD1DA-F604-409D-8322-A2CB7FAC3D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18ABA2D-83DC-4D7E-A7DA-B69244F109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812857F-F83B-4F66-BCEA-A313A00C24B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436742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193540660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95052AF9-E123-478B-9E57-28CB68F219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4B461D0-0A10-4A87-95F7-C52ADA8946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C0906E06-A1F2-4895-B706-D391F54BC1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9E880-EAB5-4E4C-8503-2430D9F71CF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226576036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B50B7CF6-AD87-4819-9264-BFF279D963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64FDDC70-85B5-4E8B-B359-45C50B8AE7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C46B1A8A-3AAB-439A-9464-5A77D8DB03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DA3DE-4D7A-4961-8799-81E94F89D48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97357413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6CCB2AA-439C-4444-AAD7-66E65F2316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25BAEF56-2BBF-4654-AED0-49858B6720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CB9C7E7-E84B-4A30-AC42-637778515F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272AE-9306-4A18-8FAD-2BEF847A426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685736210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F772C4D-A098-4263-AC8A-4D59929232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5AEE03F-51C0-4E87-BE76-E2217ACB1B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379169CE-EB73-41F3-B14C-9E84FCA80B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69130-347A-4B6B-9E43-73D2AE90D49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66729080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D409C186-23EB-45AE-9A3B-FD177D8442FB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C5B1635E-42AC-4ECE-9A60-3F08710102F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2827CEC8-BC1A-49E0-9343-17E1D5D40BA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4C3E5D96-6062-48E3-81E7-62145EA32FD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B41B5A7D-FD09-4628-A471-B9BE98E8ECC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6C395865-120E-496F-855A-B564414B496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8DB40269-4E24-42CC-9EC9-DFFADADA451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3196F0D-5331-4610-B43C-45070A51B25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1AAE20C-C8DD-489C-9608-A141C03C9DB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254095ED-D924-4DB4-B392-C424C86344E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9C8F4574-A8C5-4D8A-80A2-8EFD45F7D59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8439ED2F-EC14-45D8-B013-6520CBAA21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3291AEE2-AD4F-422E-A656-4A41194325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22EA43B4-4DFE-4C42-8BCD-75EE03FF1FCB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83437312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845A77FF-30CD-419C-86E8-4834B0ACF1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E0824108-6D37-481C-9430-64CF9A0D74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90AA17E8-0436-41AC-9051-0CB1870EB1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476D3-FA6B-46F4-81E9-93CFFF5EDD95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676019443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1A55981E-3BFE-4B52-AD32-94DBF9C2B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148D04B8-46A5-4CDD-959B-DF48679462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F5B93FA-0AC8-4B90-85C8-BEA996955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A0143-4F4F-4107-B1F2-076E3E929E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8113237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4D2988B-36AC-4541-8982-769D6BFE06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3ADB0FB1-F31F-404A-B048-F8FD1E271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5DD9C105-2E9D-4674-8E43-0ED11C9EC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3280D-3F73-4DCC-AD5F-86815551929C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344337652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C662FBC9-C54C-4038-9FCF-FB3B4307A4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52EE519D-FC5A-4E2A-B508-4742294DC1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B80B0BF8-0FDF-47BD-AA92-1550947D44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25DC0-D3FB-4647-AEA8-73F278E81E1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88067821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1DE1C31E-CE21-4004-8896-5321431DEF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CB1099A8-B5AD-4FDD-8D6C-E498B28A0D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18E4D117-FE3C-4D94-B220-E15DC0F53C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10FBF-B05F-41FA-8828-5346BF32AF4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734924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936890693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91BDEAC6-110D-4622-8239-A2D479B0F6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AEB236-E5AD-4EAC-B06B-C8EF6968A4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CC65C2F7-7BEC-4C34-80C4-C78DC01BE2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940F6-CFAA-4328-AB73-21214C6E54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113924060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EDAEB471-BF7A-4C18-B7DD-8C9A6FC2FD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54B34EE1-18D0-480A-A1A2-264CBC6E9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BFB76AC-6BBF-4B81-A3C3-D6DE1247FA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4F5C3-842C-41EF-BEDF-01877FCC34B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468856455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95052AF9-E123-478B-9E57-28CB68F219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4B461D0-0A10-4A87-95F7-C52ADA8946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C0906E06-A1F2-4895-B706-D391F54BC1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9E880-EAB5-4E4C-8503-2430D9F71CF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22131818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B50B7CF6-AD87-4819-9264-BFF279D963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64FDDC70-85B5-4E8B-B359-45C50B8AE7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C46B1A8A-3AAB-439A-9464-5A77D8DB03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DA3DE-4D7A-4961-8799-81E94F89D48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574118591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6CCB2AA-439C-4444-AAD7-66E65F2316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25BAEF56-2BBF-4654-AED0-49858B6720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CB9C7E7-E84B-4A30-AC42-637778515F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272AE-9306-4A18-8FAD-2BEF847A426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116931541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F772C4D-A098-4263-AC8A-4D59929232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5AEE03F-51C0-4E87-BE76-E2217ACB1B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379169CE-EB73-41F3-B14C-9E84FCA80B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69130-347A-4B6B-9E43-73D2AE90D49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98536663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D409C186-23EB-45AE-9A3B-FD177D8442FB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C5B1635E-42AC-4ECE-9A60-3F08710102F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2827CEC8-BC1A-49E0-9343-17E1D5D40BA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4C3E5D96-6062-48E3-81E7-62145EA32FD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B41B5A7D-FD09-4628-A471-B9BE98E8ECC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6C395865-120E-496F-855A-B564414B496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8DB40269-4E24-42CC-9EC9-DFFADADA451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3196F0D-5331-4610-B43C-45070A51B25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1AAE20C-C8DD-489C-9608-A141C03C9DB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254095ED-D924-4DB4-B392-C424C86344E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9C8F4574-A8C5-4D8A-80A2-8EFD45F7D59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8439ED2F-EC14-45D8-B013-6520CBAA21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3291AEE2-AD4F-422E-A656-4A41194325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22EA43B4-4DFE-4C42-8BCD-75EE03FF1FCB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722712443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845A77FF-30CD-419C-86E8-4834B0ACF1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E0824108-6D37-481C-9430-64CF9A0D74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90AA17E8-0436-41AC-9051-0CB1870EB1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476D3-FA6B-46F4-81E9-93CFFF5EDD95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127840699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1A55981E-3BFE-4B52-AD32-94DBF9C2B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148D04B8-46A5-4CDD-959B-DF48679462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F5B93FA-0AC8-4B90-85C8-BEA996955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A0143-4F4F-4107-B1F2-076E3E929E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528563609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4D2988B-36AC-4541-8982-769D6BFE06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3ADB0FB1-F31F-404A-B048-F8FD1E271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5DD9C105-2E9D-4674-8E43-0ED11C9EC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3280D-3F73-4DCC-AD5F-86815551929C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4303884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240305233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C662FBC9-C54C-4038-9FCF-FB3B4307A4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52EE519D-FC5A-4E2A-B508-4742294DC1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B80B0BF8-0FDF-47BD-AA92-1550947D44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25DC0-D3FB-4647-AEA8-73F278E81E1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84247331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1DE1C31E-CE21-4004-8896-5321431DEF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CB1099A8-B5AD-4FDD-8D6C-E498B28A0D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18E4D117-FE3C-4D94-B220-E15DC0F53C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10FBF-B05F-41FA-8828-5346BF32AF4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61171754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91BDEAC6-110D-4622-8239-A2D479B0F6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AEB236-E5AD-4EAC-B06B-C8EF6968A4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CC65C2F7-7BEC-4C34-80C4-C78DC01BE2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940F6-CFAA-4328-AB73-21214C6E54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14754370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EDAEB471-BF7A-4C18-B7DD-8C9A6FC2FD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54B34EE1-18D0-480A-A1A2-264CBC6E9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BFB76AC-6BBF-4B81-A3C3-D6DE1247FA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4F5C3-842C-41EF-BEDF-01877FCC34B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779648845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95052AF9-E123-478B-9E57-28CB68F219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4B461D0-0A10-4A87-95F7-C52ADA8946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C0906E06-A1F2-4895-B706-D391F54BC1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9E880-EAB5-4E4C-8503-2430D9F71CF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19870287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B50B7CF6-AD87-4819-9264-BFF279D963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64FDDC70-85B5-4E8B-B359-45C50B8AE7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C46B1A8A-3AAB-439A-9464-5A77D8DB03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DA3DE-4D7A-4961-8799-81E94F89D48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961091856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6CCB2AA-439C-4444-AAD7-66E65F2316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25BAEF56-2BBF-4654-AED0-49858B6720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CB9C7E7-E84B-4A30-AC42-637778515F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272AE-9306-4A18-8FAD-2BEF847A426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205749804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F772C4D-A098-4263-AC8A-4D59929232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5AEE03F-51C0-4E87-BE76-E2217ACB1B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379169CE-EB73-41F3-B14C-9E84FCA80B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69130-347A-4B6B-9E43-73D2AE90D49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8112027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D409C186-23EB-45AE-9A3B-FD177D8442FB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C5B1635E-42AC-4ECE-9A60-3F08710102F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2827CEC8-BC1A-49E0-9343-17E1D5D40BA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4C3E5D96-6062-48E3-81E7-62145EA32FD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B41B5A7D-FD09-4628-A471-B9BE98E8ECC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6C395865-120E-496F-855A-B564414B496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8DB40269-4E24-42CC-9EC9-DFFADADA451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3196F0D-5331-4610-B43C-45070A51B25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1AAE20C-C8DD-489C-9608-A141C03C9DB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254095ED-D924-4DB4-B392-C424C86344E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9C8F4574-A8C5-4D8A-80A2-8EFD45F7D59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8439ED2F-EC14-45D8-B013-6520CBAA21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3291AEE2-AD4F-422E-A656-4A41194325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22EA43B4-4DFE-4C42-8BCD-75EE03FF1FCB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913983129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845A77FF-30CD-419C-86E8-4834B0ACF1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E0824108-6D37-481C-9430-64CF9A0D74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90AA17E8-0436-41AC-9051-0CB1870EB1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476D3-FA6B-46F4-81E9-93CFFF5EDD95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2459503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54647171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1A55981E-3BFE-4B52-AD32-94DBF9C2B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148D04B8-46A5-4CDD-959B-DF48679462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F5B93FA-0AC8-4B90-85C8-BEA996955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A0143-4F4F-4107-B1F2-076E3E929E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569062226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4D2988B-36AC-4541-8982-769D6BFE06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3ADB0FB1-F31F-404A-B048-F8FD1E271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5DD9C105-2E9D-4674-8E43-0ED11C9EC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3280D-3F73-4DCC-AD5F-86815551929C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63003887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C662FBC9-C54C-4038-9FCF-FB3B4307A4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52EE519D-FC5A-4E2A-B508-4742294DC1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B80B0BF8-0FDF-47BD-AA92-1550947D44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25DC0-D3FB-4647-AEA8-73F278E81E1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282970837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1DE1C31E-CE21-4004-8896-5321431DEF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CB1099A8-B5AD-4FDD-8D6C-E498B28A0D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18E4D117-FE3C-4D94-B220-E15DC0F53C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10FBF-B05F-41FA-8828-5346BF32AF4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545052626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91BDEAC6-110D-4622-8239-A2D479B0F6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AEB236-E5AD-4EAC-B06B-C8EF6968A4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CC65C2F7-7BEC-4C34-80C4-C78DC01BE2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940F6-CFAA-4328-AB73-21214C6E54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671602416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EDAEB471-BF7A-4C18-B7DD-8C9A6FC2FD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54B34EE1-18D0-480A-A1A2-264CBC6E9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BFB76AC-6BBF-4B81-A3C3-D6DE1247FA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4F5C3-842C-41EF-BEDF-01877FCC34B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677293437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95052AF9-E123-478B-9E57-28CB68F219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4B461D0-0A10-4A87-95F7-C52ADA8946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C0906E06-A1F2-4895-B706-D391F54BC1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9E880-EAB5-4E4C-8503-2430D9F71CF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058577786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B50B7CF6-AD87-4819-9264-BFF279D963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64FDDC70-85B5-4E8B-B359-45C50B8AE7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C46B1A8A-3AAB-439A-9464-5A77D8DB03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DA3DE-4D7A-4961-8799-81E94F89D48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441185282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6CCB2AA-439C-4444-AAD7-66E65F2316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25BAEF56-2BBF-4654-AED0-49858B6720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CB9C7E7-E84B-4A30-AC42-637778515F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272AE-9306-4A18-8FAD-2BEF847A426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40534678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F772C4D-A098-4263-AC8A-4D59929232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5AEE03F-51C0-4E87-BE76-E2217ACB1B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379169CE-EB73-41F3-B14C-9E84FCA80B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69130-347A-4B6B-9E43-73D2AE90D49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4717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75726767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D409C186-23EB-45AE-9A3B-FD177D8442FB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C5B1635E-42AC-4ECE-9A60-3F08710102F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2827CEC8-BC1A-49E0-9343-17E1D5D40BA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4C3E5D96-6062-48E3-81E7-62145EA32FD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B41B5A7D-FD09-4628-A471-B9BE98E8ECC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6C395865-120E-496F-855A-B564414B496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8DB40269-4E24-42CC-9EC9-DFFADADA451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3196F0D-5331-4610-B43C-45070A51B25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1AAE20C-C8DD-489C-9608-A141C03C9DB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254095ED-D924-4DB4-B392-C424C86344E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9C8F4574-A8C5-4D8A-80A2-8EFD45F7D59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8439ED2F-EC14-45D8-B013-6520CBAA21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3291AEE2-AD4F-422E-A656-4A41194325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22EA43B4-4DFE-4C42-8BCD-75EE03FF1FCB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954035799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845A77FF-30CD-419C-86E8-4834B0ACF1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E0824108-6D37-481C-9430-64CF9A0D74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90AA17E8-0436-41AC-9051-0CB1870EB1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476D3-FA6B-46F4-81E9-93CFFF5EDD95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91961028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1A55981E-3BFE-4B52-AD32-94DBF9C2B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148D04B8-46A5-4CDD-959B-DF48679462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F5B93FA-0AC8-4B90-85C8-BEA996955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A0143-4F4F-4107-B1F2-076E3E929E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88111756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4D2988B-36AC-4541-8982-769D6BFE06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3ADB0FB1-F31F-404A-B048-F8FD1E271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5DD9C105-2E9D-4674-8E43-0ED11C9EC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3280D-3F73-4DCC-AD5F-86815551929C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969275685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C662FBC9-C54C-4038-9FCF-FB3B4307A4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52EE519D-FC5A-4E2A-B508-4742294DC1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B80B0BF8-0FDF-47BD-AA92-1550947D44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25DC0-D3FB-4647-AEA8-73F278E81E1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885618767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1DE1C31E-CE21-4004-8896-5321431DEF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CB1099A8-B5AD-4FDD-8D6C-E498B28A0D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18E4D117-FE3C-4D94-B220-E15DC0F53C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10FBF-B05F-41FA-8828-5346BF32AF4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531468274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91BDEAC6-110D-4622-8239-A2D479B0F6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AEB236-E5AD-4EAC-B06B-C8EF6968A4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CC65C2F7-7BEC-4C34-80C4-C78DC01BE2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940F6-CFAA-4328-AB73-21214C6E54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535223538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EDAEB471-BF7A-4C18-B7DD-8C9A6FC2FD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54B34EE1-18D0-480A-A1A2-264CBC6E9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BFB76AC-6BBF-4B81-A3C3-D6DE1247FA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4F5C3-842C-41EF-BEDF-01877FCC34B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81907153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95052AF9-E123-478B-9E57-28CB68F219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4B461D0-0A10-4A87-95F7-C52ADA8946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C0906E06-A1F2-4895-B706-D391F54BC1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9E880-EAB5-4E4C-8503-2430D9F71CF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000132042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B50B7CF6-AD87-4819-9264-BFF279D963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64FDDC70-85B5-4E8B-B359-45C50B8AE7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C46B1A8A-3AAB-439A-9464-5A77D8DB03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DA3DE-4D7A-4961-8799-81E94F89D48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9148766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475673906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6CCB2AA-439C-4444-AAD7-66E65F2316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25BAEF56-2BBF-4654-AED0-49858B6720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CB9C7E7-E84B-4A30-AC42-637778515F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272AE-9306-4A18-8FAD-2BEF847A426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919189570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F772C4D-A098-4263-AC8A-4D59929232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5AEE03F-51C0-4E87-BE76-E2217ACB1B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379169CE-EB73-41F3-B14C-9E84FCA80B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69130-347A-4B6B-9E43-73D2AE90D49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753678052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D409C186-23EB-45AE-9A3B-FD177D8442FB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C5B1635E-42AC-4ECE-9A60-3F08710102F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2827CEC8-BC1A-49E0-9343-17E1D5D40BA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4C3E5D96-6062-48E3-81E7-62145EA32FD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B41B5A7D-FD09-4628-A471-B9BE98E8ECC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6C395865-120E-496F-855A-B564414B496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8DB40269-4E24-42CC-9EC9-DFFADADA451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3196F0D-5331-4610-B43C-45070A51B25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1AAE20C-C8DD-489C-9608-A141C03C9DB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254095ED-D924-4DB4-B392-C424C86344E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9C8F4574-A8C5-4D8A-80A2-8EFD45F7D59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8439ED2F-EC14-45D8-B013-6520CBAA21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3291AEE2-AD4F-422E-A656-4A41194325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22EA43B4-4DFE-4C42-8BCD-75EE03FF1FCB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594531896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845A77FF-30CD-419C-86E8-4834B0ACF1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E0824108-6D37-481C-9430-64CF9A0D74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90AA17E8-0436-41AC-9051-0CB1870EB1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476D3-FA6B-46F4-81E9-93CFFF5EDD95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198463030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1A55981E-3BFE-4B52-AD32-94DBF9C2B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148D04B8-46A5-4CDD-959B-DF48679462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F5B93FA-0AC8-4B90-85C8-BEA996955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A0143-4F4F-4107-B1F2-076E3E929E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29673370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4D2988B-36AC-4541-8982-769D6BFE06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3ADB0FB1-F31F-404A-B048-F8FD1E271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5DD9C105-2E9D-4674-8E43-0ED11C9EC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3280D-3F73-4DCC-AD5F-86815551929C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38482700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C662FBC9-C54C-4038-9FCF-FB3B4307A4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52EE519D-FC5A-4E2A-B508-4742294DC1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B80B0BF8-0FDF-47BD-AA92-1550947D44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25DC0-D3FB-4647-AEA8-73F278E81E1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89398440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1DE1C31E-CE21-4004-8896-5321431DEF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CB1099A8-B5AD-4FDD-8D6C-E498B28A0D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18E4D117-FE3C-4D94-B220-E15DC0F53C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10FBF-B05F-41FA-8828-5346BF32AF4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40478337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91BDEAC6-110D-4622-8239-A2D479B0F6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AEB236-E5AD-4EAC-B06B-C8EF6968A4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CC65C2F7-7BEC-4C34-80C4-C78DC01BE2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940F6-CFAA-4328-AB73-21214C6E54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89472530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EDAEB471-BF7A-4C18-B7DD-8C9A6FC2FD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54B34EE1-18D0-480A-A1A2-264CBC6E9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BFB76AC-6BBF-4B81-A3C3-D6DE1247FA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4F5C3-842C-41EF-BEDF-01877FCC34B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207865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73653004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95052AF9-E123-478B-9E57-28CB68F219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4B461D0-0A10-4A87-95F7-C52ADA8946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C0906E06-A1F2-4895-B706-D391F54BC1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9E880-EAB5-4E4C-8503-2430D9F71CF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572665662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B50B7CF6-AD87-4819-9264-BFF279D963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64FDDC70-85B5-4E8B-B359-45C50B8AE7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C46B1A8A-3AAB-439A-9464-5A77D8DB03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DA3DE-4D7A-4961-8799-81E94F89D48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651011847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6CCB2AA-439C-4444-AAD7-66E65F2316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25BAEF56-2BBF-4654-AED0-49858B6720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CB9C7E7-E84B-4A30-AC42-637778515F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272AE-9306-4A18-8FAD-2BEF847A426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539917832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F772C4D-A098-4263-AC8A-4D59929232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5AEE03F-51C0-4E87-BE76-E2217ACB1B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379169CE-EB73-41F3-B14C-9E84FCA80B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69130-347A-4B6B-9E43-73D2AE90D49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430083459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D409C186-23EB-45AE-9A3B-FD177D8442FB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C5B1635E-42AC-4ECE-9A60-3F08710102F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2827CEC8-BC1A-49E0-9343-17E1D5D40BA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4C3E5D96-6062-48E3-81E7-62145EA32FD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B41B5A7D-FD09-4628-A471-B9BE98E8ECC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6C395865-120E-496F-855A-B564414B496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8DB40269-4E24-42CC-9EC9-DFFADADA451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3196F0D-5331-4610-B43C-45070A51B25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1AAE20C-C8DD-489C-9608-A141C03C9DB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254095ED-D924-4DB4-B392-C424C86344E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9C8F4574-A8C5-4D8A-80A2-8EFD45F7D59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8439ED2F-EC14-45D8-B013-6520CBAA21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3291AEE2-AD4F-422E-A656-4A41194325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22EA43B4-4DFE-4C42-8BCD-75EE03FF1FCB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675462314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845A77FF-30CD-419C-86E8-4834B0ACF1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E0824108-6D37-481C-9430-64CF9A0D74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90AA17E8-0436-41AC-9051-0CB1870EB1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476D3-FA6B-46F4-81E9-93CFFF5EDD95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660967956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1A55981E-3BFE-4B52-AD32-94DBF9C2B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148D04B8-46A5-4CDD-959B-DF48679462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F5B93FA-0AC8-4B90-85C8-BEA996955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A0143-4F4F-4107-B1F2-076E3E929E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418666590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4D2988B-36AC-4541-8982-769D6BFE06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3ADB0FB1-F31F-404A-B048-F8FD1E271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5DD9C105-2E9D-4674-8E43-0ED11C9EC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3280D-3F73-4DCC-AD5F-86815551929C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44831207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C662FBC9-C54C-4038-9FCF-FB3B4307A4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52EE519D-FC5A-4E2A-B508-4742294DC1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B80B0BF8-0FDF-47BD-AA92-1550947D44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25DC0-D3FB-4647-AEA8-73F278E81E1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427568228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1DE1C31E-CE21-4004-8896-5321431DEF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CB1099A8-B5AD-4FDD-8D6C-E498B28A0D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18E4D117-FE3C-4D94-B220-E15DC0F53C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10FBF-B05F-41FA-8828-5346BF32AF4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942820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498429785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91BDEAC6-110D-4622-8239-A2D479B0F6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AEB236-E5AD-4EAC-B06B-C8EF6968A4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CC65C2F7-7BEC-4C34-80C4-C78DC01BE2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940F6-CFAA-4328-AB73-21214C6E54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593845674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EDAEB471-BF7A-4C18-B7DD-8C9A6FC2FD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54B34EE1-18D0-480A-A1A2-264CBC6E9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BFB76AC-6BBF-4B81-A3C3-D6DE1247FA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4F5C3-842C-41EF-BEDF-01877FCC34B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72942939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95052AF9-E123-478B-9E57-28CB68F219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4B461D0-0A10-4A87-95F7-C52ADA8946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C0906E06-A1F2-4895-B706-D391F54BC1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9E880-EAB5-4E4C-8503-2430D9F71CF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931417812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B50B7CF6-AD87-4819-9264-BFF279D963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64FDDC70-85B5-4E8B-B359-45C50B8AE7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C46B1A8A-3AAB-439A-9464-5A77D8DB03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DA3DE-4D7A-4961-8799-81E94F89D48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777337979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6CCB2AA-439C-4444-AAD7-66E65F2316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25BAEF56-2BBF-4654-AED0-49858B6720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CB9C7E7-E84B-4A30-AC42-637778515F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272AE-9306-4A18-8FAD-2BEF847A426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521369919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F772C4D-A098-4263-AC8A-4D59929232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5AEE03F-51C0-4E87-BE76-E2217ACB1B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379169CE-EB73-41F3-B14C-9E84FCA80B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69130-347A-4B6B-9E43-73D2AE90D49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503879861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835000BD-FA28-4F49-A067-723A6D0947BD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30536985-3F9F-4279-BDAC-EBB96AACE70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698895FE-EB79-490B-BA4B-3ECB6D92A08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57EBB47F-3E7D-45FE-AA7A-6D6CFF6855E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4C7D9E3D-E79D-47D6-8428-55949410167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6C40A43D-4DCE-4ED3-997E-54A6E02527A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95290F14-D48E-40ED-90AC-0F103B936B3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75254C7F-38E2-4490-8A57-4273659E447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F0C3BB8F-58C7-4C1A-963B-3C11559721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13F61B12-2670-4D8F-B136-C20D2E13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8002CE33-7143-4C4A-A16F-DA78B6A3FB7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F864CF63-84BA-4A52-85B6-D3514AFB90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59EAB0BC-44D1-41D5-9BC6-EB24D30815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95E6A-A933-456C-997F-847C396D7D2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663687515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2F68F5EB-1B58-42DF-866C-21592D8B9D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B8B8C056-6102-4C68-BF46-F15D35C751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DE8064B8-1983-4E3C-BE63-AA66F06D9B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1C271-083C-42E6-A9F4-F1393976F75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85835435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B39EFC69-190B-4285-B856-3938B45815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3F4519C8-76B5-47FC-A756-D96D00D096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79098045-410E-499B-8E9E-DA65E33EBB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3873A-D05E-4018-969E-78FF7F77C26A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548593988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8E37C5FC-DB7E-4C07-9CC3-DD06C3BDE2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B07DC98D-B160-4F15-A85F-0E621CD1B0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169C4B0B-2631-4028-9164-10A466490E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C987F-C108-4F4B-B57B-ACB449800B3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637364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86825087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77B8822F-2F25-4A0D-BC66-097EE8D2B4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88573EB5-74FB-47F0-9A24-5967D153B5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D1874A2E-D9D9-43D7-B213-5B0F19B045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BD209-A80A-4057-881D-8CFBDBEC48A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743405095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9BE4A18A-5043-4CFA-A283-46257CDA23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38AC3F9D-5A83-4DF7-99EF-47B0CE743D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31282522-9E69-4299-A83A-76B77216D1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09FC6-4A3E-4603-8383-A593941C7D0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92846109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B7855A43-C1B9-4F7C-AFD9-7CF160A652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8BAAB30D-4D2F-49E9-B140-46C202F9A5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FC69E17B-B0F8-4750-B39A-DCC169DC4B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0BE0F-FD51-4539-B762-A53B161E0CE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001383046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AC30048-2302-4229-97C9-F90A17234E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7C007E7D-AEEC-4392-8FE3-54C34C14B1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E753D16F-AC62-4E3A-BE9A-93241F759F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2FEA9-0970-49E9-A881-583687A7E2A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74064017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141FC24D-1431-4D18-93F0-13BB4C8C0B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76207EA0-3FD9-418D-9B9B-2509E6CB87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B1D2ED1E-687E-49B2-96AB-4FADE8FC98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48094-CC7A-4548-9B4D-E25C32DACE7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521898033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41484507-69AA-4721-BB52-F04747847A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DF1B5866-0C95-42CF-9A38-483005994B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0992F59-22D7-437F-8F09-850C7984AE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61CE1-4D73-450C-ACBB-F24827D51C1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502407346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950AD8-1069-4466-A40B-3CC386D644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D4C5E0EB-441B-4CD7-AFEF-C7B01AF9FB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C580E150-3418-417E-8B8D-5720A8BCDF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8C9E4-A962-4623-A5BF-4353EC32B5D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986923404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2D2381FC-36A3-4BAD-8664-EBB12FA611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ABA6E272-434C-4058-BA11-045B2C3B0D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AF6E32A3-3370-405F-B916-C63BB70015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90B8D-61EB-4FB0-9E24-9454FF3405B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5897205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90675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7559B5-0677-43E3-BBB1-E6CCEF5B63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932A567-7EDF-4C76-8983-E84EDA7999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BB6026D-D395-4B02-9111-D199D3ABED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CD5B316-F0FF-487E-8D00-ABD39DDDE32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841939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856326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1887437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2202351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7577800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756875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0654955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7494863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27800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300021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390709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2605226-0890-4BA8-82B7-C0B2D093A9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959FE54-6B15-4C0B-9F91-5C195960AA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EF13C64-B3D2-4A94-AFF3-D77DDF37C9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95BF0E8-7924-48C5-A253-C8193DD9C92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18441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626963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8611996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1904592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6979644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395032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7286770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0488858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2873994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98564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904524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1C0D59-5830-4906-9BA5-C48A77DA21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7F9536-EE6B-4F55-B2B8-21B8C04619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AFF146-D7BC-41D6-B144-06AC56A2F9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A857DD6-E13A-4AC3-BBE7-1E54312CC9D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448625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733149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1471007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8356717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4156933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716773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9203960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0266247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0212589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6875553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263529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2C416C-E582-4310-9155-FF7AB8A845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48A67B-2240-4C95-A122-6063300729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2B5B36-9CF0-48CE-A84F-8B0F35B8C6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3ECB94E-F292-412D-B006-EB417E85CBA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921792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63933513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7738839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064960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249353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3508091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8576564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32048165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75153608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01009223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676070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slideLayout" Target="../slideLayouts/slideLayout215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22.xml"/><Relationship Id="rId12" Type="http://schemas.openxmlformats.org/officeDocument/2006/relationships/slideLayout" Target="../slideLayouts/slideLayout227.xml"/><Relationship Id="rId2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4.xml"/><Relationship Id="rId12" Type="http://schemas.openxmlformats.org/officeDocument/2006/relationships/slideLayout" Target="../slideLayouts/slideLayout239.xml"/><Relationship Id="rId2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46.xml"/><Relationship Id="rId12" Type="http://schemas.openxmlformats.org/officeDocument/2006/relationships/slideLayout" Target="../slideLayouts/slideLayout251.xml"/><Relationship Id="rId2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9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54.xml"/><Relationship Id="rId7" Type="http://schemas.openxmlformats.org/officeDocument/2006/relationships/slideLayout" Target="../slideLayouts/slideLayout258.xml"/><Relationship Id="rId12" Type="http://schemas.openxmlformats.org/officeDocument/2006/relationships/slideLayout" Target="../slideLayouts/slideLayout263.xml"/><Relationship Id="rId2" Type="http://schemas.openxmlformats.org/officeDocument/2006/relationships/slideLayout" Target="../slideLayouts/slideLayout253.xml"/><Relationship Id="rId1" Type="http://schemas.openxmlformats.org/officeDocument/2006/relationships/slideLayout" Target="../slideLayouts/slideLayout252.xml"/><Relationship Id="rId6" Type="http://schemas.openxmlformats.org/officeDocument/2006/relationships/slideLayout" Target="../slideLayouts/slideLayout257.xml"/><Relationship Id="rId11" Type="http://schemas.openxmlformats.org/officeDocument/2006/relationships/slideLayout" Target="../slideLayouts/slideLayout262.xml"/><Relationship Id="rId5" Type="http://schemas.openxmlformats.org/officeDocument/2006/relationships/slideLayout" Target="../slideLayouts/slideLayout256.xml"/><Relationship Id="rId10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55.xml"/><Relationship Id="rId9" Type="http://schemas.openxmlformats.org/officeDocument/2006/relationships/slideLayout" Target="../slideLayouts/slideLayout26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1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66.xml"/><Relationship Id="rId7" Type="http://schemas.openxmlformats.org/officeDocument/2006/relationships/slideLayout" Target="../slideLayouts/slideLayout270.xml"/><Relationship Id="rId12" Type="http://schemas.openxmlformats.org/officeDocument/2006/relationships/slideLayout" Target="../slideLayouts/slideLayout275.xml"/><Relationship Id="rId2" Type="http://schemas.openxmlformats.org/officeDocument/2006/relationships/slideLayout" Target="../slideLayouts/slideLayout265.xml"/><Relationship Id="rId1" Type="http://schemas.openxmlformats.org/officeDocument/2006/relationships/slideLayout" Target="../slideLayouts/slideLayout264.xml"/><Relationship Id="rId6" Type="http://schemas.openxmlformats.org/officeDocument/2006/relationships/slideLayout" Target="../slideLayouts/slideLayout269.xml"/><Relationship Id="rId11" Type="http://schemas.openxmlformats.org/officeDocument/2006/relationships/slideLayout" Target="../slideLayouts/slideLayout274.xml"/><Relationship Id="rId5" Type="http://schemas.openxmlformats.org/officeDocument/2006/relationships/slideLayout" Target="../slideLayouts/slideLayout268.xml"/><Relationship Id="rId10" Type="http://schemas.openxmlformats.org/officeDocument/2006/relationships/slideLayout" Target="../slideLayouts/slideLayout273.xml"/><Relationship Id="rId4" Type="http://schemas.openxmlformats.org/officeDocument/2006/relationships/slideLayout" Target="../slideLayouts/slideLayout267.xml"/><Relationship Id="rId9" Type="http://schemas.openxmlformats.org/officeDocument/2006/relationships/slideLayout" Target="../slideLayouts/slideLayout272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slideLayout" Target="../slideLayouts/slideLayout287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5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90.xml"/><Relationship Id="rId7" Type="http://schemas.openxmlformats.org/officeDocument/2006/relationships/slideLayout" Target="../slideLayouts/slideLayout294.xml"/><Relationship Id="rId12" Type="http://schemas.openxmlformats.org/officeDocument/2006/relationships/slideLayout" Target="../slideLayouts/slideLayout299.xml"/><Relationship Id="rId2" Type="http://schemas.openxmlformats.org/officeDocument/2006/relationships/slideLayout" Target="../slideLayouts/slideLayout289.xml"/><Relationship Id="rId1" Type="http://schemas.openxmlformats.org/officeDocument/2006/relationships/slideLayout" Target="../slideLayouts/slideLayout288.xml"/><Relationship Id="rId6" Type="http://schemas.openxmlformats.org/officeDocument/2006/relationships/slideLayout" Target="../slideLayouts/slideLayout293.xml"/><Relationship Id="rId11" Type="http://schemas.openxmlformats.org/officeDocument/2006/relationships/slideLayout" Target="../slideLayouts/slideLayout298.xml"/><Relationship Id="rId5" Type="http://schemas.openxmlformats.org/officeDocument/2006/relationships/slideLayout" Target="../slideLayouts/slideLayout292.xml"/><Relationship Id="rId10" Type="http://schemas.openxmlformats.org/officeDocument/2006/relationships/slideLayout" Target="../slideLayouts/slideLayout297.xml"/><Relationship Id="rId4" Type="http://schemas.openxmlformats.org/officeDocument/2006/relationships/slideLayout" Target="../slideLayouts/slideLayout291.xml"/><Relationship Id="rId9" Type="http://schemas.openxmlformats.org/officeDocument/2006/relationships/slideLayout" Target="../slideLayouts/slideLayout296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7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306.xml"/><Relationship Id="rId12" Type="http://schemas.openxmlformats.org/officeDocument/2006/relationships/slideLayout" Target="../slideLayouts/slideLayout311.xml"/><Relationship Id="rId2" Type="http://schemas.openxmlformats.org/officeDocument/2006/relationships/slideLayout" Target="../slideLayouts/slideLayout301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1" Type="http://schemas.openxmlformats.org/officeDocument/2006/relationships/slideLayout" Target="../slideLayouts/slideLayout310.xml"/><Relationship Id="rId5" Type="http://schemas.openxmlformats.org/officeDocument/2006/relationships/slideLayout" Target="../slideLayouts/slideLayout304.xml"/><Relationship Id="rId10" Type="http://schemas.openxmlformats.org/officeDocument/2006/relationships/slideLayout" Target="../slideLayouts/slideLayout309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9.xml"/><Relationship Id="rId13" Type="http://schemas.openxmlformats.org/officeDocument/2006/relationships/theme" Target="../theme/theme27.xml"/><Relationship Id="rId3" Type="http://schemas.openxmlformats.org/officeDocument/2006/relationships/slideLayout" Target="../slideLayouts/slideLayout314.xml"/><Relationship Id="rId7" Type="http://schemas.openxmlformats.org/officeDocument/2006/relationships/slideLayout" Target="../slideLayouts/slideLayout318.xml"/><Relationship Id="rId12" Type="http://schemas.openxmlformats.org/officeDocument/2006/relationships/slideLayout" Target="../slideLayouts/slideLayout323.xml"/><Relationship Id="rId2" Type="http://schemas.openxmlformats.org/officeDocument/2006/relationships/slideLayout" Target="../slideLayouts/slideLayout313.xml"/><Relationship Id="rId1" Type="http://schemas.openxmlformats.org/officeDocument/2006/relationships/slideLayout" Target="../slideLayouts/slideLayout312.xml"/><Relationship Id="rId6" Type="http://schemas.openxmlformats.org/officeDocument/2006/relationships/slideLayout" Target="../slideLayouts/slideLayout317.xml"/><Relationship Id="rId11" Type="http://schemas.openxmlformats.org/officeDocument/2006/relationships/slideLayout" Target="../slideLayouts/slideLayout322.xml"/><Relationship Id="rId5" Type="http://schemas.openxmlformats.org/officeDocument/2006/relationships/slideLayout" Target="../slideLayouts/slideLayout316.xml"/><Relationship Id="rId10" Type="http://schemas.openxmlformats.org/officeDocument/2006/relationships/slideLayout" Target="../slideLayouts/slideLayout321.xml"/><Relationship Id="rId4" Type="http://schemas.openxmlformats.org/officeDocument/2006/relationships/slideLayout" Target="../slideLayouts/slideLayout315.xml"/><Relationship Id="rId9" Type="http://schemas.openxmlformats.org/officeDocument/2006/relationships/slideLayout" Target="../slideLayouts/slideLayout320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1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326.xml"/><Relationship Id="rId7" Type="http://schemas.openxmlformats.org/officeDocument/2006/relationships/slideLayout" Target="../slideLayouts/slideLayout330.xml"/><Relationship Id="rId12" Type="http://schemas.openxmlformats.org/officeDocument/2006/relationships/slideLayout" Target="../slideLayouts/slideLayout335.xml"/><Relationship Id="rId2" Type="http://schemas.openxmlformats.org/officeDocument/2006/relationships/slideLayout" Target="../slideLayouts/slideLayout325.xml"/><Relationship Id="rId1" Type="http://schemas.openxmlformats.org/officeDocument/2006/relationships/slideLayout" Target="../slideLayouts/slideLayout324.xml"/><Relationship Id="rId6" Type="http://schemas.openxmlformats.org/officeDocument/2006/relationships/slideLayout" Target="../slideLayouts/slideLayout329.xml"/><Relationship Id="rId11" Type="http://schemas.openxmlformats.org/officeDocument/2006/relationships/slideLayout" Target="../slideLayouts/slideLayout334.xml"/><Relationship Id="rId5" Type="http://schemas.openxmlformats.org/officeDocument/2006/relationships/slideLayout" Target="../slideLayouts/slideLayout328.xml"/><Relationship Id="rId10" Type="http://schemas.openxmlformats.org/officeDocument/2006/relationships/slideLayout" Target="../slideLayouts/slideLayout333.xml"/><Relationship Id="rId4" Type="http://schemas.openxmlformats.org/officeDocument/2006/relationships/slideLayout" Target="../slideLayouts/slideLayout327.xml"/><Relationship Id="rId9" Type="http://schemas.openxmlformats.org/officeDocument/2006/relationships/slideLayout" Target="../slideLayouts/slideLayout332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3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338.xml"/><Relationship Id="rId7" Type="http://schemas.openxmlformats.org/officeDocument/2006/relationships/slideLayout" Target="../slideLayouts/slideLayout342.xml"/><Relationship Id="rId12" Type="http://schemas.openxmlformats.org/officeDocument/2006/relationships/slideLayout" Target="../slideLayouts/slideLayout347.xml"/><Relationship Id="rId2" Type="http://schemas.openxmlformats.org/officeDocument/2006/relationships/slideLayout" Target="../slideLayouts/slideLayout337.xml"/><Relationship Id="rId1" Type="http://schemas.openxmlformats.org/officeDocument/2006/relationships/slideLayout" Target="../slideLayouts/slideLayout336.xml"/><Relationship Id="rId6" Type="http://schemas.openxmlformats.org/officeDocument/2006/relationships/slideLayout" Target="../slideLayouts/slideLayout341.xml"/><Relationship Id="rId11" Type="http://schemas.openxmlformats.org/officeDocument/2006/relationships/slideLayout" Target="../slideLayouts/slideLayout346.xml"/><Relationship Id="rId5" Type="http://schemas.openxmlformats.org/officeDocument/2006/relationships/slideLayout" Target="../slideLayouts/slideLayout340.xml"/><Relationship Id="rId10" Type="http://schemas.openxmlformats.org/officeDocument/2006/relationships/slideLayout" Target="../slideLayouts/slideLayout345.xml"/><Relationship Id="rId4" Type="http://schemas.openxmlformats.org/officeDocument/2006/relationships/slideLayout" Target="../slideLayouts/slideLayout339.xml"/><Relationship Id="rId9" Type="http://schemas.openxmlformats.org/officeDocument/2006/relationships/slideLayout" Target="../slideLayouts/slideLayout3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5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350.xml"/><Relationship Id="rId7" Type="http://schemas.openxmlformats.org/officeDocument/2006/relationships/slideLayout" Target="../slideLayouts/slideLayout354.xml"/><Relationship Id="rId12" Type="http://schemas.openxmlformats.org/officeDocument/2006/relationships/slideLayout" Target="../slideLayouts/slideLayout359.xml"/><Relationship Id="rId2" Type="http://schemas.openxmlformats.org/officeDocument/2006/relationships/slideLayout" Target="../slideLayouts/slideLayout349.xml"/><Relationship Id="rId1" Type="http://schemas.openxmlformats.org/officeDocument/2006/relationships/slideLayout" Target="../slideLayouts/slideLayout348.xml"/><Relationship Id="rId6" Type="http://schemas.openxmlformats.org/officeDocument/2006/relationships/slideLayout" Target="../slideLayouts/slideLayout353.xml"/><Relationship Id="rId11" Type="http://schemas.openxmlformats.org/officeDocument/2006/relationships/slideLayout" Target="../slideLayouts/slideLayout358.xml"/><Relationship Id="rId5" Type="http://schemas.openxmlformats.org/officeDocument/2006/relationships/slideLayout" Target="../slideLayouts/slideLayout352.xml"/><Relationship Id="rId10" Type="http://schemas.openxmlformats.org/officeDocument/2006/relationships/slideLayout" Target="../slideLayouts/slideLayout357.xml"/><Relationship Id="rId4" Type="http://schemas.openxmlformats.org/officeDocument/2006/relationships/slideLayout" Target="../slideLayouts/slideLayout351.xml"/><Relationship Id="rId9" Type="http://schemas.openxmlformats.org/officeDocument/2006/relationships/slideLayout" Target="../slideLayouts/slideLayout356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7.xml"/><Relationship Id="rId13" Type="http://schemas.openxmlformats.org/officeDocument/2006/relationships/theme" Target="../theme/theme31.xml"/><Relationship Id="rId3" Type="http://schemas.openxmlformats.org/officeDocument/2006/relationships/slideLayout" Target="../slideLayouts/slideLayout362.xml"/><Relationship Id="rId7" Type="http://schemas.openxmlformats.org/officeDocument/2006/relationships/slideLayout" Target="../slideLayouts/slideLayout366.xml"/><Relationship Id="rId12" Type="http://schemas.openxmlformats.org/officeDocument/2006/relationships/slideLayout" Target="../slideLayouts/slideLayout371.xml"/><Relationship Id="rId2" Type="http://schemas.openxmlformats.org/officeDocument/2006/relationships/slideLayout" Target="../slideLayouts/slideLayout361.xml"/><Relationship Id="rId1" Type="http://schemas.openxmlformats.org/officeDocument/2006/relationships/slideLayout" Target="../slideLayouts/slideLayout360.xml"/><Relationship Id="rId6" Type="http://schemas.openxmlformats.org/officeDocument/2006/relationships/slideLayout" Target="../slideLayouts/slideLayout365.xml"/><Relationship Id="rId11" Type="http://schemas.openxmlformats.org/officeDocument/2006/relationships/slideLayout" Target="../slideLayouts/slideLayout370.xml"/><Relationship Id="rId5" Type="http://schemas.openxmlformats.org/officeDocument/2006/relationships/slideLayout" Target="../slideLayouts/slideLayout364.xml"/><Relationship Id="rId10" Type="http://schemas.openxmlformats.org/officeDocument/2006/relationships/slideLayout" Target="../slideLayouts/slideLayout369.xml"/><Relationship Id="rId4" Type="http://schemas.openxmlformats.org/officeDocument/2006/relationships/slideLayout" Target="../slideLayouts/slideLayout363.xml"/><Relationship Id="rId9" Type="http://schemas.openxmlformats.org/officeDocument/2006/relationships/slideLayout" Target="../slideLayouts/slideLayout368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9.xml"/><Relationship Id="rId13" Type="http://schemas.openxmlformats.org/officeDocument/2006/relationships/theme" Target="../theme/theme32.xml"/><Relationship Id="rId3" Type="http://schemas.openxmlformats.org/officeDocument/2006/relationships/slideLayout" Target="../slideLayouts/slideLayout374.xml"/><Relationship Id="rId7" Type="http://schemas.openxmlformats.org/officeDocument/2006/relationships/slideLayout" Target="../slideLayouts/slideLayout378.xml"/><Relationship Id="rId12" Type="http://schemas.openxmlformats.org/officeDocument/2006/relationships/slideLayout" Target="../slideLayouts/slideLayout383.xml"/><Relationship Id="rId2" Type="http://schemas.openxmlformats.org/officeDocument/2006/relationships/slideLayout" Target="../slideLayouts/slideLayout373.xml"/><Relationship Id="rId1" Type="http://schemas.openxmlformats.org/officeDocument/2006/relationships/slideLayout" Target="../slideLayouts/slideLayout372.xml"/><Relationship Id="rId6" Type="http://schemas.openxmlformats.org/officeDocument/2006/relationships/slideLayout" Target="../slideLayouts/slideLayout377.xml"/><Relationship Id="rId11" Type="http://schemas.openxmlformats.org/officeDocument/2006/relationships/slideLayout" Target="../slideLayouts/slideLayout382.xml"/><Relationship Id="rId5" Type="http://schemas.openxmlformats.org/officeDocument/2006/relationships/slideLayout" Target="../slideLayouts/slideLayout376.xml"/><Relationship Id="rId10" Type="http://schemas.openxmlformats.org/officeDocument/2006/relationships/slideLayout" Target="../slideLayouts/slideLayout381.xml"/><Relationship Id="rId4" Type="http://schemas.openxmlformats.org/officeDocument/2006/relationships/slideLayout" Target="../slideLayouts/slideLayout375.xml"/><Relationship Id="rId9" Type="http://schemas.openxmlformats.org/officeDocument/2006/relationships/slideLayout" Target="../slideLayouts/slideLayout38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1.xml"/><Relationship Id="rId13" Type="http://schemas.openxmlformats.org/officeDocument/2006/relationships/theme" Target="../theme/theme33.xml"/><Relationship Id="rId3" Type="http://schemas.openxmlformats.org/officeDocument/2006/relationships/slideLayout" Target="../slideLayouts/slideLayout386.xml"/><Relationship Id="rId7" Type="http://schemas.openxmlformats.org/officeDocument/2006/relationships/slideLayout" Target="../slideLayouts/slideLayout390.xml"/><Relationship Id="rId12" Type="http://schemas.openxmlformats.org/officeDocument/2006/relationships/slideLayout" Target="../slideLayouts/slideLayout395.xml"/><Relationship Id="rId2" Type="http://schemas.openxmlformats.org/officeDocument/2006/relationships/slideLayout" Target="../slideLayouts/slideLayout385.xml"/><Relationship Id="rId1" Type="http://schemas.openxmlformats.org/officeDocument/2006/relationships/slideLayout" Target="../slideLayouts/slideLayout384.xml"/><Relationship Id="rId6" Type="http://schemas.openxmlformats.org/officeDocument/2006/relationships/slideLayout" Target="../slideLayouts/slideLayout389.xml"/><Relationship Id="rId11" Type="http://schemas.openxmlformats.org/officeDocument/2006/relationships/slideLayout" Target="../slideLayouts/slideLayout394.xml"/><Relationship Id="rId5" Type="http://schemas.openxmlformats.org/officeDocument/2006/relationships/slideLayout" Target="../slideLayouts/slideLayout388.xml"/><Relationship Id="rId10" Type="http://schemas.openxmlformats.org/officeDocument/2006/relationships/slideLayout" Target="../slideLayouts/slideLayout393.xml"/><Relationship Id="rId4" Type="http://schemas.openxmlformats.org/officeDocument/2006/relationships/slideLayout" Target="../slideLayouts/slideLayout387.xml"/><Relationship Id="rId9" Type="http://schemas.openxmlformats.org/officeDocument/2006/relationships/slideLayout" Target="../slideLayouts/slideLayout392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3.xml"/><Relationship Id="rId13" Type="http://schemas.openxmlformats.org/officeDocument/2006/relationships/theme" Target="../theme/theme34.xml"/><Relationship Id="rId3" Type="http://schemas.openxmlformats.org/officeDocument/2006/relationships/slideLayout" Target="../slideLayouts/slideLayout398.xml"/><Relationship Id="rId7" Type="http://schemas.openxmlformats.org/officeDocument/2006/relationships/slideLayout" Target="../slideLayouts/slideLayout402.xml"/><Relationship Id="rId12" Type="http://schemas.openxmlformats.org/officeDocument/2006/relationships/slideLayout" Target="../slideLayouts/slideLayout407.xml"/><Relationship Id="rId2" Type="http://schemas.openxmlformats.org/officeDocument/2006/relationships/slideLayout" Target="../slideLayouts/slideLayout397.xml"/><Relationship Id="rId1" Type="http://schemas.openxmlformats.org/officeDocument/2006/relationships/slideLayout" Target="../slideLayouts/slideLayout396.xml"/><Relationship Id="rId6" Type="http://schemas.openxmlformats.org/officeDocument/2006/relationships/slideLayout" Target="../slideLayouts/slideLayout401.xml"/><Relationship Id="rId11" Type="http://schemas.openxmlformats.org/officeDocument/2006/relationships/slideLayout" Target="../slideLayouts/slideLayout406.xml"/><Relationship Id="rId5" Type="http://schemas.openxmlformats.org/officeDocument/2006/relationships/slideLayout" Target="../slideLayouts/slideLayout400.xml"/><Relationship Id="rId10" Type="http://schemas.openxmlformats.org/officeDocument/2006/relationships/slideLayout" Target="../slideLayouts/slideLayout405.xml"/><Relationship Id="rId4" Type="http://schemas.openxmlformats.org/officeDocument/2006/relationships/slideLayout" Target="../slideLayouts/slideLayout399.xml"/><Relationship Id="rId9" Type="http://schemas.openxmlformats.org/officeDocument/2006/relationships/slideLayout" Target="../slideLayouts/slideLayout404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5.xml"/><Relationship Id="rId13" Type="http://schemas.openxmlformats.org/officeDocument/2006/relationships/theme" Target="../theme/theme35.xml"/><Relationship Id="rId3" Type="http://schemas.openxmlformats.org/officeDocument/2006/relationships/slideLayout" Target="../slideLayouts/slideLayout410.xml"/><Relationship Id="rId7" Type="http://schemas.openxmlformats.org/officeDocument/2006/relationships/slideLayout" Target="../slideLayouts/slideLayout414.xml"/><Relationship Id="rId12" Type="http://schemas.openxmlformats.org/officeDocument/2006/relationships/slideLayout" Target="../slideLayouts/slideLayout419.xml"/><Relationship Id="rId2" Type="http://schemas.openxmlformats.org/officeDocument/2006/relationships/slideLayout" Target="../slideLayouts/slideLayout409.xml"/><Relationship Id="rId1" Type="http://schemas.openxmlformats.org/officeDocument/2006/relationships/slideLayout" Target="../slideLayouts/slideLayout408.xml"/><Relationship Id="rId6" Type="http://schemas.openxmlformats.org/officeDocument/2006/relationships/slideLayout" Target="../slideLayouts/slideLayout413.xml"/><Relationship Id="rId11" Type="http://schemas.openxmlformats.org/officeDocument/2006/relationships/slideLayout" Target="../slideLayouts/slideLayout418.xml"/><Relationship Id="rId5" Type="http://schemas.openxmlformats.org/officeDocument/2006/relationships/slideLayout" Target="../slideLayouts/slideLayout412.xml"/><Relationship Id="rId10" Type="http://schemas.openxmlformats.org/officeDocument/2006/relationships/slideLayout" Target="../slideLayouts/slideLayout417.xml"/><Relationship Id="rId4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416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7.xml"/><Relationship Id="rId13" Type="http://schemas.openxmlformats.org/officeDocument/2006/relationships/theme" Target="../theme/theme36.xml"/><Relationship Id="rId3" Type="http://schemas.openxmlformats.org/officeDocument/2006/relationships/slideLayout" Target="../slideLayouts/slideLayout422.xml"/><Relationship Id="rId7" Type="http://schemas.openxmlformats.org/officeDocument/2006/relationships/slideLayout" Target="../slideLayouts/slideLayout426.xml"/><Relationship Id="rId12" Type="http://schemas.openxmlformats.org/officeDocument/2006/relationships/slideLayout" Target="../slideLayouts/slideLayout431.xml"/><Relationship Id="rId2" Type="http://schemas.openxmlformats.org/officeDocument/2006/relationships/slideLayout" Target="../slideLayouts/slideLayout421.xml"/><Relationship Id="rId1" Type="http://schemas.openxmlformats.org/officeDocument/2006/relationships/slideLayout" Target="../slideLayouts/slideLayout420.xml"/><Relationship Id="rId6" Type="http://schemas.openxmlformats.org/officeDocument/2006/relationships/slideLayout" Target="../slideLayouts/slideLayout425.xml"/><Relationship Id="rId11" Type="http://schemas.openxmlformats.org/officeDocument/2006/relationships/slideLayout" Target="../slideLayouts/slideLayout430.xml"/><Relationship Id="rId5" Type="http://schemas.openxmlformats.org/officeDocument/2006/relationships/slideLayout" Target="../slideLayouts/slideLayout424.xml"/><Relationship Id="rId10" Type="http://schemas.openxmlformats.org/officeDocument/2006/relationships/slideLayout" Target="../slideLayouts/slideLayout429.xml"/><Relationship Id="rId4" Type="http://schemas.openxmlformats.org/officeDocument/2006/relationships/slideLayout" Target="../slideLayouts/slideLayout423.xml"/><Relationship Id="rId9" Type="http://schemas.openxmlformats.org/officeDocument/2006/relationships/slideLayout" Target="../slideLayouts/slideLayout428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9.xml"/><Relationship Id="rId13" Type="http://schemas.openxmlformats.org/officeDocument/2006/relationships/theme" Target="../theme/theme37.xml"/><Relationship Id="rId3" Type="http://schemas.openxmlformats.org/officeDocument/2006/relationships/slideLayout" Target="../slideLayouts/slideLayout434.xml"/><Relationship Id="rId7" Type="http://schemas.openxmlformats.org/officeDocument/2006/relationships/slideLayout" Target="../slideLayouts/slideLayout438.xml"/><Relationship Id="rId12" Type="http://schemas.openxmlformats.org/officeDocument/2006/relationships/slideLayout" Target="../slideLayouts/slideLayout443.xml"/><Relationship Id="rId2" Type="http://schemas.openxmlformats.org/officeDocument/2006/relationships/slideLayout" Target="../slideLayouts/slideLayout433.xml"/><Relationship Id="rId1" Type="http://schemas.openxmlformats.org/officeDocument/2006/relationships/slideLayout" Target="../slideLayouts/slideLayout432.xml"/><Relationship Id="rId6" Type="http://schemas.openxmlformats.org/officeDocument/2006/relationships/slideLayout" Target="../slideLayouts/slideLayout437.xml"/><Relationship Id="rId11" Type="http://schemas.openxmlformats.org/officeDocument/2006/relationships/slideLayout" Target="../slideLayouts/slideLayout442.xml"/><Relationship Id="rId5" Type="http://schemas.openxmlformats.org/officeDocument/2006/relationships/slideLayout" Target="../slideLayouts/slideLayout436.xml"/><Relationship Id="rId10" Type="http://schemas.openxmlformats.org/officeDocument/2006/relationships/slideLayout" Target="../slideLayouts/slideLayout441.xml"/><Relationship Id="rId4" Type="http://schemas.openxmlformats.org/officeDocument/2006/relationships/slideLayout" Target="../slideLayouts/slideLayout435.xml"/><Relationship Id="rId9" Type="http://schemas.openxmlformats.org/officeDocument/2006/relationships/slideLayout" Target="../slideLayouts/slideLayout440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1.xml"/><Relationship Id="rId13" Type="http://schemas.openxmlformats.org/officeDocument/2006/relationships/theme" Target="../theme/theme38.xml"/><Relationship Id="rId3" Type="http://schemas.openxmlformats.org/officeDocument/2006/relationships/slideLayout" Target="../slideLayouts/slideLayout446.xml"/><Relationship Id="rId7" Type="http://schemas.openxmlformats.org/officeDocument/2006/relationships/slideLayout" Target="../slideLayouts/slideLayout450.xml"/><Relationship Id="rId12" Type="http://schemas.openxmlformats.org/officeDocument/2006/relationships/slideLayout" Target="../slideLayouts/slideLayout455.xml"/><Relationship Id="rId2" Type="http://schemas.openxmlformats.org/officeDocument/2006/relationships/slideLayout" Target="../slideLayouts/slideLayout445.xml"/><Relationship Id="rId1" Type="http://schemas.openxmlformats.org/officeDocument/2006/relationships/slideLayout" Target="../slideLayouts/slideLayout444.xml"/><Relationship Id="rId6" Type="http://schemas.openxmlformats.org/officeDocument/2006/relationships/slideLayout" Target="../slideLayouts/slideLayout449.xml"/><Relationship Id="rId11" Type="http://schemas.openxmlformats.org/officeDocument/2006/relationships/slideLayout" Target="../slideLayouts/slideLayout454.xml"/><Relationship Id="rId5" Type="http://schemas.openxmlformats.org/officeDocument/2006/relationships/slideLayout" Target="../slideLayouts/slideLayout448.xml"/><Relationship Id="rId10" Type="http://schemas.openxmlformats.org/officeDocument/2006/relationships/slideLayout" Target="../slideLayouts/slideLayout453.xml"/><Relationship Id="rId4" Type="http://schemas.openxmlformats.org/officeDocument/2006/relationships/slideLayout" Target="../slideLayouts/slideLayout447.xml"/><Relationship Id="rId9" Type="http://schemas.openxmlformats.org/officeDocument/2006/relationships/slideLayout" Target="../slideLayouts/slideLayout452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3.xml"/><Relationship Id="rId13" Type="http://schemas.openxmlformats.org/officeDocument/2006/relationships/theme" Target="../theme/theme39.xml"/><Relationship Id="rId3" Type="http://schemas.openxmlformats.org/officeDocument/2006/relationships/slideLayout" Target="../slideLayouts/slideLayout458.xml"/><Relationship Id="rId7" Type="http://schemas.openxmlformats.org/officeDocument/2006/relationships/slideLayout" Target="../slideLayouts/slideLayout462.xml"/><Relationship Id="rId12" Type="http://schemas.openxmlformats.org/officeDocument/2006/relationships/slideLayout" Target="../slideLayouts/slideLayout467.xml"/><Relationship Id="rId2" Type="http://schemas.openxmlformats.org/officeDocument/2006/relationships/slideLayout" Target="../slideLayouts/slideLayout457.xml"/><Relationship Id="rId1" Type="http://schemas.openxmlformats.org/officeDocument/2006/relationships/slideLayout" Target="../slideLayouts/slideLayout456.xml"/><Relationship Id="rId6" Type="http://schemas.openxmlformats.org/officeDocument/2006/relationships/slideLayout" Target="../slideLayouts/slideLayout461.xml"/><Relationship Id="rId11" Type="http://schemas.openxmlformats.org/officeDocument/2006/relationships/slideLayout" Target="../slideLayouts/slideLayout466.xml"/><Relationship Id="rId5" Type="http://schemas.openxmlformats.org/officeDocument/2006/relationships/slideLayout" Target="../slideLayouts/slideLayout460.xml"/><Relationship Id="rId10" Type="http://schemas.openxmlformats.org/officeDocument/2006/relationships/slideLayout" Target="../slideLayouts/slideLayout465.xml"/><Relationship Id="rId4" Type="http://schemas.openxmlformats.org/officeDocument/2006/relationships/slideLayout" Target="../slideLayouts/slideLayout459.xml"/><Relationship Id="rId9" Type="http://schemas.openxmlformats.org/officeDocument/2006/relationships/slideLayout" Target="../slideLayouts/slideLayout46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5.xml"/><Relationship Id="rId13" Type="http://schemas.openxmlformats.org/officeDocument/2006/relationships/theme" Target="../theme/theme40.xml"/><Relationship Id="rId3" Type="http://schemas.openxmlformats.org/officeDocument/2006/relationships/slideLayout" Target="../slideLayouts/slideLayout470.xml"/><Relationship Id="rId7" Type="http://schemas.openxmlformats.org/officeDocument/2006/relationships/slideLayout" Target="../slideLayouts/slideLayout474.xml"/><Relationship Id="rId12" Type="http://schemas.openxmlformats.org/officeDocument/2006/relationships/slideLayout" Target="../slideLayouts/slideLayout479.xml"/><Relationship Id="rId2" Type="http://schemas.openxmlformats.org/officeDocument/2006/relationships/slideLayout" Target="../slideLayouts/slideLayout469.xml"/><Relationship Id="rId1" Type="http://schemas.openxmlformats.org/officeDocument/2006/relationships/slideLayout" Target="../slideLayouts/slideLayout468.xml"/><Relationship Id="rId6" Type="http://schemas.openxmlformats.org/officeDocument/2006/relationships/slideLayout" Target="../slideLayouts/slideLayout473.xml"/><Relationship Id="rId11" Type="http://schemas.openxmlformats.org/officeDocument/2006/relationships/slideLayout" Target="../slideLayouts/slideLayout478.xml"/><Relationship Id="rId5" Type="http://schemas.openxmlformats.org/officeDocument/2006/relationships/slideLayout" Target="../slideLayouts/slideLayout472.xml"/><Relationship Id="rId10" Type="http://schemas.openxmlformats.org/officeDocument/2006/relationships/slideLayout" Target="../slideLayouts/slideLayout477.xml"/><Relationship Id="rId4" Type="http://schemas.openxmlformats.org/officeDocument/2006/relationships/slideLayout" Target="../slideLayouts/slideLayout471.xml"/><Relationship Id="rId9" Type="http://schemas.openxmlformats.org/officeDocument/2006/relationships/slideLayout" Target="../slideLayouts/slideLayout476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7.xml"/><Relationship Id="rId13" Type="http://schemas.openxmlformats.org/officeDocument/2006/relationships/theme" Target="../theme/theme41.xml"/><Relationship Id="rId3" Type="http://schemas.openxmlformats.org/officeDocument/2006/relationships/slideLayout" Target="../slideLayouts/slideLayout482.xml"/><Relationship Id="rId7" Type="http://schemas.openxmlformats.org/officeDocument/2006/relationships/slideLayout" Target="../slideLayouts/slideLayout486.xml"/><Relationship Id="rId12" Type="http://schemas.openxmlformats.org/officeDocument/2006/relationships/slideLayout" Target="../slideLayouts/slideLayout491.xml"/><Relationship Id="rId2" Type="http://schemas.openxmlformats.org/officeDocument/2006/relationships/slideLayout" Target="../slideLayouts/slideLayout481.xml"/><Relationship Id="rId1" Type="http://schemas.openxmlformats.org/officeDocument/2006/relationships/slideLayout" Target="../slideLayouts/slideLayout480.xml"/><Relationship Id="rId6" Type="http://schemas.openxmlformats.org/officeDocument/2006/relationships/slideLayout" Target="../slideLayouts/slideLayout485.xml"/><Relationship Id="rId11" Type="http://schemas.openxmlformats.org/officeDocument/2006/relationships/slideLayout" Target="../slideLayouts/slideLayout490.xml"/><Relationship Id="rId5" Type="http://schemas.openxmlformats.org/officeDocument/2006/relationships/slideLayout" Target="../slideLayouts/slideLayout484.xml"/><Relationship Id="rId10" Type="http://schemas.openxmlformats.org/officeDocument/2006/relationships/slideLayout" Target="../slideLayouts/slideLayout489.xml"/><Relationship Id="rId4" Type="http://schemas.openxmlformats.org/officeDocument/2006/relationships/slideLayout" Target="../slideLayouts/slideLayout483.xml"/><Relationship Id="rId9" Type="http://schemas.openxmlformats.org/officeDocument/2006/relationships/slideLayout" Target="../slideLayouts/slideLayout488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9.xml"/><Relationship Id="rId13" Type="http://schemas.openxmlformats.org/officeDocument/2006/relationships/theme" Target="../theme/theme42.xml"/><Relationship Id="rId3" Type="http://schemas.openxmlformats.org/officeDocument/2006/relationships/slideLayout" Target="../slideLayouts/slideLayout494.xml"/><Relationship Id="rId7" Type="http://schemas.openxmlformats.org/officeDocument/2006/relationships/slideLayout" Target="../slideLayouts/slideLayout498.xml"/><Relationship Id="rId12" Type="http://schemas.openxmlformats.org/officeDocument/2006/relationships/slideLayout" Target="../slideLayouts/slideLayout503.xml"/><Relationship Id="rId2" Type="http://schemas.openxmlformats.org/officeDocument/2006/relationships/slideLayout" Target="../slideLayouts/slideLayout493.xml"/><Relationship Id="rId1" Type="http://schemas.openxmlformats.org/officeDocument/2006/relationships/slideLayout" Target="../slideLayouts/slideLayout492.xml"/><Relationship Id="rId6" Type="http://schemas.openxmlformats.org/officeDocument/2006/relationships/slideLayout" Target="../slideLayouts/slideLayout497.xml"/><Relationship Id="rId11" Type="http://schemas.openxmlformats.org/officeDocument/2006/relationships/slideLayout" Target="../slideLayouts/slideLayout502.xml"/><Relationship Id="rId5" Type="http://schemas.openxmlformats.org/officeDocument/2006/relationships/slideLayout" Target="../slideLayouts/slideLayout496.xml"/><Relationship Id="rId10" Type="http://schemas.openxmlformats.org/officeDocument/2006/relationships/slideLayout" Target="../slideLayouts/slideLayout501.xml"/><Relationship Id="rId4" Type="http://schemas.openxmlformats.org/officeDocument/2006/relationships/slideLayout" Target="../slideLayouts/slideLayout495.xml"/><Relationship Id="rId9" Type="http://schemas.openxmlformats.org/officeDocument/2006/relationships/slideLayout" Target="../slideLayouts/slideLayout500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1.xml"/><Relationship Id="rId13" Type="http://schemas.openxmlformats.org/officeDocument/2006/relationships/theme" Target="../theme/theme43.xml"/><Relationship Id="rId3" Type="http://schemas.openxmlformats.org/officeDocument/2006/relationships/slideLayout" Target="../slideLayouts/slideLayout506.xml"/><Relationship Id="rId7" Type="http://schemas.openxmlformats.org/officeDocument/2006/relationships/slideLayout" Target="../slideLayouts/slideLayout510.xml"/><Relationship Id="rId12" Type="http://schemas.openxmlformats.org/officeDocument/2006/relationships/slideLayout" Target="../slideLayouts/slideLayout515.xml"/><Relationship Id="rId2" Type="http://schemas.openxmlformats.org/officeDocument/2006/relationships/slideLayout" Target="../slideLayouts/slideLayout505.xml"/><Relationship Id="rId1" Type="http://schemas.openxmlformats.org/officeDocument/2006/relationships/slideLayout" Target="../slideLayouts/slideLayout504.xml"/><Relationship Id="rId6" Type="http://schemas.openxmlformats.org/officeDocument/2006/relationships/slideLayout" Target="../slideLayouts/slideLayout509.xml"/><Relationship Id="rId11" Type="http://schemas.openxmlformats.org/officeDocument/2006/relationships/slideLayout" Target="../slideLayouts/slideLayout514.xml"/><Relationship Id="rId5" Type="http://schemas.openxmlformats.org/officeDocument/2006/relationships/slideLayout" Target="../slideLayouts/slideLayout508.xml"/><Relationship Id="rId10" Type="http://schemas.openxmlformats.org/officeDocument/2006/relationships/slideLayout" Target="../slideLayouts/slideLayout513.xml"/><Relationship Id="rId4" Type="http://schemas.openxmlformats.org/officeDocument/2006/relationships/slideLayout" Target="../slideLayouts/slideLayout507.xml"/><Relationship Id="rId9" Type="http://schemas.openxmlformats.org/officeDocument/2006/relationships/slideLayout" Target="../slideLayouts/slideLayout512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3.xml"/><Relationship Id="rId13" Type="http://schemas.openxmlformats.org/officeDocument/2006/relationships/theme" Target="../theme/theme44.xml"/><Relationship Id="rId3" Type="http://schemas.openxmlformats.org/officeDocument/2006/relationships/slideLayout" Target="../slideLayouts/slideLayout518.xml"/><Relationship Id="rId7" Type="http://schemas.openxmlformats.org/officeDocument/2006/relationships/slideLayout" Target="../slideLayouts/slideLayout522.xml"/><Relationship Id="rId12" Type="http://schemas.openxmlformats.org/officeDocument/2006/relationships/slideLayout" Target="../slideLayouts/slideLayout527.xml"/><Relationship Id="rId2" Type="http://schemas.openxmlformats.org/officeDocument/2006/relationships/slideLayout" Target="../slideLayouts/slideLayout517.xml"/><Relationship Id="rId1" Type="http://schemas.openxmlformats.org/officeDocument/2006/relationships/slideLayout" Target="../slideLayouts/slideLayout516.xml"/><Relationship Id="rId6" Type="http://schemas.openxmlformats.org/officeDocument/2006/relationships/slideLayout" Target="../slideLayouts/slideLayout521.xml"/><Relationship Id="rId11" Type="http://schemas.openxmlformats.org/officeDocument/2006/relationships/slideLayout" Target="../slideLayouts/slideLayout526.xml"/><Relationship Id="rId5" Type="http://schemas.openxmlformats.org/officeDocument/2006/relationships/slideLayout" Target="../slideLayouts/slideLayout520.xml"/><Relationship Id="rId10" Type="http://schemas.openxmlformats.org/officeDocument/2006/relationships/slideLayout" Target="../slideLayouts/slideLayout525.xml"/><Relationship Id="rId4" Type="http://schemas.openxmlformats.org/officeDocument/2006/relationships/slideLayout" Target="../slideLayouts/slideLayout519.xml"/><Relationship Id="rId9" Type="http://schemas.openxmlformats.org/officeDocument/2006/relationships/slideLayout" Target="../slideLayouts/slideLayout524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5.xml"/><Relationship Id="rId13" Type="http://schemas.openxmlformats.org/officeDocument/2006/relationships/theme" Target="../theme/theme45.xml"/><Relationship Id="rId3" Type="http://schemas.openxmlformats.org/officeDocument/2006/relationships/slideLayout" Target="../slideLayouts/slideLayout530.xml"/><Relationship Id="rId7" Type="http://schemas.openxmlformats.org/officeDocument/2006/relationships/slideLayout" Target="../slideLayouts/slideLayout534.xml"/><Relationship Id="rId12" Type="http://schemas.openxmlformats.org/officeDocument/2006/relationships/slideLayout" Target="../slideLayouts/slideLayout539.xml"/><Relationship Id="rId2" Type="http://schemas.openxmlformats.org/officeDocument/2006/relationships/slideLayout" Target="../slideLayouts/slideLayout529.xml"/><Relationship Id="rId1" Type="http://schemas.openxmlformats.org/officeDocument/2006/relationships/slideLayout" Target="../slideLayouts/slideLayout528.xml"/><Relationship Id="rId6" Type="http://schemas.openxmlformats.org/officeDocument/2006/relationships/slideLayout" Target="../slideLayouts/slideLayout533.xml"/><Relationship Id="rId11" Type="http://schemas.openxmlformats.org/officeDocument/2006/relationships/slideLayout" Target="../slideLayouts/slideLayout538.xml"/><Relationship Id="rId5" Type="http://schemas.openxmlformats.org/officeDocument/2006/relationships/slideLayout" Target="../slideLayouts/slideLayout532.xml"/><Relationship Id="rId10" Type="http://schemas.openxmlformats.org/officeDocument/2006/relationships/slideLayout" Target="../slideLayouts/slideLayout537.xml"/><Relationship Id="rId4" Type="http://schemas.openxmlformats.org/officeDocument/2006/relationships/slideLayout" Target="../slideLayouts/slideLayout531.xml"/><Relationship Id="rId9" Type="http://schemas.openxmlformats.org/officeDocument/2006/relationships/slideLayout" Target="../slideLayouts/slideLayout536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7.xml"/><Relationship Id="rId13" Type="http://schemas.openxmlformats.org/officeDocument/2006/relationships/theme" Target="../theme/theme46.xml"/><Relationship Id="rId3" Type="http://schemas.openxmlformats.org/officeDocument/2006/relationships/slideLayout" Target="../slideLayouts/slideLayout542.xml"/><Relationship Id="rId7" Type="http://schemas.openxmlformats.org/officeDocument/2006/relationships/slideLayout" Target="../slideLayouts/slideLayout546.xml"/><Relationship Id="rId12" Type="http://schemas.openxmlformats.org/officeDocument/2006/relationships/slideLayout" Target="../slideLayouts/slideLayout551.xml"/><Relationship Id="rId2" Type="http://schemas.openxmlformats.org/officeDocument/2006/relationships/slideLayout" Target="../slideLayouts/slideLayout541.xml"/><Relationship Id="rId1" Type="http://schemas.openxmlformats.org/officeDocument/2006/relationships/slideLayout" Target="../slideLayouts/slideLayout540.xml"/><Relationship Id="rId6" Type="http://schemas.openxmlformats.org/officeDocument/2006/relationships/slideLayout" Target="../slideLayouts/slideLayout545.xml"/><Relationship Id="rId11" Type="http://schemas.openxmlformats.org/officeDocument/2006/relationships/slideLayout" Target="../slideLayouts/slideLayout550.xml"/><Relationship Id="rId5" Type="http://schemas.openxmlformats.org/officeDocument/2006/relationships/slideLayout" Target="../slideLayouts/slideLayout544.xml"/><Relationship Id="rId10" Type="http://schemas.openxmlformats.org/officeDocument/2006/relationships/slideLayout" Target="../slideLayouts/slideLayout549.xml"/><Relationship Id="rId4" Type="http://schemas.openxmlformats.org/officeDocument/2006/relationships/slideLayout" Target="../slideLayouts/slideLayout543.xml"/><Relationship Id="rId9" Type="http://schemas.openxmlformats.org/officeDocument/2006/relationships/slideLayout" Target="../slideLayouts/slideLayout548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9.xml"/><Relationship Id="rId13" Type="http://schemas.openxmlformats.org/officeDocument/2006/relationships/theme" Target="../theme/theme47.xml"/><Relationship Id="rId3" Type="http://schemas.openxmlformats.org/officeDocument/2006/relationships/slideLayout" Target="../slideLayouts/slideLayout554.xml"/><Relationship Id="rId7" Type="http://schemas.openxmlformats.org/officeDocument/2006/relationships/slideLayout" Target="../slideLayouts/slideLayout558.xml"/><Relationship Id="rId12" Type="http://schemas.openxmlformats.org/officeDocument/2006/relationships/slideLayout" Target="../slideLayouts/slideLayout563.xml"/><Relationship Id="rId2" Type="http://schemas.openxmlformats.org/officeDocument/2006/relationships/slideLayout" Target="../slideLayouts/slideLayout553.xml"/><Relationship Id="rId1" Type="http://schemas.openxmlformats.org/officeDocument/2006/relationships/slideLayout" Target="../slideLayouts/slideLayout552.xml"/><Relationship Id="rId6" Type="http://schemas.openxmlformats.org/officeDocument/2006/relationships/slideLayout" Target="../slideLayouts/slideLayout557.xml"/><Relationship Id="rId11" Type="http://schemas.openxmlformats.org/officeDocument/2006/relationships/slideLayout" Target="../slideLayouts/slideLayout562.xml"/><Relationship Id="rId5" Type="http://schemas.openxmlformats.org/officeDocument/2006/relationships/slideLayout" Target="../slideLayouts/slideLayout556.xml"/><Relationship Id="rId10" Type="http://schemas.openxmlformats.org/officeDocument/2006/relationships/slideLayout" Target="../slideLayouts/slideLayout561.xml"/><Relationship Id="rId4" Type="http://schemas.openxmlformats.org/officeDocument/2006/relationships/slideLayout" Target="../slideLayouts/slideLayout555.xml"/><Relationship Id="rId9" Type="http://schemas.openxmlformats.org/officeDocument/2006/relationships/slideLayout" Target="../slideLayouts/slideLayout560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1.xml"/><Relationship Id="rId13" Type="http://schemas.openxmlformats.org/officeDocument/2006/relationships/theme" Target="../theme/theme48.xml"/><Relationship Id="rId3" Type="http://schemas.openxmlformats.org/officeDocument/2006/relationships/slideLayout" Target="../slideLayouts/slideLayout566.xml"/><Relationship Id="rId7" Type="http://schemas.openxmlformats.org/officeDocument/2006/relationships/slideLayout" Target="../slideLayouts/slideLayout570.xml"/><Relationship Id="rId12" Type="http://schemas.openxmlformats.org/officeDocument/2006/relationships/slideLayout" Target="../slideLayouts/slideLayout575.xml"/><Relationship Id="rId2" Type="http://schemas.openxmlformats.org/officeDocument/2006/relationships/slideLayout" Target="../slideLayouts/slideLayout565.xml"/><Relationship Id="rId1" Type="http://schemas.openxmlformats.org/officeDocument/2006/relationships/slideLayout" Target="../slideLayouts/slideLayout564.xml"/><Relationship Id="rId6" Type="http://schemas.openxmlformats.org/officeDocument/2006/relationships/slideLayout" Target="../slideLayouts/slideLayout569.xml"/><Relationship Id="rId11" Type="http://schemas.openxmlformats.org/officeDocument/2006/relationships/slideLayout" Target="../slideLayouts/slideLayout574.xml"/><Relationship Id="rId5" Type="http://schemas.openxmlformats.org/officeDocument/2006/relationships/slideLayout" Target="../slideLayouts/slideLayout568.xml"/><Relationship Id="rId10" Type="http://schemas.openxmlformats.org/officeDocument/2006/relationships/slideLayout" Target="../slideLayouts/slideLayout573.xml"/><Relationship Id="rId4" Type="http://schemas.openxmlformats.org/officeDocument/2006/relationships/slideLayout" Target="../slideLayouts/slideLayout567.xml"/><Relationship Id="rId9" Type="http://schemas.openxmlformats.org/officeDocument/2006/relationships/slideLayout" Target="../slideLayouts/slideLayout572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3.xml"/><Relationship Id="rId13" Type="http://schemas.openxmlformats.org/officeDocument/2006/relationships/theme" Target="../theme/theme49.xml"/><Relationship Id="rId3" Type="http://schemas.openxmlformats.org/officeDocument/2006/relationships/slideLayout" Target="../slideLayouts/slideLayout578.xml"/><Relationship Id="rId7" Type="http://schemas.openxmlformats.org/officeDocument/2006/relationships/slideLayout" Target="../slideLayouts/slideLayout582.xml"/><Relationship Id="rId12" Type="http://schemas.openxmlformats.org/officeDocument/2006/relationships/slideLayout" Target="../slideLayouts/slideLayout587.xml"/><Relationship Id="rId2" Type="http://schemas.openxmlformats.org/officeDocument/2006/relationships/slideLayout" Target="../slideLayouts/slideLayout577.xml"/><Relationship Id="rId1" Type="http://schemas.openxmlformats.org/officeDocument/2006/relationships/slideLayout" Target="../slideLayouts/slideLayout576.xml"/><Relationship Id="rId6" Type="http://schemas.openxmlformats.org/officeDocument/2006/relationships/slideLayout" Target="../slideLayouts/slideLayout581.xml"/><Relationship Id="rId11" Type="http://schemas.openxmlformats.org/officeDocument/2006/relationships/slideLayout" Target="../slideLayouts/slideLayout586.xml"/><Relationship Id="rId5" Type="http://schemas.openxmlformats.org/officeDocument/2006/relationships/slideLayout" Target="../slideLayouts/slideLayout580.xml"/><Relationship Id="rId10" Type="http://schemas.openxmlformats.org/officeDocument/2006/relationships/slideLayout" Target="../slideLayouts/slideLayout585.xml"/><Relationship Id="rId4" Type="http://schemas.openxmlformats.org/officeDocument/2006/relationships/slideLayout" Target="../slideLayouts/slideLayout579.xml"/><Relationship Id="rId9" Type="http://schemas.openxmlformats.org/officeDocument/2006/relationships/slideLayout" Target="../slideLayouts/slideLayout58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7825E4D-B690-4BC4-868D-CEBFD48ABA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C82054D9-BF8A-4E97-8629-98EF301E9E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243EC1D-88BC-41EF-B9E8-EE929119E1D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b="0">
              <a:cs typeface="Arial" panose="020B0604020202020204" pitchFamily="34" charset="0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4E57C92-1283-49E9-B7BA-64682D8D73C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b="0">
              <a:cs typeface="Arial" panose="020B0604020202020204" pitchFamily="34" charset="0"/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336730C-3413-4FAD-89BD-850364A30D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41481E6-B0DE-4F9D-980F-559462913AE7}" type="slidenum">
              <a:rPr lang="cs-CZ" altLang="cs-CZ" b="0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cs-CZ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556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51126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27863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12627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90817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57101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4353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49719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38501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1110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39503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57802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20958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16949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3885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98371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  <p:sldLayoutId id="214748399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08215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  <p:sldLayoutId id="214748400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99425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50254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  <p:sldLayoutId id="214748403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60222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  <p:sldLayoutId id="214748404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63359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  <p:sldLayoutId id="214748405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00852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  <p:sldLayoutId id="214748406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79478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44074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  <p:sldLayoutId id="214748408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09598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  <p:sldLayoutId id="214748409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72579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  <p:sldLayoutId id="214748410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80677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10" r:id="rId1"/>
    <p:sldLayoutId id="2147484111" r:id="rId2"/>
    <p:sldLayoutId id="2147484112" r:id="rId3"/>
    <p:sldLayoutId id="2147484113" r:id="rId4"/>
    <p:sldLayoutId id="2147484114" r:id="rId5"/>
    <p:sldLayoutId id="2147484115" r:id="rId6"/>
    <p:sldLayoutId id="2147484116" r:id="rId7"/>
    <p:sldLayoutId id="2147484117" r:id="rId8"/>
    <p:sldLayoutId id="2147484118" r:id="rId9"/>
    <p:sldLayoutId id="2147484119" r:id="rId10"/>
    <p:sldLayoutId id="2147484120" r:id="rId11"/>
    <p:sldLayoutId id="214748412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04169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  <p:sldLayoutId id="214748413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90912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36" r:id="rId1"/>
    <p:sldLayoutId id="2147484137" r:id="rId2"/>
    <p:sldLayoutId id="2147484138" r:id="rId3"/>
    <p:sldLayoutId id="2147484139" r:id="rId4"/>
    <p:sldLayoutId id="2147484140" r:id="rId5"/>
    <p:sldLayoutId id="2147484141" r:id="rId6"/>
    <p:sldLayoutId id="2147484142" r:id="rId7"/>
    <p:sldLayoutId id="2147484143" r:id="rId8"/>
    <p:sldLayoutId id="2147484144" r:id="rId9"/>
    <p:sldLayoutId id="2147484145" r:id="rId10"/>
    <p:sldLayoutId id="2147484146" r:id="rId11"/>
    <p:sldLayoutId id="214748414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1485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  <p:sldLayoutId id="214748416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68690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  <p:sldLayoutId id="2147484180" r:id="rId6"/>
    <p:sldLayoutId id="2147484181" r:id="rId7"/>
    <p:sldLayoutId id="2147484182" r:id="rId8"/>
    <p:sldLayoutId id="2147484183" r:id="rId9"/>
    <p:sldLayoutId id="2147484184" r:id="rId10"/>
    <p:sldLayoutId id="2147484185" r:id="rId11"/>
    <p:sldLayoutId id="214748418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>
            <a:extLst>
              <a:ext uri="{FF2B5EF4-FFF2-40B4-BE49-F238E27FC236}">
                <a16:creationId xmlns:a16="http://schemas.microsoft.com/office/drawing/2014/main" id="{8FD2F0EB-B623-4220-8415-9909DB0E0AE1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4104" name="Arc 3">
              <a:extLst>
                <a:ext uri="{FF2B5EF4-FFF2-40B4-BE49-F238E27FC236}">
                  <a16:creationId xmlns:a16="http://schemas.microsoft.com/office/drawing/2014/main" id="{498C4682-8162-4976-BC9B-867408B1F3F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5" name="Arc 4">
              <a:extLst>
                <a:ext uri="{FF2B5EF4-FFF2-40B4-BE49-F238E27FC236}">
                  <a16:creationId xmlns:a16="http://schemas.microsoft.com/office/drawing/2014/main" id="{99EB0651-E6DD-40FA-9C9D-7307FF39E0D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6" name="Arc 5">
              <a:extLst>
                <a:ext uri="{FF2B5EF4-FFF2-40B4-BE49-F238E27FC236}">
                  <a16:creationId xmlns:a16="http://schemas.microsoft.com/office/drawing/2014/main" id="{D807B751-694B-4D7B-9044-657140570BB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7" name="Arc 6">
              <a:extLst>
                <a:ext uri="{FF2B5EF4-FFF2-40B4-BE49-F238E27FC236}">
                  <a16:creationId xmlns:a16="http://schemas.microsoft.com/office/drawing/2014/main" id="{298753C1-E429-497F-A287-9EA77B2BD99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8" name="Arc 7">
              <a:extLst>
                <a:ext uri="{FF2B5EF4-FFF2-40B4-BE49-F238E27FC236}">
                  <a16:creationId xmlns:a16="http://schemas.microsoft.com/office/drawing/2014/main" id="{7043D331-5262-4EBF-888E-C8EB508E530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9" name="Arc 8">
              <a:extLst>
                <a:ext uri="{FF2B5EF4-FFF2-40B4-BE49-F238E27FC236}">
                  <a16:creationId xmlns:a16="http://schemas.microsoft.com/office/drawing/2014/main" id="{9D1C5020-A7EC-46E9-B4C1-EA44EC51F71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0" name="Arc 9">
              <a:extLst>
                <a:ext uri="{FF2B5EF4-FFF2-40B4-BE49-F238E27FC236}">
                  <a16:creationId xmlns:a16="http://schemas.microsoft.com/office/drawing/2014/main" id="{B804792B-CF64-43E2-B547-E1EDB0DE0C4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1" name="Arc 10">
              <a:extLst>
                <a:ext uri="{FF2B5EF4-FFF2-40B4-BE49-F238E27FC236}">
                  <a16:creationId xmlns:a16="http://schemas.microsoft.com/office/drawing/2014/main" id="{05509880-C21B-4417-B20C-906BC3CB32F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2" name="Arc 11">
              <a:extLst>
                <a:ext uri="{FF2B5EF4-FFF2-40B4-BE49-F238E27FC236}">
                  <a16:creationId xmlns:a16="http://schemas.microsoft.com/office/drawing/2014/main" id="{199F866D-7041-46A8-89F2-5247FCAFE1A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3" name="Arc 12">
              <a:extLst>
                <a:ext uri="{FF2B5EF4-FFF2-40B4-BE49-F238E27FC236}">
                  <a16:creationId xmlns:a16="http://schemas.microsoft.com/office/drawing/2014/main" id="{B4729B21-A852-435D-AE4C-28AFD1F3668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4" name="Arc 13">
              <a:extLst>
                <a:ext uri="{FF2B5EF4-FFF2-40B4-BE49-F238E27FC236}">
                  <a16:creationId xmlns:a16="http://schemas.microsoft.com/office/drawing/2014/main" id="{E51DC898-799E-4B5C-AF62-25025E0D4BD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5" name="Arc 14">
              <a:extLst>
                <a:ext uri="{FF2B5EF4-FFF2-40B4-BE49-F238E27FC236}">
                  <a16:creationId xmlns:a16="http://schemas.microsoft.com/office/drawing/2014/main" id="{9C78DB54-83B3-4352-B828-3CEDDD2705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6" name="Arc 15">
              <a:extLst>
                <a:ext uri="{FF2B5EF4-FFF2-40B4-BE49-F238E27FC236}">
                  <a16:creationId xmlns:a16="http://schemas.microsoft.com/office/drawing/2014/main" id="{8D4ED04F-685A-4D9B-8021-0795FB33E86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7" name="Arc 16">
              <a:extLst>
                <a:ext uri="{FF2B5EF4-FFF2-40B4-BE49-F238E27FC236}">
                  <a16:creationId xmlns:a16="http://schemas.microsoft.com/office/drawing/2014/main" id="{6BC57E01-005B-4F25-8484-C12631275A0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8" name="Arc 17">
              <a:extLst>
                <a:ext uri="{FF2B5EF4-FFF2-40B4-BE49-F238E27FC236}">
                  <a16:creationId xmlns:a16="http://schemas.microsoft.com/office/drawing/2014/main" id="{B1969C47-EB01-4257-BE9E-A0ADCF592C5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9" name="Arc 18">
              <a:extLst>
                <a:ext uri="{FF2B5EF4-FFF2-40B4-BE49-F238E27FC236}">
                  <a16:creationId xmlns:a16="http://schemas.microsoft.com/office/drawing/2014/main" id="{B5578978-94E1-4158-B01F-F8048D67A0F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0" name="Arc 19">
              <a:extLst>
                <a:ext uri="{FF2B5EF4-FFF2-40B4-BE49-F238E27FC236}">
                  <a16:creationId xmlns:a16="http://schemas.microsoft.com/office/drawing/2014/main" id="{1B78EE75-811C-4DC2-952D-422E4D50EF6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1" name="Arc 20">
              <a:extLst>
                <a:ext uri="{FF2B5EF4-FFF2-40B4-BE49-F238E27FC236}">
                  <a16:creationId xmlns:a16="http://schemas.microsoft.com/office/drawing/2014/main" id="{8D5A7CFE-43CC-4E33-AC48-1CFC8F4DBC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2" name="Arc 21">
              <a:extLst>
                <a:ext uri="{FF2B5EF4-FFF2-40B4-BE49-F238E27FC236}">
                  <a16:creationId xmlns:a16="http://schemas.microsoft.com/office/drawing/2014/main" id="{5F557F44-696B-4959-B5E0-1A2F8C2F5BD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3" name="Arc 22">
              <a:extLst>
                <a:ext uri="{FF2B5EF4-FFF2-40B4-BE49-F238E27FC236}">
                  <a16:creationId xmlns:a16="http://schemas.microsoft.com/office/drawing/2014/main" id="{83645EFF-F0C8-40F0-80DA-509CAA7CD65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4" name="Arc 23">
              <a:extLst>
                <a:ext uri="{FF2B5EF4-FFF2-40B4-BE49-F238E27FC236}">
                  <a16:creationId xmlns:a16="http://schemas.microsoft.com/office/drawing/2014/main" id="{40984E4B-67FF-4F81-B7E4-65826D19854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5" name="Arc 24">
              <a:extLst>
                <a:ext uri="{FF2B5EF4-FFF2-40B4-BE49-F238E27FC236}">
                  <a16:creationId xmlns:a16="http://schemas.microsoft.com/office/drawing/2014/main" id="{1114E15E-FA96-49F0-A6AD-7A7794F866E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6" name="Arc 25">
              <a:extLst>
                <a:ext uri="{FF2B5EF4-FFF2-40B4-BE49-F238E27FC236}">
                  <a16:creationId xmlns:a16="http://schemas.microsoft.com/office/drawing/2014/main" id="{80E32AF0-18E6-4B76-B543-1E4121A644C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7" name="Arc 26">
              <a:extLst>
                <a:ext uri="{FF2B5EF4-FFF2-40B4-BE49-F238E27FC236}">
                  <a16:creationId xmlns:a16="http://schemas.microsoft.com/office/drawing/2014/main" id="{6562A159-9113-4A49-9089-17DA053230B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8" name="Arc 27">
              <a:extLst>
                <a:ext uri="{FF2B5EF4-FFF2-40B4-BE49-F238E27FC236}">
                  <a16:creationId xmlns:a16="http://schemas.microsoft.com/office/drawing/2014/main" id="{B4961263-8F91-444C-9E4B-63DFA4AB2A9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9" name="Arc 28">
              <a:extLst>
                <a:ext uri="{FF2B5EF4-FFF2-40B4-BE49-F238E27FC236}">
                  <a16:creationId xmlns:a16="http://schemas.microsoft.com/office/drawing/2014/main" id="{B9A36E78-CC96-4203-BC2A-AB895BA9689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0" name="Arc 29">
              <a:extLst>
                <a:ext uri="{FF2B5EF4-FFF2-40B4-BE49-F238E27FC236}">
                  <a16:creationId xmlns:a16="http://schemas.microsoft.com/office/drawing/2014/main" id="{E28CAFA4-1841-4B0D-8A42-3ACB84209DB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1" name="Arc 30">
              <a:extLst>
                <a:ext uri="{FF2B5EF4-FFF2-40B4-BE49-F238E27FC236}">
                  <a16:creationId xmlns:a16="http://schemas.microsoft.com/office/drawing/2014/main" id="{3975755B-FF13-4E86-9C5D-D8ECAE0A47E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2" name="Arc 31">
              <a:extLst>
                <a:ext uri="{FF2B5EF4-FFF2-40B4-BE49-F238E27FC236}">
                  <a16:creationId xmlns:a16="http://schemas.microsoft.com/office/drawing/2014/main" id="{B5CD288F-87DC-4DAD-8DF1-912291E83E1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3" name="Arc 32">
              <a:extLst>
                <a:ext uri="{FF2B5EF4-FFF2-40B4-BE49-F238E27FC236}">
                  <a16:creationId xmlns:a16="http://schemas.microsoft.com/office/drawing/2014/main" id="{03D3F6FE-DD53-4997-93E9-1099A520C86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4" name="Arc 33">
              <a:extLst>
                <a:ext uri="{FF2B5EF4-FFF2-40B4-BE49-F238E27FC236}">
                  <a16:creationId xmlns:a16="http://schemas.microsoft.com/office/drawing/2014/main" id="{230AE28C-268F-4E91-A19A-9D3F77BB4F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5" name="Arc 34">
              <a:extLst>
                <a:ext uri="{FF2B5EF4-FFF2-40B4-BE49-F238E27FC236}">
                  <a16:creationId xmlns:a16="http://schemas.microsoft.com/office/drawing/2014/main" id="{BF9B24F7-FDEA-47FB-9E5D-8C39635A8C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6" name="Arc 35">
              <a:extLst>
                <a:ext uri="{FF2B5EF4-FFF2-40B4-BE49-F238E27FC236}">
                  <a16:creationId xmlns:a16="http://schemas.microsoft.com/office/drawing/2014/main" id="{E613A197-32C7-4623-A644-5D41C7D4FA3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7" name="Arc 36">
              <a:extLst>
                <a:ext uri="{FF2B5EF4-FFF2-40B4-BE49-F238E27FC236}">
                  <a16:creationId xmlns:a16="http://schemas.microsoft.com/office/drawing/2014/main" id="{986FBA50-D2F6-48C9-805E-89B8FC07EE6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8" name="Arc 37">
              <a:extLst>
                <a:ext uri="{FF2B5EF4-FFF2-40B4-BE49-F238E27FC236}">
                  <a16:creationId xmlns:a16="http://schemas.microsoft.com/office/drawing/2014/main" id="{1F106E34-AC79-4A84-944F-FFA45DE7F64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9" name="Arc 38">
              <a:extLst>
                <a:ext uri="{FF2B5EF4-FFF2-40B4-BE49-F238E27FC236}">
                  <a16:creationId xmlns:a16="http://schemas.microsoft.com/office/drawing/2014/main" id="{EBC8E522-4A3E-4DAE-9B01-5693CAD3B32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0" name="Arc 39">
              <a:extLst>
                <a:ext uri="{FF2B5EF4-FFF2-40B4-BE49-F238E27FC236}">
                  <a16:creationId xmlns:a16="http://schemas.microsoft.com/office/drawing/2014/main" id="{36DA53C7-2BE4-4E39-96BD-51A3AF29FB3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1" name="Arc 40">
              <a:extLst>
                <a:ext uri="{FF2B5EF4-FFF2-40B4-BE49-F238E27FC236}">
                  <a16:creationId xmlns:a16="http://schemas.microsoft.com/office/drawing/2014/main" id="{6133A8DD-3C1B-4BE4-ACB4-A7286771CE8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2" name="Arc 41">
              <a:extLst>
                <a:ext uri="{FF2B5EF4-FFF2-40B4-BE49-F238E27FC236}">
                  <a16:creationId xmlns:a16="http://schemas.microsoft.com/office/drawing/2014/main" id="{18C18DAF-99FC-4168-B56F-7D633A82AE5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3" name="Arc 42">
              <a:extLst>
                <a:ext uri="{FF2B5EF4-FFF2-40B4-BE49-F238E27FC236}">
                  <a16:creationId xmlns:a16="http://schemas.microsoft.com/office/drawing/2014/main" id="{B93992C5-51DF-41CA-BA57-0FD94970127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4" name="Arc 43">
              <a:extLst>
                <a:ext uri="{FF2B5EF4-FFF2-40B4-BE49-F238E27FC236}">
                  <a16:creationId xmlns:a16="http://schemas.microsoft.com/office/drawing/2014/main" id="{E4BB5EF7-0D74-44B8-ADF7-E152B851E2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5" name="Arc 44">
              <a:extLst>
                <a:ext uri="{FF2B5EF4-FFF2-40B4-BE49-F238E27FC236}">
                  <a16:creationId xmlns:a16="http://schemas.microsoft.com/office/drawing/2014/main" id="{E86FB1E9-51EA-43DB-BD7E-CC177B845C8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6" name="Arc 45">
              <a:extLst>
                <a:ext uri="{FF2B5EF4-FFF2-40B4-BE49-F238E27FC236}">
                  <a16:creationId xmlns:a16="http://schemas.microsoft.com/office/drawing/2014/main" id="{18BF997F-9FC1-4504-84C4-88A08AC25D0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7" name="Arc 46">
              <a:extLst>
                <a:ext uri="{FF2B5EF4-FFF2-40B4-BE49-F238E27FC236}">
                  <a16:creationId xmlns:a16="http://schemas.microsoft.com/office/drawing/2014/main" id="{BE68CEC3-066E-458C-92C6-4F58D6C956A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8" name="Arc 47">
              <a:extLst>
                <a:ext uri="{FF2B5EF4-FFF2-40B4-BE49-F238E27FC236}">
                  <a16:creationId xmlns:a16="http://schemas.microsoft.com/office/drawing/2014/main" id="{373F5404-7841-44E8-BE5F-8F767C89E2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9" name="Arc 48">
              <a:extLst>
                <a:ext uri="{FF2B5EF4-FFF2-40B4-BE49-F238E27FC236}">
                  <a16:creationId xmlns:a16="http://schemas.microsoft.com/office/drawing/2014/main" id="{0E2D54E8-44BA-465B-9551-E0392BFB154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0" name="Arc 49">
              <a:extLst>
                <a:ext uri="{FF2B5EF4-FFF2-40B4-BE49-F238E27FC236}">
                  <a16:creationId xmlns:a16="http://schemas.microsoft.com/office/drawing/2014/main" id="{448A05F7-C78F-4ABA-9F1F-8AA338259C2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1" name="Arc 50">
              <a:extLst>
                <a:ext uri="{FF2B5EF4-FFF2-40B4-BE49-F238E27FC236}">
                  <a16:creationId xmlns:a16="http://schemas.microsoft.com/office/drawing/2014/main" id="{084ACC5D-1501-4343-BF9B-8A5FC005E99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2" name="Arc 51">
              <a:extLst>
                <a:ext uri="{FF2B5EF4-FFF2-40B4-BE49-F238E27FC236}">
                  <a16:creationId xmlns:a16="http://schemas.microsoft.com/office/drawing/2014/main" id="{7C43978F-A147-4201-9FD4-0E948FF15CB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3" name="Arc 52">
              <a:extLst>
                <a:ext uri="{FF2B5EF4-FFF2-40B4-BE49-F238E27FC236}">
                  <a16:creationId xmlns:a16="http://schemas.microsoft.com/office/drawing/2014/main" id="{084AC7AD-BA9C-43FA-8FDB-76FD4AC64F3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099" name="Rectangle 53">
            <a:extLst>
              <a:ext uri="{FF2B5EF4-FFF2-40B4-BE49-F238E27FC236}">
                <a16:creationId xmlns:a16="http://schemas.microsoft.com/office/drawing/2014/main" id="{3BC8DABC-6195-4966-9C8A-032689C2CC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4100" name="Rectangle 54">
            <a:extLst>
              <a:ext uri="{FF2B5EF4-FFF2-40B4-BE49-F238E27FC236}">
                <a16:creationId xmlns:a16="http://schemas.microsoft.com/office/drawing/2014/main" id="{24AE2B26-6189-4AC1-B220-A1E0B77F6B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E010AD4D-A712-4E96-92D3-379771CB74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66929B78-AD9F-4C8A-8F18-90FA52DFE50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CB9EC605-BA55-4315-8AB2-550DF75D62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6BE6414F-A1F6-4AEB-B635-AB40EDCC8C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6979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  <p:sldLayoutId id="2147484197" r:id="rId10"/>
    <p:sldLayoutId id="2147484198" r:id="rId11"/>
    <p:sldLayoutId id="214748419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>
            <a:extLst>
              <a:ext uri="{FF2B5EF4-FFF2-40B4-BE49-F238E27FC236}">
                <a16:creationId xmlns:a16="http://schemas.microsoft.com/office/drawing/2014/main" id="{8FD2F0EB-B623-4220-8415-9909DB0E0AE1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4104" name="Arc 3">
              <a:extLst>
                <a:ext uri="{FF2B5EF4-FFF2-40B4-BE49-F238E27FC236}">
                  <a16:creationId xmlns:a16="http://schemas.microsoft.com/office/drawing/2014/main" id="{498C4682-8162-4976-BC9B-867408B1F3F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5" name="Arc 4">
              <a:extLst>
                <a:ext uri="{FF2B5EF4-FFF2-40B4-BE49-F238E27FC236}">
                  <a16:creationId xmlns:a16="http://schemas.microsoft.com/office/drawing/2014/main" id="{99EB0651-E6DD-40FA-9C9D-7307FF39E0D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6" name="Arc 5">
              <a:extLst>
                <a:ext uri="{FF2B5EF4-FFF2-40B4-BE49-F238E27FC236}">
                  <a16:creationId xmlns:a16="http://schemas.microsoft.com/office/drawing/2014/main" id="{D807B751-694B-4D7B-9044-657140570BB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7" name="Arc 6">
              <a:extLst>
                <a:ext uri="{FF2B5EF4-FFF2-40B4-BE49-F238E27FC236}">
                  <a16:creationId xmlns:a16="http://schemas.microsoft.com/office/drawing/2014/main" id="{298753C1-E429-497F-A287-9EA77B2BD99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8" name="Arc 7">
              <a:extLst>
                <a:ext uri="{FF2B5EF4-FFF2-40B4-BE49-F238E27FC236}">
                  <a16:creationId xmlns:a16="http://schemas.microsoft.com/office/drawing/2014/main" id="{7043D331-5262-4EBF-888E-C8EB508E530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9" name="Arc 8">
              <a:extLst>
                <a:ext uri="{FF2B5EF4-FFF2-40B4-BE49-F238E27FC236}">
                  <a16:creationId xmlns:a16="http://schemas.microsoft.com/office/drawing/2014/main" id="{9D1C5020-A7EC-46E9-B4C1-EA44EC51F71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0" name="Arc 9">
              <a:extLst>
                <a:ext uri="{FF2B5EF4-FFF2-40B4-BE49-F238E27FC236}">
                  <a16:creationId xmlns:a16="http://schemas.microsoft.com/office/drawing/2014/main" id="{B804792B-CF64-43E2-B547-E1EDB0DE0C4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1" name="Arc 10">
              <a:extLst>
                <a:ext uri="{FF2B5EF4-FFF2-40B4-BE49-F238E27FC236}">
                  <a16:creationId xmlns:a16="http://schemas.microsoft.com/office/drawing/2014/main" id="{05509880-C21B-4417-B20C-906BC3CB32F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2" name="Arc 11">
              <a:extLst>
                <a:ext uri="{FF2B5EF4-FFF2-40B4-BE49-F238E27FC236}">
                  <a16:creationId xmlns:a16="http://schemas.microsoft.com/office/drawing/2014/main" id="{199F866D-7041-46A8-89F2-5247FCAFE1A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3" name="Arc 12">
              <a:extLst>
                <a:ext uri="{FF2B5EF4-FFF2-40B4-BE49-F238E27FC236}">
                  <a16:creationId xmlns:a16="http://schemas.microsoft.com/office/drawing/2014/main" id="{B4729B21-A852-435D-AE4C-28AFD1F3668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4" name="Arc 13">
              <a:extLst>
                <a:ext uri="{FF2B5EF4-FFF2-40B4-BE49-F238E27FC236}">
                  <a16:creationId xmlns:a16="http://schemas.microsoft.com/office/drawing/2014/main" id="{E51DC898-799E-4B5C-AF62-25025E0D4BD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5" name="Arc 14">
              <a:extLst>
                <a:ext uri="{FF2B5EF4-FFF2-40B4-BE49-F238E27FC236}">
                  <a16:creationId xmlns:a16="http://schemas.microsoft.com/office/drawing/2014/main" id="{9C78DB54-83B3-4352-B828-3CEDDD2705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6" name="Arc 15">
              <a:extLst>
                <a:ext uri="{FF2B5EF4-FFF2-40B4-BE49-F238E27FC236}">
                  <a16:creationId xmlns:a16="http://schemas.microsoft.com/office/drawing/2014/main" id="{8D4ED04F-685A-4D9B-8021-0795FB33E86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7" name="Arc 16">
              <a:extLst>
                <a:ext uri="{FF2B5EF4-FFF2-40B4-BE49-F238E27FC236}">
                  <a16:creationId xmlns:a16="http://schemas.microsoft.com/office/drawing/2014/main" id="{6BC57E01-005B-4F25-8484-C12631275A0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8" name="Arc 17">
              <a:extLst>
                <a:ext uri="{FF2B5EF4-FFF2-40B4-BE49-F238E27FC236}">
                  <a16:creationId xmlns:a16="http://schemas.microsoft.com/office/drawing/2014/main" id="{B1969C47-EB01-4257-BE9E-A0ADCF592C5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9" name="Arc 18">
              <a:extLst>
                <a:ext uri="{FF2B5EF4-FFF2-40B4-BE49-F238E27FC236}">
                  <a16:creationId xmlns:a16="http://schemas.microsoft.com/office/drawing/2014/main" id="{B5578978-94E1-4158-B01F-F8048D67A0F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0" name="Arc 19">
              <a:extLst>
                <a:ext uri="{FF2B5EF4-FFF2-40B4-BE49-F238E27FC236}">
                  <a16:creationId xmlns:a16="http://schemas.microsoft.com/office/drawing/2014/main" id="{1B78EE75-811C-4DC2-952D-422E4D50EF6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1" name="Arc 20">
              <a:extLst>
                <a:ext uri="{FF2B5EF4-FFF2-40B4-BE49-F238E27FC236}">
                  <a16:creationId xmlns:a16="http://schemas.microsoft.com/office/drawing/2014/main" id="{8D5A7CFE-43CC-4E33-AC48-1CFC8F4DBC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2" name="Arc 21">
              <a:extLst>
                <a:ext uri="{FF2B5EF4-FFF2-40B4-BE49-F238E27FC236}">
                  <a16:creationId xmlns:a16="http://schemas.microsoft.com/office/drawing/2014/main" id="{5F557F44-696B-4959-B5E0-1A2F8C2F5BD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3" name="Arc 22">
              <a:extLst>
                <a:ext uri="{FF2B5EF4-FFF2-40B4-BE49-F238E27FC236}">
                  <a16:creationId xmlns:a16="http://schemas.microsoft.com/office/drawing/2014/main" id="{83645EFF-F0C8-40F0-80DA-509CAA7CD65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4" name="Arc 23">
              <a:extLst>
                <a:ext uri="{FF2B5EF4-FFF2-40B4-BE49-F238E27FC236}">
                  <a16:creationId xmlns:a16="http://schemas.microsoft.com/office/drawing/2014/main" id="{40984E4B-67FF-4F81-B7E4-65826D19854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5" name="Arc 24">
              <a:extLst>
                <a:ext uri="{FF2B5EF4-FFF2-40B4-BE49-F238E27FC236}">
                  <a16:creationId xmlns:a16="http://schemas.microsoft.com/office/drawing/2014/main" id="{1114E15E-FA96-49F0-A6AD-7A7794F866E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6" name="Arc 25">
              <a:extLst>
                <a:ext uri="{FF2B5EF4-FFF2-40B4-BE49-F238E27FC236}">
                  <a16:creationId xmlns:a16="http://schemas.microsoft.com/office/drawing/2014/main" id="{80E32AF0-18E6-4B76-B543-1E4121A644C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7" name="Arc 26">
              <a:extLst>
                <a:ext uri="{FF2B5EF4-FFF2-40B4-BE49-F238E27FC236}">
                  <a16:creationId xmlns:a16="http://schemas.microsoft.com/office/drawing/2014/main" id="{6562A159-9113-4A49-9089-17DA053230B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8" name="Arc 27">
              <a:extLst>
                <a:ext uri="{FF2B5EF4-FFF2-40B4-BE49-F238E27FC236}">
                  <a16:creationId xmlns:a16="http://schemas.microsoft.com/office/drawing/2014/main" id="{B4961263-8F91-444C-9E4B-63DFA4AB2A9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9" name="Arc 28">
              <a:extLst>
                <a:ext uri="{FF2B5EF4-FFF2-40B4-BE49-F238E27FC236}">
                  <a16:creationId xmlns:a16="http://schemas.microsoft.com/office/drawing/2014/main" id="{B9A36E78-CC96-4203-BC2A-AB895BA9689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0" name="Arc 29">
              <a:extLst>
                <a:ext uri="{FF2B5EF4-FFF2-40B4-BE49-F238E27FC236}">
                  <a16:creationId xmlns:a16="http://schemas.microsoft.com/office/drawing/2014/main" id="{E28CAFA4-1841-4B0D-8A42-3ACB84209DB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1" name="Arc 30">
              <a:extLst>
                <a:ext uri="{FF2B5EF4-FFF2-40B4-BE49-F238E27FC236}">
                  <a16:creationId xmlns:a16="http://schemas.microsoft.com/office/drawing/2014/main" id="{3975755B-FF13-4E86-9C5D-D8ECAE0A47E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2" name="Arc 31">
              <a:extLst>
                <a:ext uri="{FF2B5EF4-FFF2-40B4-BE49-F238E27FC236}">
                  <a16:creationId xmlns:a16="http://schemas.microsoft.com/office/drawing/2014/main" id="{B5CD288F-87DC-4DAD-8DF1-912291E83E1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3" name="Arc 32">
              <a:extLst>
                <a:ext uri="{FF2B5EF4-FFF2-40B4-BE49-F238E27FC236}">
                  <a16:creationId xmlns:a16="http://schemas.microsoft.com/office/drawing/2014/main" id="{03D3F6FE-DD53-4997-93E9-1099A520C86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4" name="Arc 33">
              <a:extLst>
                <a:ext uri="{FF2B5EF4-FFF2-40B4-BE49-F238E27FC236}">
                  <a16:creationId xmlns:a16="http://schemas.microsoft.com/office/drawing/2014/main" id="{230AE28C-268F-4E91-A19A-9D3F77BB4F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5" name="Arc 34">
              <a:extLst>
                <a:ext uri="{FF2B5EF4-FFF2-40B4-BE49-F238E27FC236}">
                  <a16:creationId xmlns:a16="http://schemas.microsoft.com/office/drawing/2014/main" id="{BF9B24F7-FDEA-47FB-9E5D-8C39635A8C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6" name="Arc 35">
              <a:extLst>
                <a:ext uri="{FF2B5EF4-FFF2-40B4-BE49-F238E27FC236}">
                  <a16:creationId xmlns:a16="http://schemas.microsoft.com/office/drawing/2014/main" id="{E613A197-32C7-4623-A644-5D41C7D4FA3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7" name="Arc 36">
              <a:extLst>
                <a:ext uri="{FF2B5EF4-FFF2-40B4-BE49-F238E27FC236}">
                  <a16:creationId xmlns:a16="http://schemas.microsoft.com/office/drawing/2014/main" id="{986FBA50-D2F6-48C9-805E-89B8FC07EE6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8" name="Arc 37">
              <a:extLst>
                <a:ext uri="{FF2B5EF4-FFF2-40B4-BE49-F238E27FC236}">
                  <a16:creationId xmlns:a16="http://schemas.microsoft.com/office/drawing/2014/main" id="{1F106E34-AC79-4A84-944F-FFA45DE7F64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9" name="Arc 38">
              <a:extLst>
                <a:ext uri="{FF2B5EF4-FFF2-40B4-BE49-F238E27FC236}">
                  <a16:creationId xmlns:a16="http://schemas.microsoft.com/office/drawing/2014/main" id="{EBC8E522-4A3E-4DAE-9B01-5693CAD3B32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0" name="Arc 39">
              <a:extLst>
                <a:ext uri="{FF2B5EF4-FFF2-40B4-BE49-F238E27FC236}">
                  <a16:creationId xmlns:a16="http://schemas.microsoft.com/office/drawing/2014/main" id="{36DA53C7-2BE4-4E39-96BD-51A3AF29FB3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1" name="Arc 40">
              <a:extLst>
                <a:ext uri="{FF2B5EF4-FFF2-40B4-BE49-F238E27FC236}">
                  <a16:creationId xmlns:a16="http://schemas.microsoft.com/office/drawing/2014/main" id="{6133A8DD-3C1B-4BE4-ACB4-A7286771CE8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2" name="Arc 41">
              <a:extLst>
                <a:ext uri="{FF2B5EF4-FFF2-40B4-BE49-F238E27FC236}">
                  <a16:creationId xmlns:a16="http://schemas.microsoft.com/office/drawing/2014/main" id="{18C18DAF-99FC-4168-B56F-7D633A82AE5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3" name="Arc 42">
              <a:extLst>
                <a:ext uri="{FF2B5EF4-FFF2-40B4-BE49-F238E27FC236}">
                  <a16:creationId xmlns:a16="http://schemas.microsoft.com/office/drawing/2014/main" id="{B93992C5-51DF-41CA-BA57-0FD94970127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4" name="Arc 43">
              <a:extLst>
                <a:ext uri="{FF2B5EF4-FFF2-40B4-BE49-F238E27FC236}">
                  <a16:creationId xmlns:a16="http://schemas.microsoft.com/office/drawing/2014/main" id="{E4BB5EF7-0D74-44B8-ADF7-E152B851E2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5" name="Arc 44">
              <a:extLst>
                <a:ext uri="{FF2B5EF4-FFF2-40B4-BE49-F238E27FC236}">
                  <a16:creationId xmlns:a16="http://schemas.microsoft.com/office/drawing/2014/main" id="{E86FB1E9-51EA-43DB-BD7E-CC177B845C8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6" name="Arc 45">
              <a:extLst>
                <a:ext uri="{FF2B5EF4-FFF2-40B4-BE49-F238E27FC236}">
                  <a16:creationId xmlns:a16="http://schemas.microsoft.com/office/drawing/2014/main" id="{18BF997F-9FC1-4504-84C4-88A08AC25D0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7" name="Arc 46">
              <a:extLst>
                <a:ext uri="{FF2B5EF4-FFF2-40B4-BE49-F238E27FC236}">
                  <a16:creationId xmlns:a16="http://schemas.microsoft.com/office/drawing/2014/main" id="{BE68CEC3-066E-458C-92C6-4F58D6C956A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8" name="Arc 47">
              <a:extLst>
                <a:ext uri="{FF2B5EF4-FFF2-40B4-BE49-F238E27FC236}">
                  <a16:creationId xmlns:a16="http://schemas.microsoft.com/office/drawing/2014/main" id="{373F5404-7841-44E8-BE5F-8F767C89E2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9" name="Arc 48">
              <a:extLst>
                <a:ext uri="{FF2B5EF4-FFF2-40B4-BE49-F238E27FC236}">
                  <a16:creationId xmlns:a16="http://schemas.microsoft.com/office/drawing/2014/main" id="{0E2D54E8-44BA-465B-9551-E0392BFB154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0" name="Arc 49">
              <a:extLst>
                <a:ext uri="{FF2B5EF4-FFF2-40B4-BE49-F238E27FC236}">
                  <a16:creationId xmlns:a16="http://schemas.microsoft.com/office/drawing/2014/main" id="{448A05F7-C78F-4ABA-9F1F-8AA338259C2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1" name="Arc 50">
              <a:extLst>
                <a:ext uri="{FF2B5EF4-FFF2-40B4-BE49-F238E27FC236}">
                  <a16:creationId xmlns:a16="http://schemas.microsoft.com/office/drawing/2014/main" id="{084ACC5D-1501-4343-BF9B-8A5FC005E99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2" name="Arc 51">
              <a:extLst>
                <a:ext uri="{FF2B5EF4-FFF2-40B4-BE49-F238E27FC236}">
                  <a16:creationId xmlns:a16="http://schemas.microsoft.com/office/drawing/2014/main" id="{7C43978F-A147-4201-9FD4-0E948FF15CB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3" name="Arc 52">
              <a:extLst>
                <a:ext uri="{FF2B5EF4-FFF2-40B4-BE49-F238E27FC236}">
                  <a16:creationId xmlns:a16="http://schemas.microsoft.com/office/drawing/2014/main" id="{084AC7AD-BA9C-43FA-8FDB-76FD4AC64F3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099" name="Rectangle 53">
            <a:extLst>
              <a:ext uri="{FF2B5EF4-FFF2-40B4-BE49-F238E27FC236}">
                <a16:creationId xmlns:a16="http://schemas.microsoft.com/office/drawing/2014/main" id="{3BC8DABC-6195-4966-9C8A-032689C2CC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4100" name="Rectangle 54">
            <a:extLst>
              <a:ext uri="{FF2B5EF4-FFF2-40B4-BE49-F238E27FC236}">
                <a16:creationId xmlns:a16="http://schemas.microsoft.com/office/drawing/2014/main" id="{24AE2B26-6189-4AC1-B220-A1E0B77F6B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E010AD4D-A712-4E96-92D3-379771CB74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66929B78-AD9F-4C8A-8F18-90FA52DFE50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CB9EC605-BA55-4315-8AB2-550DF75D62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6BE6414F-A1F6-4AEB-B635-AB40EDCC8C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78191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  <p:sldLayoutId id="214748421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97196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>
            <a:extLst>
              <a:ext uri="{FF2B5EF4-FFF2-40B4-BE49-F238E27FC236}">
                <a16:creationId xmlns:a16="http://schemas.microsoft.com/office/drawing/2014/main" id="{8FD2F0EB-B623-4220-8415-9909DB0E0AE1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4104" name="Arc 3">
              <a:extLst>
                <a:ext uri="{FF2B5EF4-FFF2-40B4-BE49-F238E27FC236}">
                  <a16:creationId xmlns:a16="http://schemas.microsoft.com/office/drawing/2014/main" id="{498C4682-8162-4976-BC9B-867408B1F3F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5" name="Arc 4">
              <a:extLst>
                <a:ext uri="{FF2B5EF4-FFF2-40B4-BE49-F238E27FC236}">
                  <a16:creationId xmlns:a16="http://schemas.microsoft.com/office/drawing/2014/main" id="{99EB0651-E6DD-40FA-9C9D-7307FF39E0D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6" name="Arc 5">
              <a:extLst>
                <a:ext uri="{FF2B5EF4-FFF2-40B4-BE49-F238E27FC236}">
                  <a16:creationId xmlns:a16="http://schemas.microsoft.com/office/drawing/2014/main" id="{D807B751-694B-4D7B-9044-657140570BB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7" name="Arc 6">
              <a:extLst>
                <a:ext uri="{FF2B5EF4-FFF2-40B4-BE49-F238E27FC236}">
                  <a16:creationId xmlns:a16="http://schemas.microsoft.com/office/drawing/2014/main" id="{298753C1-E429-497F-A287-9EA77B2BD99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8" name="Arc 7">
              <a:extLst>
                <a:ext uri="{FF2B5EF4-FFF2-40B4-BE49-F238E27FC236}">
                  <a16:creationId xmlns:a16="http://schemas.microsoft.com/office/drawing/2014/main" id="{7043D331-5262-4EBF-888E-C8EB508E530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9" name="Arc 8">
              <a:extLst>
                <a:ext uri="{FF2B5EF4-FFF2-40B4-BE49-F238E27FC236}">
                  <a16:creationId xmlns:a16="http://schemas.microsoft.com/office/drawing/2014/main" id="{9D1C5020-A7EC-46E9-B4C1-EA44EC51F71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0" name="Arc 9">
              <a:extLst>
                <a:ext uri="{FF2B5EF4-FFF2-40B4-BE49-F238E27FC236}">
                  <a16:creationId xmlns:a16="http://schemas.microsoft.com/office/drawing/2014/main" id="{B804792B-CF64-43E2-B547-E1EDB0DE0C4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1" name="Arc 10">
              <a:extLst>
                <a:ext uri="{FF2B5EF4-FFF2-40B4-BE49-F238E27FC236}">
                  <a16:creationId xmlns:a16="http://schemas.microsoft.com/office/drawing/2014/main" id="{05509880-C21B-4417-B20C-906BC3CB32F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2" name="Arc 11">
              <a:extLst>
                <a:ext uri="{FF2B5EF4-FFF2-40B4-BE49-F238E27FC236}">
                  <a16:creationId xmlns:a16="http://schemas.microsoft.com/office/drawing/2014/main" id="{199F866D-7041-46A8-89F2-5247FCAFE1A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3" name="Arc 12">
              <a:extLst>
                <a:ext uri="{FF2B5EF4-FFF2-40B4-BE49-F238E27FC236}">
                  <a16:creationId xmlns:a16="http://schemas.microsoft.com/office/drawing/2014/main" id="{B4729B21-A852-435D-AE4C-28AFD1F3668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4" name="Arc 13">
              <a:extLst>
                <a:ext uri="{FF2B5EF4-FFF2-40B4-BE49-F238E27FC236}">
                  <a16:creationId xmlns:a16="http://schemas.microsoft.com/office/drawing/2014/main" id="{E51DC898-799E-4B5C-AF62-25025E0D4BD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5" name="Arc 14">
              <a:extLst>
                <a:ext uri="{FF2B5EF4-FFF2-40B4-BE49-F238E27FC236}">
                  <a16:creationId xmlns:a16="http://schemas.microsoft.com/office/drawing/2014/main" id="{9C78DB54-83B3-4352-B828-3CEDDD2705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6" name="Arc 15">
              <a:extLst>
                <a:ext uri="{FF2B5EF4-FFF2-40B4-BE49-F238E27FC236}">
                  <a16:creationId xmlns:a16="http://schemas.microsoft.com/office/drawing/2014/main" id="{8D4ED04F-685A-4D9B-8021-0795FB33E86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7" name="Arc 16">
              <a:extLst>
                <a:ext uri="{FF2B5EF4-FFF2-40B4-BE49-F238E27FC236}">
                  <a16:creationId xmlns:a16="http://schemas.microsoft.com/office/drawing/2014/main" id="{6BC57E01-005B-4F25-8484-C12631275A0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8" name="Arc 17">
              <a:extLst>
                <a:ext uri="{FF2B5EF4-FFF2-40B4-BE49-F238E27FC236}">
                  <a16:creationId xmlns:a16="http://schemas.microsoft.com/office/drawing/2014/main" id="{B1969C47-EB01-4257-BE9E-A0ADCF592C5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9" name="Arc 18">
              <a:extLst>
                <a:ext uri="{FF2B5EF4-FFF2-40B4-BE49-F238E27FC236}">
                  <a16:creationId xmlns:a16="http://schemas.microsoft.com/office/drawing/2014/main" id="{B5578978-94E1-4158-B01F-F8048D67A0F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0" name="Arc 19">
              <a:extLst>
                <a:ext uri="{FF2B5EF4-FFF2-40B4-BE49-F238E27FC236}">
                  <a16:creationId xmlns:a16="http://schemas.microsoft.com/office/drawing/2014/main" id="{1B78EE75-811C-4DC2-952D-422E4D50EF6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1" name="Arc 20">
              <a:extLst>
                <a:ext uri="{FF2B5EF4-FFF2-40B4-BE49-F238E27FC236}">
                  <a16:creationId xmlns:a16="http://schemas.microsoft.com/office/drawing/2014/main" id="{8D5A7CFE-43CC-4E33-AC48-1CFC8F4DBC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2" name="Arc 21">
              <a:extLst>
                <a:ext uri="{FF2B5EF4-FFF2-40B4-BE49-F238E27FC236}">
                  <a16:creationId xmlns:a16="http://schemas.microsoft.com/office/drawing/2014/main" id="{5F557F44-696B-4959-B5E0-1A2F8C2F5BD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3" name="Arc 22">
              <a:extLst>
                <a:ext uri="{FF2B5EF4-FFF2-40B4-BE49-F238E27FC236}">
                  <a16:creationId xmlns:a16="http://schemas.microsoft.com/office/drawing/2014/main" id="{83645EFF-F0C8-40F0-80DA-509CAA7CD65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4" name="Arc 23">
              <a:extLst>
                <a:ext uri="{FF2B5EF4-FFF2-40B4-BE49-F238E27FC236}">
                  <a16:creationId xmlns:a16="http://schemas.microsoft.com/office/drawing/2014/main" id="{40984E4B-67FF-4F81-B7E4-65826D19854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5" name="Arc 24">
              <a:extLst>
                <a:ext uri="{FF2B5EF4-FFF2-40B4-BE49-F238E27FC236}">
                  <a16:creationId xmlns:a16="http://schemas.microsoft.com/office/drawing/2014/main" id="{1114E15E-FA96-49F0-A6AD-7A7794F866E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6" name="Arc 25">
              <a:extLst>
                <a:ext uri="{FF2B5EF4-FFF2-40B4-BE49-F238E27FC236}">
                  <a16:creationId xmlns:a16="http://schemas.microsoft.com/office/drawing/2014/main" id="{80E32AF0-18E6-4B76-B543-1E4121A644C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7" name="Arc 26">
              <a:extLst>
                <a:ext uri="{FF2B5EF4-FFF2-40B4-BE49-F238E27FC236}">
                  <a16:creationId xmlns:a16="http://schemas.microsoft.com/office/drawing/2014/main" id="{6562A159-9113-4A49-9089-17DA053230B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8" name="Arc 27">
              <a:extLst>
                <a:ext uri="{FF2B5EF4-FFF2-40B4-BE49-F238E27FC236}">
                  <a16:creationId xmlns:a16="http://schemas.microsoft.com/office/drawing/2014/main" id="{B4961263-8F91-444C-9E4B-63DFA4AB2A9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9" name="Arc 28">
              <a:extLst>
                <a:ext uri="{FF2B5EF4-FFF2-40B4-BE49-F238E27FC236}">
                  <a16:creationId xmlns:a16="http://schemas.microsoft.com/office/drawing/2014/main" id="{B9A36E78-CC96-4203-BC2A-AB895BA9689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0" name="Arc 29">
              <a:extLst>
                <a:ext uri="{FF2B5EF4-FFF2-40B4-BE49-F238E27FC236}">
                  <a16:creationId xmlns:a16="http://schemas.microsoft.com/office/drawing/2014/main" id="{E28CAFA4-1841-4B0D-8A42-3ACB84209DB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1" name="Arc 30">
              <a:extLst>
                <a:ext uri="{FF2B5EF4-FFF2-40B4-BE49-F238E27FC236}">
                  <a16:creationId xmlns:a16="http://schemas.microsoft.com/office/drawing/2014/main" id="{3975755B-FF13-4E86-9C5D-D8ECAE0A47E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2" name="Arc 31">
              <a:extLst>
                <a:ext uri="{FF2B5EF4-FFF2-40B4-BE49-F238E27FC236}">
                  <a16:creationId xmlns:a16="http://schemas.microsoft.com/office/drawing/2014/main" id="{B5CD288F-87DC-4DAD-8DF1-912291E83E1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3" name="Arc 32">
              <a:extLst>
                <a:ext uri="{FF2B5EF4-FFF2-40B4-BE49-F238E27FC236}">
                  <a16:creationId xmlns:a16="http://schemas.microsoft.com/office/drawing/2014/main" id="{03D3F6FE-DD53-4997-93E9-1099A520C86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4" name="Arc 33">
              <a:extLst>
                <a:ext uri="{FF2B5EF4-FFF2-40B4-BE49-F238E27FC236}">
                  <a16:creationId xmlns:a16="http://schemas.microsoft.com/office/drawing/2014/main" id="{230AE28C-268F-4E91-A19A-9D3F77BB4F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5" name="Arc 34">
              <a:extLst>
                <a:ext uri="{FF2B5EF4-FFF2-40B4-BE49-F238E27FC236}">
                  <a16:creationId xmlns:a16="http://schemas.microsoft.com/office/drawing/2014/main" id="{BF9B24F7-FDEA-47FB-9E5D-8C39635A8C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6" name="Arc 35">
              <a:extLst>
                <a:ext uri="{FF2B5EF4-FFF2-40B4-BE49-F238E27FC236}">
                  <a16:creationId xmlns:a16="http://schemas.microsoft.com/office/drawing/2014/main" id="{E613A197-32C7-4623-A644-5D41C7D4FA3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7" name="Arc 36">
              <a:extLst>
                <a:ext uri="{FF2B5EF4-FFF2-40B4-BE49-F238E27FC236}">
                  <a16:creationId xmlns:a16="http://schemas.microsoft.com/office/drawing/2014/main" id="{986FBA50-D2F6-48C9-805E-89B8FC07EE6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8" name="Arc 37">
              <a:extLst>
                <a:ext uri="{FF2B5EF4-FFF2-40B4-BE49-F238E27FC236}">
                  <a16:creationId xmlns:a16="http://schemas.microsoft.com/office/drawing/2014/main" id="{1F106E34-AC79-4A84-944F-FFA45DE7F64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9" name="Arc 38">
              <a:extLst>
                <a:ext uri="{FF2B5EF4-FFF2-40B4-BE49-F238E27FC236}">
                  <a16:creationId xmlns:a16="http://schemas.microsoft.com/office/drawing/2014/main" id="{EBC8E522-4A3E-4DAE-9B01-5693CAD3B32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0" name="Arc 39">
              <a:extLst>
                <a:ext uri="{FF2B5EF4-FFF2-40B4-BE49-F238E27FC236}">
                  <a16:creationId xmlns:a16="http://schemas.microsoft.com/office/drawing/2014/main" id="{36DA53C7-2BE4-4E39-96BD-51A3AF29FB3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1" name="Arc 40">
              <a:extLst>
                <a:ext uri="{FF2B5EF4-FFF2-40B4-BE49-F238E27FC236}">
                  <a16:creationId xmlns:a16="http://schemas.microsoft.com/office/drawing/2014/main" id="{6133A8DD-3C1B-4BE4-ACB4-A7286771CE8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2" name="Arc 41">
              <a:extLst>
                <a:ext uri="{FF2B5EF4-FFF2-40B4-BE49-F238E27FC236}">
                  <a16:creationId xmlns:a16="http://schemas.microsoft.com/office/drawing/2014/main" id="{18C18DAF-99FC-4168-B56F-7D633A82AE5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3" name="Arc 42">
              <a:extLst>
                <a:ext uri="{FF2B5EF4-FFF2-40B4-BE49-F238E27FC236}">
                  <a16:creationId xmlns:a16="http://schemas.microsoft.com/office/drawing/2014/main" id="{B93992C5-51DF-41CA-BA57-0FD94970127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4" name="Arc 43">
              <a:extLst>
                <a:ext uri="{FF2B5EF4-FFF2-40B4-BE49-F238E27FC236}">
                  <a16:creationId xmlns:a16="http://schemas.microsoft.com/office/drawing/2014/main" id="{E4BB5EF7-0D74-44B8-ADF7-E152B851E2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5" name="Arc 44">
              <a:extLst>
                <a:ext uri="{FF2B5EF4-FFF2-40B4-BE49-F238E27FC236}">
                  <a16:creationId xmlns:a16="http://schemas.microsoft.com/office/drawing/2014/main" id="{E86FB1E9-51EA-43DB-BD7E-CC177B845C8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6" name="Arc 45">
              <a:extLst>
                <a:ext uri="{FF2B5EF4-FFF2-40B4-BE49-F238E27FC236}">
                  <a16:creationId xmlns:a16="http://schemas.microsoft.com/office/drawing/2014/main" id="{18BF997F-9FC1-4504-84C4-88A08AC25D0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7" name="Arc 46">
              <a:extLst>
                <a:ext uri="{FF2B5EF4-FFF2-40B4-BE49-F238E27FC236}">
                  <a16:creationId xmlns:a16="http://schemas.microsoft.com/office/drawing/2014/main" id="{BE68CEC3-066E-458C-92C6-4F58D6C956A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8" name="Arc 47">
              <a:extLst>
                <a:ext uri="{FF2B5EF4-FFF2-40B4-BE49-F238E27FC236}">
                  <a16:creationId xmlns:a16="http://schemas.microsoft.com/office/drawing/2014/main" id="{373F5404-7841-44E8-BE5F-8F767C89E2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9" name="Arc 48">
              <a:extLst>
                <a:ext uri="{FF2B5EF4-FFF2-40B4-BE49-F238E27FC236}">
                  <a16:creationId xmlns:a16="http://schemas.microsoft.com/office/drawing/2014/main" id="{0E2D54E8-44BA-465B-9551-E0392BFB154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0" name="Arc 49">
              <a:extLst>
                <a:ext uri="{FF2B5EF4-FFF2-40B4-BE49-F238E27FC236}">
                  <a16:creationId xmlns:a16="http://schemas.microsoft.com/office/drawing/2014/main" id="{448A05F7-C78F-4ABA-9F1F-8AA338259C2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1" name="Arc 50">
              <a:extLst>
                <a:ext uri="{FF2B5EF4-FFF2-40B4-BE49-F238E27FC236}">
                  <a16:creationId xmlns:a16="http://schemas.microsoft.com/office/drawing/2014/main" id="{084ACC5D-1501-4343-BF9B-8A5FC005E99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2" name="Arc 51">
              <a:extLst>
                <a:ext uri="{FF2B5EF4-FFF2-40B4-BE49-F238E27FC236}">
                  <a16:creationId xmlns:a16="http://schemas.microsoft.com/office/drawing/2014/main" id="{7C43978F-A147-4201-9FD4-0E948FF15CB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3" name="Arc 52">
              <a:extLst>
                <a:ext uri="{FF2B5EF4-FFF2-40B4-BE49-F238E27FC236}">
                  <a16:creationId xmlns:a16="http://schemas.microsoft.com/office/drawing/2014/main" id="{084AC7AD-BA9C-43FA-8FDB-76FD4AC64F3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099" name="Rectangle 53">
            <a:extLst>
              <a:ext uri="{FF2B5EF4-FFF2-40B4-BE49-F238E27FC236}">
                <a16:creationId xmlns:a16="http://schemas.microsoft.com/office/drawing/2014/main" id="{3BC8DABC-6195-4966-9C8A-032689C2CC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4100" name="Rectangle 54">
            <a:extLst>
              <a:ext uri="{FF2B5EF4-FFF2-40B4-BE49-F238E27FC236}">
                <a16:creationId xmlns:a16="http://schemas.microsoft.com/office/drawing/2014/main" id="{24AE2B26-6189-4AC1-B220-A1E0B77F6B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E010AD4D-A712-4E96-92D3-379771CB74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66929B78-AD9F-4C8A-8F18-90FA52DFE50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CB9EC605-BA55-4315-8AB2-550DF75D62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6BE6414F-A1F6-4AEB-B635-AB40EDCC8C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89216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14" r:id="rId1"/>
    <p:sldLayoutId id="2147484215" r:id="rId2"/>
    <p:sldLayoutId id="2147484216" r:id="rId3"/>
    <p:sldLayoutId id="2147484217" r:id="rId4"/>
    <p:sldLayoutId id="2147484218" r:id="rId5"/>
    <p:sldLayoutId id="2147484219" r:id="rId6"/>
    <p:sldLayoutId id="2147484220" r:id="rId7"/>
    <p:sldLayoutId id="2147484221" r:id="rId8"/>
    <p:sldLayoutId id="2147484222" r:id="rId9"/>
    <p:sldLayoutId id="2147484223" r:id="rId10"/>
    <p:sldLayoutId id="2147484224" r:id="rId11"/>
    <p:sldLayoutId id="214748422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>
            <a:extLst>
              <a:ext uri="{FF2B5EF4-FFF2-40B4-BE49-F238E27FC236}">
                <a16:creationId xmlns:a16="http://schemas.microsoft.com/office/drawing/2014/main" id="{8FD2F0EB-B623-4220-8415-9909DB0E0AE1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4104" name="Arc 3">
              <a:extLst>
                <a:ext uri="{FF2B5EF4-FFF2-40B4-BE49-F238E27FC236}">
                  <a16:creationId xmlns:a16="http://schemas.microsoft.com/office/drawing/2014/main" id="{498C4682-8162-4976-BC9B-867408B1F3F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5" name="Arc 4">
              <a:extLst>
                <a:ext uri="{FF2B5EF4-FFF2-40B4-BE49-F238E27FC236}">
                  <a16:creationId xmlns:a16="http://schemas.microsoft.com/office/drawing/2014/main" id="{99EB0651-E6DD-40FA-9C9D-7307FF39E0D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6" name="Arc 5">
              <a:extLst>
                <a:ext uri="{FF2B5EF4-FFF2-40B4-BE49-F238E27FC236}">
                  <a16:creationId xmlns:a16="http://schemas.microsoft.com/office/drawing/2014/main" id="{D807B751-694B-4D7B-9044-657140570BB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7" name="Arc 6">
              <a:extLst>
                <a:ext uri="{FF2B5EF4-FFF2-40B4-BE49-F238E27FC236}">
                  <a16:creationId xmlns:a16="http://schemas.microsoft.com/office/drawing/2014/main" id="{298753C1-E429-497F-A287-9EA77B2BD99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8" name="Arc 7">
              <a:extLst>
                <a:ext uri="{FF2B5EF4-FFF2-40B4-BE49-F238E27FC236}">
                  <a16:creationId xmlns:a16="http://schemas.microsoft.com/office/drawing/2014/main" id="{7043D331-5262-4EBF-888E-C8EB508E530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9" name="Arc 8">
              <a:extLst>
                <a:ext uri="{FF2B5EF4-FFF2-40B4-BE49-F238E27FC236}">
                  <a16:creationId xmlns:a16="http://schemas.microsoft.com/office/drawing/2014/main" id="{9D1C5020-A7EC-46E9-B4C1-EA44EC51F71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0" name="Arc 9">
              <a:extLst>
                <a:ext uri="{FF2B5EF4-FFF2-40B4-BE49-F238E27FC236}">
                  <a16:creationId xmlns:a16="http://schemas.microsoft.com/office/drawing/2014/main" id="{B804792B-CF64-43E2-B547-E1EDB0DE0C4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1" name="Arc 10">
              <a:extLst>
                <a:ext uri="{FF2B5EF4-FFF2-40B4-BE49-F238E27FC236}">
                  <a16:creationId xmlns:a16="http://schemas.microsoft.com/office/drawing/2014/main" id="{05509880-C21B-4417-B20C-906BC3CB32F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2" name="Arc 11">
              <a:extLst>
                <a:ext uri="{FF2B5EF4-FFF2-40B4-BE49-F238E27FC236}">
                  <a16:creationId xmlns:a16="http://schemas.microsoft.com/office/drawing/2014/main" id="{199F866D-7041-46A8-89F2-5247FCAFE1A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3" name="Arc 12">
              <a:extLst>
                <a:ext uri="{FF2B5EF4-FFF2-40B4-BE49-F238E27FC236}">
                  <a16:creationId xmlns:a16="http://schemas.microsoft.com/office/drawing/2014/main" id="{B4729B21-A852-435D-AE4C-28AFD1F3668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4" name="Arc 13">
              <a:extLst>
                <a:ext uri="{FF2B5EF4-FFF2-40B4-BE49-F238E27FC236}">
                  <a16:creationId xmlns:a16="http://schemas.microsoft.com/office/drawing/2014/main" id="{E51DC898-799E-4B5C-AF62-25025E0D4BD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5" name="Arc 14">
              <a:extLst>
                <a:ext uri="{FF2B5EF4-FFF2-40B4-BE49-F238E27FC236}">
                  <a16:creationId xmlns:a16="http://schemas.microsoft.com/office/drawing/2014/main" id="{9C78DB54-83B3-4352-B828-3CEDDD2705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6" name="Arc 15">
              <a:extLst>
                <a:ext uri="{FF2B5EF4-FFF2-40B4-BE49-F238E27FC236}">
                  <a16:creationId xmlns:a16="http://schemas.microsoft.com/office/drawing/2014/main" id="{8D4ED04F-685A-4D9B-8021-0795FB33E86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7" name="Arc 16">
              <a:extLst>
                <a:ext uri="{FF2B5EF4-FFF2-40B4-BE49-F238E27FC236}">
                  <a16:creationId xmlns:a16="http://schemas.microsoft.com/office/drawing/2014/main" id="{6BC57E01-005B-4F25-8484-C12631275A0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8" name="Arc 17">
              <a:extLst>
                <a:ext uri="{FF2B5EF4-FFF2-40B4-BE49-F238E27FC236}">
                  <a16:creationId xmlns:a16="http://schemas.microsoft.com/office/drawing/2014/main" id="{B1969C47-EB01-4257-BE9E-A0ADCF592C5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9" name="Arc 18">
              <a:extLst>
                <a:ext uri="{FF2B5EF4-FFF2-40B4-BE49-F238E27FC236}">
                  <a16:creationId xmlns:a16="http://schemas.microsoft.com/office/drawing/2014/main" id="{B5578978-94E1-4158-B01F-F8048D67A0F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0" name="Arc 19">
              <a:extLst>
                <a:ext uri="{FF2B5EF4-FFF2-40B4-BE49-F238E27FC236}">
                  <a16:creationId xmlns:a16="http://schemas.microsoft.com/office/drawing/2014/main" id="{1B78EE75-811C-4DC2-952D-422E4D50EF6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1" name="Arc 20">
              <a:extLst>
                <a:ext uri="{FF2B5EF4-FFF2-40B4-BE49-F238E27FC236}">
                  <a16:creationId xmlns:a16="http://schemas.microsoft.com/office/drawing/2014/main" id="{8D5A7CFE-43CC-4E33-AC48-1CFC8F4DBC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2" name="Arc 21">
              <a:extLst>
                <a:ext uri="{FF2B5EF4-FFF2-40B4-BE49-F238E27FC236}">
                  <a16:creationId xmlns:a16="http://schemas.microsoft.com/office/drawing/2014/main" id="{5F557F44-696B-4959-B5E0-1A2F8C2F5BD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3" name="Arc 22">
              <a:extLst>
                <a:ext uri="{FF2B5EF4-FFF2-40B4-BE49-F238E27FC236}">
                  <a16:creationId xmlns:a16="http://schemas.microsoft.com/office/drawing/2014/main" id="{83645EFF-F0C8-40F0-80DA-509CAA7CD65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4" name="Arc 23">
              <a:extLst>
                <a:ext uri="{FF2B5EF4-FFF2-40B4-BE49-F238E27FC236}">
                  <a16:creationId xmlns:a16="http://schemas.microsoft.com/office/drawing/2014/main" id="{40984E4B-67FF-4F81-B7E4-65826D19854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5" name="Arc 24">
              <a:extLst>
                <a:ext uri="{FF2B5EF4-FFF2-40B4-BE49-F238E27FC236}">
                  <a16:creationId xmlns:a16="http://schemas.microsoft.com/office/drawing/2014/main" id="{1114E15E-FA96-49F0-A6AD-7A7794F866E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6" name="Arc 25">
              <a:extLst>
                <a:ext uri="{FF2B5EF4-FFF2-40B4-BE49-F238E27FC236}">
                  <a16:creationId xmlns:a16="http://schemas.microsoft.com/office/drawing/2014/main" id="{80E32AF0-18E6-4B76-B543-1E4121A644C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7" name="Arc 26">
              <a:extLst>
                <a:ext uri="{FF2B5EF4-FFF2-40B4-BE49-F238E27FC236}">
                  <a16:creationId xmlns:a16="http://schemas.microsoft.com/office/drawing/2014/main" id="{6562A159-9113-4A49-9089-17DA053230B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8" name="Arc 27">
              <a:extLst>
                <a:ext uri="{FF2B5EF4-FFF2-40B4-BE49-F238E27FC236}">
                  <a16:creationId xmlns:a16="http://schemas.microsoft.com/office/drawing/2014/main" id="{B4961263-8F91-444C-9E4B-63DFA4AB2A9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9" name="Arc 28">
              <a:extLst>
                <a:ext uri="{FF2B5EF4-FFF2-40B4-BE49-F238E27FC236}">
                  <a16:creationId xmlns:a16="http://schemas.microsoft.com/office/drawing/2014/main" id="{B9A36E78-CC96-4203-BC2A-AB895BA9689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0" name="Arc 29">
              <a:extLst>
                <a:ext uri="{FF2B5EF4-FFF2-40B4-BE49-F238E27FC236}">
                  <a16:creationId xmlns:a16="http://schemas.microsoft.com/office/drawing/2014/main" id="{E28CAFA4-1841-4B0D-8A42-3ACB84209DB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1" name="Arc 30">
              <a:extLst>
                <a:ext uri="{FF2B5EF4-FFF2-40B4-BE49-F238E27FC236}">
                  <a16:creationId xmlns:a16="http://schemas.microsoft.com/office/drawing/2014/main" id="{3975755B-FF13-4E86-9C5D-D8ECAE0A47E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2" name="Arc 31">
              <a:extLst>
                <a:ext uri="{FF2B5EF4-FFF2-40B4-BE49-F238E27FC236}">
                  <a16:creationId xmlns:a16="http://schemas.microsoft.com/office/drawing/2014/main" id="{B5CD288F-87DC-4DAD-8DF1-912291E83E1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3" name="Arc 32">
              <a:extLst>
                <a:ext uri="{FF2B5EF4-FFF2-40B4-BE49-F238E27FC236}">
                  <a16:creationId xmlns:a16="http://schemas.microsoft.com/office/drawing/2014/main" id="{03D3F6FE-DD53-4997-93E9-1099A520C86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4" name="Arc 33">
              <a:extLst>
                <a:ext uri="{FF2B5EF4-FFF2-40B4-BE49-F238E27FC236}">
                  <a16:creationId xmlns:a16="http://schemas.microsoft.com/office/drawing/2014/main" id="{230AE28C-268F-4E91-A19A-9D3F77BB4F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5" name="Arc 34">
              <a:extLst>
                <a:ext uri="{FF2B5EF4-FFF2-40B4-BE49-F238E27FC236}">
                  <a16:creationId xmlns:a16="http://schemas.microsoft.com/office/drawing/2014/main" id="{BF9B24F7-FDEA-47FB-9E5D-8C39635A8C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6" name="Arc 35">
              <a:extLst>
                <a:ext uri="{FF2B5EF4-FFF2-40B4-BE49-F238E27FC236}">
                  <a16:creationId xmlns:a16="http://schemas.microsoft.com/office/drawing/2014/main" id="{E613A197-32C7-4623-A644-5D41C7D4FA3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7" name="Arc 36">
              <a:extLst>
                <a:ext uri="{FF2B5EF4-FFF2-40B4-BE49-F238E27FC236}">
                  <a16:creationId xmlns:a16="http://schemas.microsoft.com/office/drawing/2014/main" id="{986FBA50-D2F6-48C9-805E-89B8FC07EE6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8" name="Arc 37">
              <a:extLst>
                <a:ext uri="{FF2B5EF4-FFF2-40B4-BE49-F238E27FC236}">
                  <a16:creationId xmlns:a16="http://schemas.microsoft.com/office/drawing/2014/main" id="{1F106E34-AC79-4A84-944F-FFA45DE7F64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9" name="Arc 38">
              <a:extLst>
                <a:ext uri="{FF2B5EF4-FFF2-40B4-BE49-F238E27FC236}">
                  <a16:creationId xmlns:a16="http://schemas.microsoft.com/office/drawing/2014/main" id="{EBC8E522-4A3E-4DAE-9B01-5693CAD3B32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0" name="Arc 39">
              <a:extLst>
                <a:ext uri="{FF2B5EF4-FFF2-40B4-BE49-F238E27FC236}">
                  <a16:creationId xmlns:a16="http://schemas.microsoft.com/office/drawing/2014/main" id="{36DA53C7-2BE4-4E39-96BD-51A3AF29FB3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1" name="Arc 40">
              <a:extLst>
                <a:ext uri="{FF2B5EF4-FFF2-40B4-BE49-F238E27FC236}">
                  <a16:creationId xmlns:a16="http://schemas.microsoft.com/office/drawing/2014/main" id="{6133A8DD-3C1B-4BE4-ACB4-A7286771CE8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2" name="Arc 41">
              <a:extLst>
                <a:ext uri="{FF2B5EF4-FFF2-40B4-BE49-F238E27FC236}">
                  <a16:creationId xmlns:a16="http://schemas.microsoft.com/office/drawing/2014/main" id="{18C18DAF-99FC-4168-B56F-7D633A82AE5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3" name="Arc 42">
              <a:extLst>
                <a:ext uri="{FF2B5EF4-FFF2-40B4-BE49-F238E27FC236}">
                  <a16:creationId xmlns:a16="http://schemas.microsoft.com/office/drawing/2014/main" id="{B93992C5-51DF-41CA-BA57-0FD94970127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4" name="Arc 43">
              <a:extLst>
                <a:ext uri="{FF2B5EF4-FFF2-40B4-BE49-F238E27FC236}">
                  <a16:creationId xmlns:a16="http://schemas.microsoft.com/office/drawing/2014/main" id="{E4BB5EF7-0D74-44B8-ADF7-E152B851E2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5" name="Arc 44">
              <a:extLst>
                <a:ext uri="{FF2B5EF4-FFF2-40B4-BE49-F238E27FC236}">
                  <a16:creationId xmlns:a16="http://schemas.microsoft.com/office/drawing/2014/main" id="{E86FB1E9-51EA-43DB-BD7E-CC177B845C8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6" name="Arc 45">
              <a:extLst>
                <a:ext uri="{FF2B5EF4-FFF2-40B4-BE49-F238E27FC236}">
                  <a16:creationId xmlns:a16="http://schemas.microsoft.com/office/drawing/2014/main" id="{18BF997F-9FC1-4504-84C4-88A08AC25D0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7" name="Arc 46">
              <a:extLst>
                <a:ext uri="{FF2B5EF4-FFF2-40B4-BE49-F238E27FC236}">
                  <a16:creationId xmlns:a16="http://schemas.microsoft.com/office/drawing/2014/main" id="{BE68CEC3-066E-458C-92C6-4F58D6C956A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8" name="Arc 47">
              <a:extLst>
                <a:ext uri="{FF2B5EF4-FFF2-40B4-BE49-F238E27FC236}">
                  <a16:creationId xmlns:a16="http://schemas.microsoft.com/office/drawing/2014/main" id="{373F5404-7841-44E8-BE5F-8F767C89E2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9" name="Arc 48">
              <a:extLst>
                <a:ext uri="{FF2B5EF4-FFF2-40B4-BE49-F238E27FC236}">
                  <a16:creationId xmlns:a16="http://schemas.microsoft.com/office/drawing/2014/main" id="{0E2D54E8-44BA-465B-9551-E0392BFB154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0" name="Arc 49">
              <a:extLst>
                <a:ext uri="{FF2B5EF4-FFF2-40B4-BE49-F238E27FC236}">
                  <a16:creationId xmlns:a16="http://schemas.microsoft.com/office/drawing/2014/main" id="{448A05F7-C78F-4ABA-9F1F-8AA338259C2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1" name="Arc 50">
              <a:extLst>
                <a:ext uri="{FF2B5EF4-FFF2-40B4-BE49-F238E27FC236}">
                  <a16:creationId xmlns:a16="http://schemas.microsoft.com/office/drawing/2014/main" id="{084ACC5D-1501-4343-BF9B-8A5FC005E99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2" name="Arc 51">
              <a:extLst>
                <a:ext uri="{FF2B5EF4-FFF2-40B4-BE49-F238E27FC236}">
                  <a16:creationId xmlns:a16="http://schemas.microsoft.com/office/drawing/2014/main" id="{7C43978F-A147-4201-9FD4-0E948FF15CB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3" name="Arc 52">
              <a:extLst>
                <a:ext uri="{FF2B5EF4-FFF2-40B4-BE49-F238E27FC236}">
                  <a16:creationId xmlns:a16="http://schemas.microsoft.com/office/drawing/2014/main" id="{084AC7AD-BA9C-43FA-8FDB-76FD4AC64F3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099" name="Rectangle 53">
            <a:extLst>
              <a:ext uri="{FF2B5EF4-FFF2-40B4-BE49-F238E27FC236}">
                <a16:creationId xmlns:a16="http://schemas.microsoft.com/office/drawing/2014/main" id="{3BC8DABC-6195-4966-9C8A-032689C2CC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4100" name="Rectangle 54">
            <a:extLst>
              <a:ext uri="{FF2B5EF4-FFF2-40B4-BE49-F238E27FC236}">
                <a16:creationId xmlns:a16="http://schemas.microsoft.com/office/drawing/2014/main" id="{24AE2B26-6189-4AC1-B220-A1E0B77F6B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E010AD4D-A712-4E96-92D3-379771CB74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66929B78-AD9F-4C8A-8F18-90FA52DFE50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CB9EC605-BA55-4315-8AB2-550DF75D62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6BE6414F-A1F6-4AEB-B635-AB40EDCC8C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23159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27" r:id="rId1"/>
    <p:sldLayoutId id="2147484228" r:id="rId2"/>
    <p:sldLayoutId id="2147484229" r:id="rId3"/>
    <p:sldLayoutId id="2147484230" r:id="rId4"/>
    <p:sldLayoutId id="2147484231" r:id="rId5"/>
    <p:sldLayoutId id="2147484232" r:id="rId6"/>
    <p:sldLayoutId id="2147484233" r:id="rId7"/>
    <p:sldLayoutId id="2147484234" r:id="rId8"/>
    <p:sldLayoutId id="2147484235" r:id="rId9"/>
    <p:sldLayoutId id="2147484236" r:id="rId10"/>
    <p:sldLayoutId id="2147484237" r:id="rId11"/>
    <p:sldLayoutId id="214748423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>
            <a:extLst>
              <a:ext uri="{FF2B5EF4-FFF2-40B4-BE49-F238E27FC236}">
                <a16:creationId xmlns:a16="http://schemas.microsoft.com/office/drawing/2014/main" id="{8FD2F0EB-B623-4220-8415-9909DB0E0AE1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4104" name="Arc 3">
              <a:extLst>
                <a:ext uri="{FF2B5EF4-FFF2-40B4-BE49-F238E27FC236}">
                  <a16:creationId xmlns:a16="http://schemas.microsoft.com/office/drawing/2014/main" id="{498C4682-8162-4976-BC9B-867408B1F3F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5" name="Arc 4">
              <a:extLst>
                <a:ext uri="{FF2B5EF4-FFF2-40B4-BE49-F238E27FC236}">
                  <a16:creationId xmlns:a16="http://schemas.microsoft.com/office/drawing/2014/main" id="{99EB0651-E6DD-40FA-9C9D-7307FF39E0D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6" name="Arc 5">
              <a:extLst>
                <a:ext uri="{FF2B5EF4-FFF2-40B4-BE49-F238E27FC236}">
                  <a16:creationId xmlns:a16="http://schemas.microsoft.com/office/drawing/2014/main" id="{D807B751-694B-4D7B-9044-657140570BB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7" name="Arc 6">
              <a:extLst>
                <a:ext uri="{FF2B5EF4-FFF2-40B4-BE49-F238E27FC236}">
                  <a16:creationId xmlns:a16="http://schemas.microsoft.com/office/drawing/2014/main" id="{298753C1-E429-497F-A287-9EA77B2BD99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8" name="Arc 7">
              <a:extLst>
                <a:ext uri="{FF2B5EF4-FFF2-40B4-BE49-F238E27FC236}">
                  <a16:creationId xmlns:a16="http://schemas.microsoft.com/office/drawing/2014/main" id="{7043D331-5262-4EBF-888E-C8EB508E530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9" name="Arc 8">
              <a:extLst>
                <a:ext uri="{FF2B5EF4-FFF2-40B4-BE49-F238E27FC236}">
                  <a16:creationId xmlns:a16="http://schemas.microsoft.com/office/drawing/2014/main" id="{9D1C5020-A7EC-46E9-B4C1-EA44EC51F71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0" name="Arc 9">
              <a:extLst>
                <a:ext uri="{FF2B5EF4-FFF2-40B4-BE49-F238E27FC236}">
                  <a16:creationId xmlns:a16="http://schemas.microsoft.com/office/drawing/2014/main" id="{B804792B-CF64-43E2-B547-E1EDB0DE0C4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1" name="Arc 10">
              <a:extLst>
                <a:ext uri="{FF2B5EF4-FFF2-40B4-BE49-F238E27FC236}">
                  <a16:creationId xmlns:a16="http://schemas.microsoft.com/office/drawing/2014/main" id="{05509880-C21B-4417-B20C-906BC3CB32F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2" name="Arc 11">
              <a:extLst>
                <a:ext uri="{FF2B5EF4-FFF2-40B4-BE49-F238E27FC236}">
                  <a16:creationId xmlns:a16="http://schemas.microsoft.com/office/drawing/2014/main" id="{199F866D-7041-46A8-89F2-5247FCAFE1A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3" name="Arc 12">
              <a:extLst>
                <a:ext uri="{FF2B5EF4-FFF2-40B4-BE49-F238E27FC236}">
                  <a16:creationId xmlns:a16="http://schemas.microsoft.com/office/drawing/2014/main" id="{B4729B21-A852-435D-AE4C-28AFD1F3668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4" name="Arc 13">
              <a:extLst>
                <a:ext uri="{FF2B5EF4-FFF2-40B4-BE49-F238E27FC236}">
                  <a16:creationId xmlns:a16="http://schemas.microsoft.com/office/drawing/2014/main" id="{E51DC898-799E-4B5C-AF62-25025E0D4BD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5" name="Arc 14">
              <a:extLst>
                <a:ext uri="{FF2B5EF4-FFF2-40B4-BE49-F238E27FC236}">
                  <a16:creationId xmlns:a16="http://schemas.microsoft.com/office/drawing/2014/main" id="{9C78DB54-83B3-4352-B828-3CEDDD2705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6" name="Arc 15">
              <a:extLst>
                <a:ext uri="{FF2B5EF4-FFF2-40B4-BE49-F238E27FC236}">
                  <a16:creationId xmlns:a16="http://schemas.microsoft.com/office/drawing/2014/main" id="{8D4ED04F-685A-4D9B-8021-0795FB33E86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7" name="Arc 16">
              <a:extLst>
                <a:ext uri="{FF2B5EF4-FFF2-40B4-BE49-F238E27FC236}">
                  <a16:creationId xmlns:a16="http://schemas.microsoft.com/office/drawing/2014/main" id="{6BC57E01-005B-4F25-8484-C12631275A0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8" name="Arc 17">
              <a:extLst>
                <a:ext uri="{FF2B5EF4-FFF2-40B4-BE49-F238E27FC236}">
                  <a16:creationId xmlns:a16="http://schemas.microsoft.com/office/drawing/2014/main" id="{B1969C47-EB01-4257-BE9E-A0ADCF592C5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9" name="Arc 18">
              <a:extLst>
                <a:ext uri="{FF2B5EF4-FFF2-40B4-BE49-F238E27FC236}">
                  <a16:creationId xmlns:a16="http://schemas.microsoft.com/office/drawing/2014/main" id="{B5578978-94E1-4158-B01F-F8048D67A0F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0" name="Arc 19">
              <a:extLst>
                <a:ext uri="{FF2B5EF4-FFF2-40B4-BE49-F238E27FC236}">
                  <a16:creationId xmlns:a16="http://schemas.microsoft.com/office/drawing/2014/main" id="{1B78EE75-811C-4DC2-952D-422E4D50EF6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1" name="Arc 20">
              <a:extLst>
                <a:ext uri="{FF2B5EF4-FFF2-40B4-BE49-F238E27FC236}">
                  <a16:creationId xmlns:a16="http://schemas.microsoft.com/office/drawing/2014/main" id="{8D5A7CFE-43CC-4E33-AC48-1CFC8F4DBC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2" name="Arc 21">
              <a:extLst>
                <a:ext uri="{FF2B5EF4-FFF2-40B4-BE49-F238E27FC236}">
                  <a16:creationId xmlns:a16="http://schemas.microsoft.com/office/drawing/2014/main" id="{5F557F44-696B-4959-B5E0-1A2F8C2F5BD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3" name="Arc 22">
              <a:extLst>
                <a:ext uri="{FF2B5EF4-FFF2-40B4-BE49-F238E27FC236}">
                  <a16:creationId xmlns:a16="http://schemas.microsoft.com/office/drawing/2014/main" id="{83645EFF-F0C8-40F0-80DA-509CAA7CD65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4" name="Arc 23">
              <a:extLst>
                <a:ext uri="{FF2B5EF4-FFF2-40B4-BE49-F238E27FC236}">
                  <a16:creationId xmlns:a16="http://schemas.microsoft.com/office/drawing/2014/main" id="{40984E4B-67FF-4F81-B7E4-65826D19854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5" name="Arc 24">
              <a:extLst>
                <a:ext uri="{FF2B5EF4-FFF2-40B4-BE49-F238E27FC236}">
                  <a16:creationId xmlns:a16="http://schemas.microsoft.com/office/drawing/2014/main" id="{1114E15E-FA96-49F0-A6AD-7A7794F866E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6" name="Arc 25">
              <a:extLst>
                <a:ext uri="{FF2B5EF4-FFF2-40B4-BE49-F238E27FC236}">
                  <a16:creationId xmlns:a16="http://schemas.microsoft.com/office/drawing/2014/main" id="{80E32AF0-18E6-4B76-B543-1E4121A644C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7" name="Arc 26">
              <a:extLst>
                <a:ext uri="{FF2B5EF4-FFF2-40B4-BE49-F238E27FC236}">
                  <a16:creationId xmlns:a16="http://schemas.microsoft.com/office/drawing/2014/main" id="{6562A159-9113-4A49-9089-17DA053230B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8" name="Arc 27">
              <a:extLst>
                <a:ext uri="{FF2B5EF4-FFF2-40B4-BE49-F238E27FC236}">
                  <a16:creationId xmlns:a16="http://schemas.microsoft.com/office/drawing/2014/main" id="{B4961263-8F91-444C-9E4B-63DFA4AB2A9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9" name="Arc 28">
              <a:extLst>
                <a:ext uri="{FF2B5EF4-FFF2-40B4-BE49-F238E27FC236}">
                  <a16:creationId xmlns:a16="http://schemas.microsoft.com/office/drawing/2014/main" id="{B9A36E78-CC96-4203-BC2A-AB895BA9689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0" name="Arc 29">
              <a:extLst>
                <a:ext uri="{FF2B5EF4-FFF2-40B4-BE49-F238E27FC236}">
                  <a16:creationId xmlns:a16="http://schemas.microsoft.com/office/drawing/2014/main" id="{E28CAFA4-1841-4B0D-8A42-3ACB84209DB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1" name="Arc 30">
              <a:extLst>
                <a:ext uri="{FF2B5EF4-FFF2-40B4-BE49-F238E27FC236}">
                  <a16:creationId xmlns:a16="http://schemas.microsoft.com/office/drawing/2014/main" id="{3975755B-FF13-4E86-9C5D-D8ECAE0A47E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2" name="Arc 31">
              <a:extLst>
                <a:ext uri="{FF2B5EF4-FFF2-40B4-BE49-F238E27FC236}">
                  <a16:creationId xmlns:a16="http://schemas.microsoft.com/office/drawing/2014/main" id="{B5CD288F-87DC-4DAD-8DF1-912291E83E1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3" name="Arc 32">
              <a:extLst>
                <a:ext uri="{FF2B5EF4-FFF2-40B4-BE49-F238E27FC236}">
                  <a16:creationId xmlns:a16="http://schemas.microsoft.com/office/drawing/2014/main" id="{03D3F6FE-DD53-4997-93E9-1099A520C86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4" name="Arc 33">
              <a:extLst>
                <a:ext uri="{FF2B5EF4-FFF2-40B4-BE49-F238E27FC236}">
                  <a16:creationId xmlns:a16="http://schemas.microsoft.com/office/drawing/2014/main" id="{230AE28C-268F-4E91-A19A-9D3F77BB4F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5" name="Arc 34">
              <a:extLst>
                <a:ext uri="{FF2B5EF4-FFF2-40B4-BE49-F238E27FC236}">
                  <a16:creationId xmlns:a16="http://schemas.microsoft.com/office/drawing/2014/main" id="{BF9B24F7-FDEA-47FB-9E5D-8C39635A8C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6" name="Arc 35">
              <a:extLst>
                <a:ext uri="{FF2B5EF4-FFF2-40B4-BE49-F238E27FC236}">
                  <a16:creationId xmlns:a16="http://schemas.microsoft.com/office/drawing/2014/main" id="{E613A197-32C7-4623-A644-5D41C7D4FA3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7" name="Arc 36">
              <a:extLst>
                <a:ext uri="{FF2B5EF4-FFF2-40B4-BE49-F238E27FC236}">
                  <a16:creationId xmlns:a16="http://schemas.microsoft.com/office/drawing/2014/main" id="{986FBA50-D2F6-48C9-805E-89B8FC07EE6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8" name="Arc 37">
              <a:extLst>
                <a:ext uri="{FF2B5EF4-FFF2-40B4-BE49-F238E27FC236}">
                  <a16:creationId xmlns:a16="http://schemas.microsoft.com/office/drawing/2014/main" id="{1F106E34-AC79-4A84-944F-FFA45DE7F64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9" name="Arc 38">
              <a:extLst>
                <a:ext uri="{FF2B5EF4-FFF2-40B4-BE49-F238E27FC236}">
                  <a16:creationId xmlns:a16="http://schemas.microsoft.com/office/drawing/2014/main" id="{EBC8E522-4A3E-4DAE-9B01-5693CAD3B32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0" name="Arc 39">
              <a:extLst>
                <a:ext uri="{FF2B5EF4-FFF2-40B4-BE49-F238E27FC236}">
                  <a16:creationId xmlns:a16="http://schemas.microsoft.com/office/drawing/2014/main" id="{36DA53C7-2BE4-4E39-96BD-51A3AF29FB3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1" name="Arc 40">
              <a:extLst>
                <a:ext uri="{FF2B5EF4-FFF2-40B4-BE49-F238E27FC236}">
                  <a16:creationId xmlns:a16="http://schemas.microsoft.com/office/drawing/2014/main" id="{6133A8DD-3C1B-4BE4-ACB4-A7286771CE8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2" name="Arc 41">
              <a:extLst>
                <a:ext uri="{FF2B5EF4-FFF2-40B4-BE49-F238E27FC236}">
                  <a16:creationId xmlns:a16="http://schemas.microsoft.com/office/drawing/2014/main" id="{18C18DAF-99FC-4168-B56F-7D633A82AE5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3" name="Arc 42">
              <a:extLst>
                <a:ext uri="{FF2B5EF4-FFF2-40B4-BE49-F238E27FC236}">
                  <a16:creationId xmlns:a16="http://schemas.microsoft.com/office/drawing/2014/main" id="{B93992C5-51DF-41CA-BA57-0FD94970127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4" name="Arc 43">
              <a:extLst>
                <a:ext uri="{FF2B5EF4-FFF2-40B4-BE49-F238E27FC236}">
                  <a16:creationId xmlns:a16="http://schemas.microsoft.com/office/drawing/2014/main" id="{E4BB5EF7-0D74-44B8-ADF7-E152B851E2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5" name="Arc 44">
              <a:extLst>
                <a:ext uri="{FF2B5EF4-FFF2-40B4-BE49-F238E27FC236}">
                  <a16:creationId xmlns:a16="http://schemas.microsoft.com/office/drawing/2014/main" id="{E86FB1E9-51EA-43DB-BD7E-CC177B845C8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6" name="Arc 45">
              <a:extLst>
                <a:ext uri="{FF2B5EF4-FFF2-40B4-BE49-F238E27FC236}">
                  <a16:creationId xmlns:a16="http://schemas.microsoft.com/office/drawing/2014/main" id="{18BF997F-9FC1-4504-84C4-88A08AC25D0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7" name="Arc 46">
              <a:extLst>
                <a:ext uri="{FF2B5EF4-FFF2-40B4-BE49-F238E27FC236}">
                  <a16:creationId xmlns:a16="http://schemas.microsoft.com/office/drawing/2014/main" id="{BE68CEC3-066E-458C-92C6-4F58D6C956A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8" name="Arc 47">
              <a:extLst>
                <a:ext uri="{FF2B5EF4-FFF2-40B4-BE49-F238E27FC236}">
                  <a16:creationId xmlns:a16="http://schemas.microsoft.com/office/drawing/2014/main" id="{373F5404-7841-44E8-BE5F-8F767C89E2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9" name="Arc 48">
              <a:extLst>
                <a:ext uri="{FF2B5EF4-FFF2-40B4-BE49-F238E27FC236}">
                  <a16:creationId xmlns:a16="http://schemas.microsoft.com/office/drawing/2014/main" id="{0E2D54E8-44BA-465B-9551-E0392BFB154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0" name="Arc 49">
              <a:extLst>
                <a:ext uri="{FF2B5EF4-FFF2-40B4-BE49-F238E27FC236}">
                  <a16:creationId xmlns:a16="http://schemas.microsoft.com/office/drawing/2014/main" id="{448A05F7-C78F-4ABA-9F1F-8AA338259C2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1" name="Arc 50">
              <a:extLst>
                <a:ext uri="{FF2B5EF4-FFF2-40B4-BE49-F238E27FC236}">
                  <a16:creationId xmlns:a16="http://schemas.microsoft.com/office/drawing/2014/main" id="{084ACC5D-1501-4343-BF9B-8A5FC005E99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2" name="Arc 51">
              <a:extLst>
                <a:ext uri="{FF2B5EF4-FFF2-40B4-BE49-F238E27FC236}">
                  <a16:creationId xmlns:a16="http://schemas.microsoft.com/office/drawing/2014/main" id="{7C43978F-A147-4201-9FD4-0E948FF15CB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3" name="Arc 52">
              <a:extLst>
                <a:ext uri="{FF2B5EF4-FFF2-40B4-BE49-F238E27FC236}">
                  <a16:creationId xmlns:a16="http://schemas.microsoft.com/office/drawing/2014/main" id="{084AC7AD-BA9C-43FA-8FDB-76FD4AC64F3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099" name="Rectangle 53">
            <a:extLst>
              <a:ext uri="{FF2B5EF4-FFF2-40B4-BE49-F238E27FC236}">
                <a16:creationId xmlns:a16="http://schemas.microsoft.com/office/drawing/2014/main" id="{3BC8DABC-6195-4966-9C8A-032689C2CC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4100" name="Rectangle 54">
            <a:extLst>
              <a:ext uri="{FF2B5EF4-FFF2-40B4-BE49-F238E27FC236}">
                <a16:creationId xmlns:a16="http://schemas.microsoft.com/office/drawing/2014/main" id="{24AE2B26-6189-4AC1-B220-A1E0B77F6B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E010AD4D-A712-4E96-92D3-379771CB74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66929B78-AD9F-4C8A-8F18-90FA52DFE50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CB9EC605-BA55-4315-8AB2-550DF75D62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6BE6414F-A1F6-4AEB-B635-AB40EDCC8C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85540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40" r:id="rId1"/>
    <p:sldLayoutId id="2147484241" r:id="rId2"/>
    <p:sldLayoutId id="2147484242" r:id="rId3"/>
    <p:sldLayoutId id="2147484243" r:id="rId4"/>
    <p:sldLayoutId id="2147484244" r:id="rId5"/>
    <p:sldLayoutId id="2147484245" r:id="rId6"/>
    <p:sldLayoutId id="2147484246" r:id="rId7"/>
    <p:sldLayoutId id="2147484247" r:id="rId8"/>
    <p:sldLayoutId id="2147484248" r:id="rId9"/>
    <p:sldLayoutId id="2147484249" r:id="rId10"/>
    <p:sldLayoutId id="2147484250" r:id="rId11"/>
    <p:sldLayoutId id="214748425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>
            <a:extLst>
              <a:ext uri="{FF2B5EF4-FFF2-40B4-BE49-F238E27FC236}">
                <a16:creationId xmlns:a16="http://schemas.microsoft.com/office/drawing/2014/main" id="{8FD2F0EB-B623-4220-8415-9909DB0E0AE1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4104" name="Arc 3">
              <a:extLst>
                <a:ext uri="{FF2B5EF4-FFF2-40B4-BE49-F238E27FC236}">
                  <a16:creationId xmlns:a16="http://schemas.microsoft.com/office/drawing/2014/main" id="{498C4682-8162-4976-BC9B-867408B1F3F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5" name="Arc 4">
              <a:extLst>
                <a:ext uri="{FF2B5EF4-FFF2-40B4-BE49-F238E27FC236}">
                  <a16:creationId xmlns:a16="http://schemas.microsoft.com/office/drawing/2014/main" id="{99EB0651-E6DD-40FA-9C9D-7307FF39E0D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6" name="Arc 5">
              <a:extLst>
                <a:ext uri="{FF2B5EF4-FFF2-40B4-BE49-F238E27FC236}">
                  <a16:creationId xmlns:a16="http://schemas.microsoft.com/office/drawing/2014/main" id="{D807B751-694B-4D7B-9044-657140570BB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7" name="Arc 6">
              <a:extLst>
                <a:ext uri="{FF2B5EF4-FFF2-40B4-BE49-F238E27FC236}">
                  <a16:creationId xmlns:a16="http://schemas.microsoft.com/office/drawing/2014/main" id="{298753C1-E429-497F-A287-9EA77B2BD99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8" name="Arc 7">
              <a:extLst>
                <a:ext uri="{FF2B5EF4-FFF2-40B4-BE49-F238E27FC236}">
                  <a16:creationId xmlns:a16="http://schemas.microsoft.com/office/drawing/2014/main" id="{7043D331-5262-4EBF-888E-C8EB508E530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9" name="Arc 8">
              <a:extLst>
                <a:ext uri="{FF2B5EF4-FFF2-40B4-BE49-F238E27FC236}">
                  <a16:creationId xmlns:a16="http://schemas.microsoft.com/office/drawing/2014/main" id="{9D1C5020-A7EC-46E9-B4C1-EA44EC51F71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0" name="Arc 9">
              <a:extLst>
                <a:ext uri="{FF2B5EF4-FFF2-40B4-BE49-F238E27FC236}">
                  <a16:creationId xmlns:a16="http://schemas.microsoft.com/office/drawing/2014/main" id="{B804792B-CF64-43E2-B547-E1EDB0DE0C4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1" name="Arc 10">
              <a:extLst>
                <a:ext uri="{FF2B5EF4-FFF2-40B4-BE49-F238E27FC236}">
                  <a16:creationId xmlns:a16="http://schemas.microsoft.com/office/drawing/2014/main" id="{05509880-C21B-4417-B20C-906BC3CB32F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2" name="Arc 11">
              <a:extLst>
                <a:ext uri="{FF2B5EF4-FFF2-40B4-BE49-F238E27FC236}">
                  <a16:creationId xmlns:a16="http://schemas.microsoft.com/office/drawing/2014/main" id="{199F866D-7041-46A8-89F2-5247FCAFE1A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3" name="Arc 12">
              <a:extLst>
                <a:ext uri="{FF2B5EF4-FFF2-40B4-BE49-F238E27FC236}">
                  <a16:creationId xmlns:a16="http://schemas.microsoft.com/office/drawing/2014/main" id="{B4729B21-A852-435D-AE4C-28AFD1F3668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4" name="Arc 13">
              <a:extLst>
                <a:ext uri="{FF2B5EF4-FFF2-40B4-BE49-F238E27FC236}">
                  <a16:creationId xmlns:a16="http://schemas.microsoft.com/office/drawing/2014/main" id="{E51DC898-799E-4B5C-AF62-25025E0D4BD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5" name="Arc 14">
              <a:extLst>
                <a:ext uri="{FF2B5EF4-FFF2-40B4-BE49-F238E27FC236}">
                  <a16:creationId xmlns:a16="http://schemas.microsoft.com/office/drawing/2014/main" id="{9C78DB54-83B3-4352-B828-3CEDDD2705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6" name="Arc 15">
              <a:extLst>
                <a:ext uri="{FF2B5EF4-FFF2-40B4-BE49-F238E27FC236}">
                  <a16:creationId xmlns:a16="http://schemas.microsoft.com/office/drawing/2014/main" id="{8D4ED04F-685A-4D9B-8021-0795FB33E86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7" name="Arc 16">
              <a:extLst>
                <a:ext uri="{FF2B5EF4-FFF2-40B4-BE49-F238E27FC236}">
                  <a16:creationId xmlns:a16="http://schemas.microsoft.com/office/drawing/2014/main" id="{6BC57E01-005B-4F25-8484-C12631275A0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8" name="Arc 17">
              <a:extLst>
                <a:ext uri="{FF2B5EF4-FFF2-40B4-BE49-F238E27FC236}">
                  <a16:creationId xmlns:a16="http://schemas.microsoft.com/office/drawing/2014/main" id="{B1969C47-EB01-4257-BE9E-A0ADCF592C5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9" name="Arc 18">
              <a:extLst>
                <a:ext uri="{FF2B5EF4-FFF2-40B4-BE49-F238E27FC236}">
                  <a16:creationId xmlns:a16="http://schemas.microsoft.com/office/drawing/2014/main" id="{B5578978-94E1-4158-B01F-F8048D67A0F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0" name="Arc 19">
              <a:extLst>
                <a:ext uri="{FF2B5EF4-FFF2-40B4-BE49-F238E27FC236}">
                  <a16:creationId xmlns:a16="http://schemas.microsoft.com/office/drawing/2014/main" id="{1B78EE75-811C-4DC2-952D-422E4D50EF6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1" name="Arc 20">
              <a:extLst>
                <a:ext uri="{FF2B5EF4-FFF2-40B4-BE49-F238E27FC236}">
                  <a16:creationId xmlns:a16="http://schemas.microsoft.com/office/drawing/2014/main" id="{8D5A7CFE-43CC-4E33-AC48-1CFC8F4DBC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2" name="Arc 21">
              <a:extLst>
                <a:ext uri="{FF2B5EF4-FFF2-40B4-BE49-F238E27FC236}">
                  <a16:creationId xmlns:a16="http://schemas.microsoft.com/office/drawing/2014/main" id="{5F557F44-696B-4959-B5E0-1A2F8C2F5BD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3" name="Arc 22">
              <a:extLst>
                <a:ext uri="{FF2B5EF4-FFF2-40B4-BE49-F238E27FC236}">
                  <a16:creationId xmlns:a16="http://schemas.microsoft.com/office/drawing/2014/main" id="{83645EFF-F0C8-40F0-80DA-509CAA7CD65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4" name="Arc 23">
              <a:extLst>
                <a:ext uri="{FF2B5EF4-FFF2-40B4-BE49-F238E27FC236}">
                  <a16:creationId xmlns:a16="http://schemas.microsoft.com/office/drawing/2014/main" id="{40984E4B-67FF-4F81-B7E4-65826D19854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5" name="Arc 24">
              <a:extLst>
                <a:ext uri="{FF2B5EF4-FFF2-40B4-BE49-F238E27FC236}">
                  <a16:creationId xmlns:a16="http://schemas.microsoft.com/office/drawing/2014/main" id="{1114E15E-FA96-49F0-A6AD-7A7794F866E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6" name="Arc 25">
              <a:extLst>
                <a:ext uri="{FF2B5EF4-FFF2-40B4-BE49-F238E27FC236}">
                  <a16:creationId xmlns:a16="http://schemas.microsoft.com/office/drawing/2014/main" id="{80E32AF0-18E6-4B76-B543-1E4121A644C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7" name="Arc 26">
              <a:extLst>
                <a:ext uri="{FF2B5EF4-FFF2-40B4-BE49-F238E27FC236}">
                  <a16:creationId xmlns:a16="http://schemas.microsoft.com/office/drawing/2014/main" id="{6562A159-9113-4A49-9089-17DA053230B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8" name="Arc 27">
              <a:extLst>
                <a:ext uri="{FF2B5EF4-FFF2-40B4-BE49-F238E27FC236}">
                  <a16:creationId xmlns:a16="http://schemas.microsoft.com/office/drawing/2014/main" id="{B4961263-8F91-444C-9E4B-63DFA4AB2A9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9" name="Arc 28">
              <a:extLst>
                <a:ext uri="{FF2B5EF4-FFF2-40B4-BE49-F238E27FC236}">
                  <a16:creationId xmlns:a16="http://schemas.microsoft.com/office/drawing/2014/main" id="{B9A36E78-CC96-4203-BC2A-AB895BA9689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0" name="Arc 29">
              <a:extLst>
                <a:ext uri="{FF2B5EF4-FFF2-40B4-BE49-F238E27FC236}">
                  <a16:creationId xmlns:a16="http://schemas.microsoft.com/office/drawing/2014/main" id="{E28CAFA4-1841-4B0D-8A42-3ACB84209DB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1" name="Arc 30">
              <a:extLst>
                <a:ext uri="{FF2B5EF4-FFF2-40B4-BE49-F238E27FC236}">
                  <a16:creationId xmlns:a16="http://schemas.microsoft.com/office/drawing/2014/main" id="{3975755B-FF13-4E86-9C5D-D8ECAE0A47E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2" name="Arc 31">
              <a:extLst>
                <a:ext uri="{FF2B5EF4-FFF2-40B4-BE49-F238E27FC236}">
                  <a16:creationId xmlns:a16="http://schemas.microsoft.com/office/drawing/2014/main" id="{B5CD288F-87DC-4DAD-8DF1-912291E83E1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3" name="Arc 32">
              <a:extLst>
                <a:ext uri="{FF2B5EF4-FFF2-40B4-BE49-F238E27FC236}">
                  <a16:creationId xmlns:a16="http://schemas.microsoft.com/office/drawing/2014/main" id="{03D3F6FE-DD53-4997-93E9-1099A520C86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4" name="Arc 33">
              <a:extLst>
                <a:ext uri="{FF2B5EF4-FFF2-40B4-BE49-F238E27FC236}">
                  <a16:creationId xmlns:a16="http://schemas.microsoft.com/office/drawing/2014/main" id="{230AE28C-268F-4E91-A19A-9D3F77BB4F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5" name="Arc 34">
              <a:extLst>
                <a:ext uri="{FF2B5EF4-FFF2-40B4-BE49-F238E27FC236}">
                  <a16:creationId xmlns:a16="http://schemas.microsoft.com/office/drawing/2014/main" id="{BF9B24F7-FDEA-47FB-9E5D-8C39635A8C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6" name="Arc 35">
              <a:extLst>
                <a:ext uri="{FF2B5EF4-FFF2-40B4-BE49-F238E27FC236}">
                  <a16:creationId xmlns:a16="http://schemas.microsoft.com/office/drawing/2014/main" id="{E613A197-32C7-4623-A644-5D41C7D4FA3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7" name="Arc 36">
              <a:extLst>
                <a:ext uri="{FF2B5EF4-FFF2-40B4-BE49-F238E27FC236}">
                  <a16:creationId xmlns:a16="http://schemas.microsoft.com/office/drawing/2014/main" id="{986FBA50-D2F6-48C9-805E-89B8FC07EE6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8" name="Arc 37">
              <a:extLst>
                <a:ext uri="{FF2B5EF4-FFF2-40B4-BE49-F238E27FC236}">
                  <a16:creationId xmlns:a16="http://schemas.microsoft.com/office/drawing/2014/main" id="{1F106E34-AC79-4A84-944F-FFA45DE7F64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9" name="Arc 38">
              <a:extLst>
                <a:ext uri="{FF2B5EF4-FFF2-40B4-BE49-F238E27FC236}">
                  <a16:creationId xmlns:a16="http://schemas.microsoft.com/office/drawing/2014/main" id="{EBC8E522-4A3E-4DAE-9B01-5693CAD3B32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0" name="Arc 39">
              <a:extLst>
                <a:ext uri="{FF2B5EF4-FFF2-40B4-BE49-F238E27FC236}">
                  <a16:creationId xmlns:a16="http://schemas.microsoft.com/office/drawing/2014/main" id="{36DA53C7-2BE4-4E39-96BD-51A3AF29FB3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1" name="Arc 40">
              <a:extLst>
                <a:ext uri="{FF2B5EF4-FFF2-40B4-BE49-F238E27FC236}">
                  <a16:creationId xmlns:a16="http://schemas.microsoft.com/office/drawing/2014/main" id="{6133A8DD-3C1B-4BE4-ACB4-A7286771CE8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2" name="Arc 41">
              <a:extLst>
                <a:ext uri="{FF2B5EF4-FFF2-40B4-BE49-F238E27FC236}">
                  <a16:creationId xmlns:a16="http://schemas.microsoft.com/office/drawing/2014/main" id="{18C18DAF-99FC-4168-B56F-7D633A82AE5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3" name="Arc 42">
              <a:extLst>
                <a:ext uri="{FF2B5EF4-FFF2-40B4-BE49-F238E27FC236}">
                  <a16:creationId xmlns:a16="http://schemas.microsoft.com/office/drawing/2014/main" id="{B93992C5-51DF-41CA-BA57-0FD94970127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4" name="Arc 43">
              <a:extLst>
                <a:ext uri="{FF2B5EF4-FFF2-40B4-BE49-F238E27FC236}">
                  <a16:creationId xmlns:a16="http://schemas.microsoft.com/office/drawing/2014/main" id="{E4BB5EF7-0D74-44B8-ADF7-E152B851E2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5" name="Arc 44">
              <a:extLst>
                <a:ext uri="{FF2B5EF4-FFF2-40B4-BE49-F238E27FC236}">
                  <a16:creationId xmlns:a16="http://schemas.microsoft.com/office/drawing/2014/main" id="{E86FB1E9-51EA-43DB-BD7E-CC177B845C8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6" name="Arc 45">
              <a:extLst>
                <a:ext uri="{FF2B5EF4-FFF2-40B4-BE49-F238E27FC236}">
                  <a16:creationId xmlns:a16="http://schemas.microsoft.com/office/drawing/2014/main" id="{18BF997F-9FC1-4504-84C4-88A08AC25D0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7" name="Arc 46">
              <a:extLst>
                <a:ext uri="{FF2B5EF4-FFF2-40B4-BE49-F238E27FC236}">
                  <a16:creationId xmlns:a16="http://schemas.microsoft.com/office/drawing/2014/main" id="{BE68CEC3-066E-458C-92C6-4F58D6C956A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8" name="Arc 47">
              <a:extLst>
                <a:ext uri="{FF2B5EF4-FFF2-40B4-BE49-F238E27FC236}">
                  <a16:creationId xmlns:a16="http://schemas.microsoft.com/office/drawing/2014/main" id="{373F5404-7841-44E8-BE5F-8F767C89E2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9" name="Arc 48">
              <a:extLst>
                <a:ext uri="{FF2B5EF4-FFF2-40B4-BE49-F238E27FC236}">
                  <a16:creationId xmlns:a16="http://schemas.microsoft.com/office/drawing/2014/main" id="{0E2D54E8-44BA-465B-9551-E0392BFB154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0" name="Arc 49">
              <a:extLst>
                <a:ext uri="{FF2B5EF4-FFF2-40B4-BE49-F238E27FC236}">
                  <a16:creationId xmlns:a16="http://schemas.microsoft.com/office/drawing/2014/main" id="{448A05F7-C78F-4ABA-9F1F-8AA338259C2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1" name="Arc 50">
              <a:extLst>
                <a:ext uri="{FF2B5EF4-FFF2-40B4-BE49-F238E27FC236}">
                  <a16:creationId xmlns:a16="http://schemas.microsoft.com/office/drawing/2014/main" id="{084ACC5D-1501-4343-BF9B-8A5FC005E99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2" name="Arc 51">
              <a:extLst>
                <a:ext uri="{FF2B5EF4-FFF2-40B4-BE49-F238E27FC236}">
                  <a16:creationId xmlns:a16="http://schemas.microsoft.com/office/drawing/2014/main" id="{7C43978F-A147-4201-9FD4-0E948FF15CB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3" name="Arc 52">
              <a:extLst>
                <a:ext uri="{FF2B5EF4-FFF2-40B4-BE49-F238E27FC236}">
                  <a16:creationId xmlns:a16="http://schemas.microsoft.com/office/drawing/2014/main" id="{084AC7AD-BA9C-43FA-8FDB-76FD4AC64F3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099" name="Rectangle 53">
            <a:extLst>
              <a:ext uri="{FF2B5EF4-FFF2-40B4-BE49-F238E27FC236}">
                <a16:creationId xmlns:a16="http://schemas.microsoft.com/office/drawing/2014/main" id="{3BC8DABC-6195-4966-9C8A-032689C2CC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4100" name="Rectangle 54">
            <a:extLst>
              <a:ext uri="{FF2B5EF4-FFF2-40B4-BE49-F238E27FC236}">
                <a16:creationId xmlns:a16="http://schemas.microsoft.com/office/drawing/2014/main" id="{24AE2B26-6189-4AC1-B220-A1E0B77F6B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E010AD4D-A712-4E96-92D3-379771CB74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66929B78-AD9F-4C8A-8F18-90FA52DFE50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CB9EC605-BA55-4315-8AB2-550DF75D62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6BE6414F-A1F6-4AEB-B635-AB40EDCC8C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3274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  <p:sldLayoutId id="214748426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>
            <a:extLst>
              <a:ext uri="{FF2B5EF4-FFF2-40B4-BE49-F238E27FC236}">
                <a16:creationId xmlns:a16="http://schemas.microsoft.com/office/drawing/2014/main" id="{8FD2F0EB-B623-4220-8415-9909DB0E0AE1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4104" name="Arc 3">
              <a:extLst>
                <a:ext uri="{FF2B5EF4-FFF2-40B4-BE49-F238E27FC236}">
                  <a16:creationId xmlns:a16="http://schemas.microsoft.com/office/drawing/2014/main" id="{498C4682-8162-4976-BC9B-867408B1F3F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5" name="Arc 4">
              <a:extLst>
                <a:ext uri="{FF2B5EF4-FFF2-40B4-BE49-F238E27FC236}">
                  <a16:creationId xmlns:a16="http://schemas.microsoft.com/office/drawing/2014/main" id="{99EB0651-E6DD-40FA-9C9D-7307FF39E0D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6" name="Arc 5">
              <a:extLst>
                <a:ext uri="{FF2B5EF4-FFF2-40B4-BE49-F238E27FC236}">
                  <a16:creationId xmlns:a16="http://schemas.microsoft.com/office/drawing/2014/main" id="{D807B751-694B-4D7B-9044-657140570BB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7" name="Arc 6">
              <a:extLst>
                <a:ext uri="{FF2B5EF4-FFF2-40B4-BE49-F238E27FC236}">
                  <a16:creationId xmlns:a16="http://schemas.microsoft.com/office/drawing/2014/main" id="{298753C1-E429-497F-A287-9EA77B2BD99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8" name="Arc 7">
              <a:extLst>
                <a:ext uri="{FF2B5EF4-FFF2-40B4-BE49-F238E27FC236}">
                  <a16:creationId xmlns:a16="http://schemas.microsoft.com/office/drawing/2014/main" id="{7043D331-5262-4EBF-888E-C8EB508E530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9" name="Arc 8">
              <a:extLst>
                <a:ext uri="{FF2B5EF4-FFF2-40B4-BE49-F238E27FC236}">
                  <a16:creationId xmlns:a16="http://schemas.microsoft.com/office/drawing/2014/main" id="{9D1C5020-A7EC-46E9-B4C1-EA44EC51F71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0" name="Arc 9">
              <a:extLst>
                <a:ext uri="{FF2B5EF4-FFF2-40B4-BE49-F238E27FC236}">
                  <a16:creationId xmlns:a16="http://schemas.microsoft.com/office/drawing/2014/main" id="{B804792B-CF64-43E2-B547-E1EDB0DE0C4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1" name="Arc 10">
              <a:extLst>
                <a:ext uri="{FF2B5EF4-FFF2-40B4-BE49-F238E27FC236}">
                  <a16:creationId xmlns:a16="http://schemas.microsoft.com/office/drawing/2014/main" id="{05509880-C21B-4417-B20C-906BC3CB32F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2" name="Arc 11">
              <a:extLst>
                <a:ext uri="{FF2B5EF4-FFF2-40B4-BE49-F238E27FC236}">
                  <a16:creationId xmlns:a16="http://schemas.microsoft.com/office/drawing/2014/main" id="{199F866D-7041-46A8-89F2-5247FCAFE1A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3" name="Arc 12">
              <a:extLst>
                <a:ext uri="{FF2B5EF4-FFF2-40B4-BE49-F238E27FC236}">
                  <a16:creationId xmlns:a16="http://schemas.microsoft.com/office/drawing/2014/main" id="{B4729B21-A852-435D-AE4C-28AFD1F3668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4" name="Arc 13">
              <a:extLst>
                <a:ext uri="{FF2B5EF4-FFF2-40B4-BE49-F238E27FC236}">
                  <a16:creationId xmlns:a16="http://schemas.microsoft.com/office/drawing/2014/main" id="{E51DC898-799E-4B5C-AF62-25025E0D4BD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5" name="Arc 14">
              <a:extLst>
                <a:ext uri="{FF2B5EF4-FFF2-40B4-BE49-F238E27FC236}">
                  <a16:creationId xmlns:a16="http://schemas.microsoft.com/office/drawing/2014/main" id="{9C78DB54-83B3-4352-B828-3CEDDD2705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6" name="Arc 15">
              <a:extLst>
                <a:ext uri="{FF2B5EF4-FFF2-40B4-BE49-F238E27FC236}">
                  <a16:creationId xmlns:a16="http://schemas.microsoft.com/office/drawing/2014/main" id="{8D4ED04F-685A-4D9B-8021-0795FB33E86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7" name="Arc 16">
              <a:extLst>
                <a:ext uri="{FF2B5EF4-FFF2-40B4-BE49-F238E27FC236}">
                  <a16:creationId xmlns:a16="http://schemas.microsoft.com/office/drawing/2014/main" id="{6BC57E01-005B-4F25-8484-C12631275A0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8" name="Arc 17">
              <a:extLst>
                <a:ext uri="{FF2B5EF4-FFF2-40B4-BE49-F238E27FC236}">
                  <a16:creationId xmlns:a16="http://schemas.microsoft.com/office/drawing/2014/main" id="{B1969C47-EB01-4257-BE9E-A0ADCF592C5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9" name="Arc 18">
              <a:extLst>
                <a:ext uri="{FF2B5EF4-FFF2-40B4-BE49-F238E27FC236}">
                  <a16:creationId xmlns:a16="http://schemas.microsoft.com/office/drawing/2014/main" id="{B5578978-94E1-4158-B01F-F8048D67A0F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0" name="Arc 19">
              <a:extLst>
                <a:ext uri="{FF2B5EF4-FFF2-40B4-BE49-F238E27FC236}">
                  <a16:creationId xmlns:a16="http://schemas.microsoft.com/office/drawing/2014/main" id="{1B78EE75-811C-4DC2-952D-422E4D50EF6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1" name="Arc 20">
              <a:extLst>
                <a:ext uri="{FF2B5EF4-FFF2-40B4-BE49-F238E27FC236}">
                  <a16:creationId xmlns:a16="http://schemas.microsoft.com/office/drawing/2014/main" id="{8D5A7CFE-43CC-4E33-AC48-1CFC8F4DBC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2" name="Arc 21">
              <a:extLst>
                <a:ext uri="{FF2B5EF4-FFF2-40B4-BE49-F238E27FC236}">
                  <a16:creationId xmlns:a16="http://schemas.microsoft.com/office/drawing/2014/main" id="{5F557F44-696B-4959-B5E0-1A2F8C2F5BD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3" name="Arc 22">
              <a:extLst>
                <a:ext uri="{FF2B5EF4-FFF2-40B4-BE49-F238E27FC236}">
                  <a16:creationId xmlns:a16="http://schemas.microsoft.com/office/drawing/2014/main" id="{83645EFF-F0C8-40F0-80DA-509CAA7CD65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4" name="Arc 23">
              <a:extLst>
                <a:ext uri="{FF2B5EF4-FFF2-40B4-BE49-F238E27FC236}">
                  <a16:creationId xmlns:a16="http://schemas.microsoft.com/office/drawing/2014/main" id="{40984E4B-67FF-4F81-B7E4-65826D19854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5" name="Arc 24">
              <a:extLst>
                <a:ext uri="{FF2B5EF4-FFF2-40B4-BE49-F238E27FC236}">
                  <a16:creationId xmlns:a16="http://schemas.microsoft.com/office/drawing/2014/main" id="{1114E15E-FA96-49F0-A6AD-7A7794F866E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6" name="Arc 25">
              <a:extLst>
                <a:ext uri="{FF2B5EF4-FFF2-40B4-BE49-F238E27FC236}">
                  <a16:creationId xmlns:a16="http://schemas.microsoft.com/office/drawing/2014/main" id="{80E32AF0-18E6-4B76-B543-1E4121A644C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7" name="Arc 26">
              <a:extLst>
                <a:ext uri="{FF2B5EF4-FFF2-40B4-BE49-F238E27FC236}">
                  <a16:creationId xmlns:a16="http://schemas.microsoft.com/office/drawing/2014/main" id="{6562A159-9113-4A49-9089-17DA053230B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8" name="Arc 27">
              <a:extLst>
                <a:ext uri="{FF2B5EF4-FFF2-40B4-BE49-F238E27FC236}">
                  <a16:creationId xmlns:a16="http://schemas.microsoft.com/office/drawing/2014/main" id="{B4961263-8F91-444C-9E4B-63DFA4AB2A9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9" name="Arc 28">
              <a:extLst>
                <a:ext uri="{FF2B5EF4-FFF2-40B4-BE49-F238E27FC236}">
                  <a16:creationId xmlns:a16="http://schemas.microsoft.com/office/drawing/2014/main" id="{B9A36E78-CC96-4203-BC2A-AB895BA9689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0" name="Arc 29">
              <a:extLst>
                <a:ext uri="{FF2B5EF4-FFF2-40B4-BE49-F238E27FC236}">
                  <a16:creationId xmlns:a16="http://schemas.microsoft.com/office/drawing/2014/main" id="{E28CAFA4-1841-4B0D-8A42-3ACB84209DB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1" name="Arc 30">
              <a:extLst>
                <a:ext uri="{FF2B5EF4-FFF2-40B4-BE49-F238E27FC236}">
                  <a16:creationId xmlns:a16="http://schemas.microsoft.com/office/drawing/2014/main" id="{3975755B-FF13-4E86-9C5D-D8ECAE0A47E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2" name="Arc 31">
              <a:extLst>
                <a:ext uri="{FF2B5EF4-FFF2-40B4-BE49-F238E27FC236}">
                  <a16:creationId xmlns:a16="http://schemas.microsoft.com/office/drawing/2014/main" id="{B5CD288F-87DC-4DAD-8DF1-912291E83E1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3" name="Arc 32">
              <a:extLst>
                <a:ext uri="{FF2B5EF4-FFF2-40B4-BE49-F238E27FC236}">
                  <a16:creationId xmlns:a16="http://schemas.microsoft.com/office/drawing/2014/main" id="{03D3F6FE-DD53-4997-93E9-1099A520C86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4" name="Arc 33">
              <a:extLst>
                <a:ext uri="{FF2B5EF4-FFF2-40B4-BE49-F238E27FC236}">
                  <a16:creationId xmlns:a16="http://schemas.microsoft.com/office/drawing/2014/main" id="{230AE28C-268F-4E91-A19A-9D3F77BB4F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5" name="Arc 34">
              <a:extLst>
                <a:ext uri="{FF2B5EF4-FFF2-40B4-BE49-F238E27FC236}">
                  <a16:creationId xmlns:a16="http://schemas.microsoft.com/office/drawing/2014/main" id="{BF9B24F7-FDEA-47FB-9E5D-8C39635A8C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6" name="Arc 35">
              <a:extLst>
                <a:ext uri="{FF2B5EF4-FFF2-40B4-BE49-F238E27FC236}">
                  <a16:creationId xmlns:a16="http://schemas.microsoft.com/office/drawing/2014/main" id="{E613A197-32C7-4623-A644-5D41C7D4FA3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7" name="Arc 36">
              <a:extLst>
                <a:ext uri="{FF2B5EF4-FFF2-40B4-BE49-F238E27FC236}">
                  <a16:creationId xmlns:a16="http://schemas.microsoft.com/office/drawing/2014/main" id="{986FBA50-D2F6-48C9-805E-89B8FC07EE6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8" name="Arc 37">
              <a:extLst>
                <a:ext uri="{FF2B5EF4-FFF2-40B4-BE49-F238E27FC236}">
                  <a16:creationId xmlns:a16="http://schemas.microsoft.com/office/drawing/2014/main" id="{1F106E34-AC79-4A84-944F-FFA45DE7F64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9" name="Arc 38">
              <a:extLst>
                <a:ext uri="{FF2B5EF4-FFF2-40B4-BE49-F238E27FC236}">
                  <a16:creationId xmlns:a16="http://schemas.microsoft.com/office/drawing/2014/main" id="{EBC8E522-4A3E-4DAE-9B01-5693CAD3B32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0" name="Arc 39">
              <a:extLst>
                <a:ext uri="{FF2B5EF4-FFF2-40B4-BE49-F238E27FC236}">
                  <a16:creationId xmlns:a16="http://schemas.microsoft.com/office/drawing/2014/main" id="{36DA53C7-2BE4-4E39-96BD-51A3AF29FB3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1" name="Arc 40">
              <a:extLst>
                <a:ext uri="{FF2B5EF4-FFF2-40B4-BE49-F238E27FC236}">
                  <a16:creationId xmlns:a16="http://schemas.microsoft.com/office/drawing/2014/main" id="{6133A8DD-3C1B-4BE4-ACB4-A7286771CE8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2" name="Arc 41">
              <a:extLst>
                <a:ext uri="{FF2B5EF4-FFF2-40B4-BE49-F238E27FC236}">
                  <a16:creationId xmlns:a16="http://schemas.microsoft.com/office/drawing/2014/main" id="{18C18DAF-99FC-4168-B56F-7D633A82AE5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3" name="Arc 42">
              <a:extLst>
                <a:ext uri="{FF2B5EF4-FFF2-40B4-BE49-F238E27FC236}">
                  <a16:creationId xmlns:a16="http://schemas.microsoft.com/office/drawing/2014/main" id="{B93992C5-51DF-41CA-BA57-0FD94970127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4" name="Arc 43">
              <a:extLst>
                <a:ext uri="{FF2B5EF4-FFF2-40B4-BE49-F238E27FC236}">
                  <a16:creationId xmlns:a16="http://schemas.microsoft.com/office/drawing/2014/main" id="{E4BB5EF7-0D74-44B8-ADF7-E152B851E2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5" name="Arc 44">
              <a:extLst>
                <a:ext uri="{FF2B5EF4-FFF2-40B4-BE49-F238E27FC236}">
                  <a16:creationId xmlns:a16="http://schemas.microsoft.com/office/drawing/2014/main" id="{E86FB1E9-51EA-43DB-BD7E-CC177B845C8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6" name="Arc 45">
              <a:extLst>
                <a:ext uri="{FF2B5EF4-FFF2-40B4-BE49-F238E27FC236}">
                  <a16:creationId xmlns:a16="http://schemas.microsoft.com/office/drawing/2014/main" id="{18BF997F-9FC1-4504-84C4-88A08AC25D0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7" name="Arc 46">
              <a:extLst>
                <a:ext uri="{FF2B5EF4-FFF2-40B4-BE49-F238E27FC236}">
                  <a16:creationId xmlns:a16="http://schemas.microsoft.com/office/drawing/2014/main" id="{BE68CEC3-066E-458C-92C6-4F58D6C956A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8" name="Arc 47">
              <a:extLst>
                <a:ext uri="{FF2B5EF4-FFF2-40B4-BE49-F238E27FC236}">
                  <a16:creationId xmlns:a16="http://schemas.microsoft.com/office/drawing/2014/main" id="{373F5404-7841-44E8-BE5F-8F767C89E2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9" name="Arc 48">
              <a:extLst>
                <a:ext uri="{FF2B5EF4-FFF2-40B4-BE49-F238E27FC236}">
                  <a16:creationId xmlns:a16="http://schemas.microsoft.com/office/drawing/2014/main" id="{0E2D54E8-44BA-465B-9551-E0392BFB154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0" name="Arc 49">
              <a:extLst>
                <a:ext uri="{FF2B5EF4-FFF2-40B4-BE49-F238E27FC236}">
                  <a16:creationId xmlns:a16="http://schemas.microsoft.com/office/drawing/2014/main" id="{448A05F7-C78F-4ABA-9F1F-8AA338259C2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1" name="Arc 50">
              <a:extLst>
                <a:ext uri="{FF2B5EF4-FFF2-40B4-BE49-F238E27FC236}">
                  <a16:creationId xmlns:a16="http://schemas.microsoft.com/office/drawing/2014/main" id="{084ACC5D-1501-4343-BF9B-8A5FC005E99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2" name="Arc 51">
              <a:extLst>
                <a:ext uri="{FF2B5EF4-FFF2-40B4-BE49-F238E27FC236}">
                  <a16:creationId xmlns:a16="http://schemas.microsoft.com/office/drawing/2014/main" id="{7C43978F-A147-4201-9FD4-0E948FF15CB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3" name="Arc 52">
              <a:extLst>
                <a:ext uri="{FF2B5EF4-FFF2-40B4-BE49-F238E27FC236}">
                  <a16:creationId xmlns:a16="http://schemas.microsoft.com/office/drawing/2014/main" id="{084AC7AD-BA9C-43FA-8FDB-76FD4AC64F3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099" name="Rectangle 53">
            <a:extLst>
              <a:ext uri="{FF2B5EF4-FFF2-40B4-BE49-F238E27FC236}">
                <a16:creationId xmlns:a16="http://schemas.microsoft.com/office/drawing/2014/main" id="{3BC8DABC-6195-4966-9C8A-032689C2CC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4100" name="Rectangle 54">
            <a:extLst>
              <a:ext uri="{FF2B5EF4-FFF2-40B4-BE49-F238E27FC236}">
                <a16:creationId xmlns:a16="http://schemas.microsoft.com/office/drawing/2014/main" id="{24AE2B26-6189-4AC1-B220-A1E0B77F6B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E010AD4D-A712-4E96-92D3-379771CB74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66929B78-AD9F-4C8A-8F18-90FA52DFE50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CB9EC605-BA55-4315-8AB2-550DF75D62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6BE6414F-A1F6-4AEB-B635-AB40EDCC8C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27702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66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  <p:sldLayoutId id="214748427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>
            <a:extLst>
              <a:ext uri="{FF2B5EF4-FFF2-40B4-BE49-F238E27FC236}">
                <a16:creationId xmlns:a16="http://schemas.microsoft.com/office/drawing/2014/main" id="{8FD2F0EB-B623-4220-8415-9909DB0E0AE1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4104" name="Arc 3">
              <a:extLst>
                <a:ext uri="{FF2B5EF4-FFF2-40B4-BE49-F238E27FC236}">
                  <a16:creationId xmlns:a16="http://schemas.microsoft.com/office/drawing/2014/main" id="{498C4682-8162-4976-BC9B-867408B1F3F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5" name="Arc 4">
              <a:extLst>
                <a:ext uri="{FF2B5EF4-FFF2-40B4-BE49-F238E27FC236}">
                  <a16:creationId xmlns:a16="http://schemas.microsoft.com/office/drawing/2014/main" id="{99EB0651-E6DD-40FA-9C9D-7307FF39E0D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6" name="Arc 5">
              <a:extLst>
                <a:ext uri="{FF2B5EF4-FFF2-40B4-BE49-F238E27FC236}">
                  <a16:creationId xmlns:a16="http://schemas.microsoft.com/office/drawing/2014/main" id="{D807B751-694B-4D7B-9044-657140570BB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7" name="Arc 6">
              <a:extLst>
                <a:ext uri="{FF2B5EF4-FFF2-40B4-BE49-F238E27FC236}">
                  <a16:creationId xmlns:a16="http://schemas.microsoft.com/office/drawing/2014/main" id="{298753C1-E429-497F-A287-9EA77B2BD99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8" name="Arc 7">
              <a:extLst>
                <a:ext uri="{FF2B5EF4-FFF2-40B4-BE49-F238E27FC236}">
                  <a16:creationId xmlns:a16="http://schemas.microsoft.com/office/drawing/2014/main" id="{7043D331-5262-4EBF-888E-C8EB508E530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9" name="Arc 8">
              <a:extLst>
                <a:ext uri="{FF2B5EF4-FFF2-40B4-BE49-F238E27FC236}">
                  <a16:creationId xmlns:a16="http://schemas.microsoft.com/office/drawing/2014/main" id="{9D1C5020-A7EC-46E9-B4C1-EA44EC51F71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0" name="Arc 9">
              <a:extLst>
                <a:ext uri="{FF2B5EF4-FFF2-40B4-BE49-F238E27FC236}">
                  <a16:creationId xmlns:a16="http://schemas.microsoft.com/office/drawing/2014/main" id="{B804792B-CF64-43E2-B547-E1EDB0DE0C4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1" name="Arc 10">
              <a:extLst>
                <a:ext uri="{FF2B5EF4-FFF2-40B4-BE49-F238E27FC236}">
                  <a16:creationId xmlns:a16="http://schemas.microsoft.com/office/drawing/2014/main" id="{05509880-C21B-4417-B20C-906BC3CB32F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2" name="Arc 11">
              <a:extLst>
                <a:ext uri="{FF2B5EF4-FFF2-40B4-BE49-F238E27FC236}">
                  <a16:creationId xmlns:a16="http://schemas.microsoft.com/office/drawing/2014/main" id="{199F866D-7041-46A8-89F2-5247FCAFE1A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3" name="Arc 12">
              <a:extLst>
                <a:ext uri="{FF2B5EF4-FFF2-40B4-BE49-F238E27FC236}">
                  <a16:creationId xmlns:a16="http://schemas.microsoft.com/office/drawing/2014/main" id="{B4729B21-A852-435D-AE4C-28AFD1F3668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4" name="Arc 13">
              <a:extLst>
                <a:ext uri="{FF2B5EF4-FFF2-40B4-BE49-F238E27FC236}">
                  <a16:creationId xmlns:a16="http://schemas.microsoft.com/office/drawing/2014/main" id="{E51DC898-799E-4B5C-AF62-25025E0D4BD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5" name="Arc 14">
              <a:extLst>
                <a:ext uri="{FF2B5EF4-FFF2-40B4-BE49-F238E27FC236}">
                  <a16:creationId xmlns:a16="http://schemas.microsoft.com/office/drawing/2014/main" id="{9C78DB54-83B3-4352-B828-3CEDDD2705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6" name="Arc 15">
              <a:extLst>
                <a:ext uri="{FF2B5EF4-FFF2-40B4-BE49-F238E27FC236}">
                  <a16:creationId xmlns:a16="http://schemas.microsoft.com/office/drawing/2014/main" id="{8D4ED04F-685A-4D9B-8021-0795FB33E86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7" name="Arc 16">
              <a:extLst>
                <a:ext uri="{FF2B5EF4-FFF2-40B4-BE49-F238E27FC236}">
                  <a16:creationId xmlns:a16="http://schemas.microsoft.com/office/drawing/2014/main" id="{6BC57E01-005B-4F25-8484-C12631275A0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8" name="Arc 17">
              <a:extLst>
                <a:ext uri="{FF2B5EF4-FFF2-40B4-BE49-F238E27FC236}">
                  <a16:creationId xmlns:a16="http://schemas.microsoft.com/office/drawing/2014/main" id="{B1969C47-EB01-4257-BE9E-A0ADCF592C5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9" name="Arc 18">
              <a:extLst>
                <a:ext uri="{FF2B5EF4-FFF2-40B4-BE49-F238E27FC236}">
                  <a16:creationId xmlns:a16="http://schemas.microsoft.com/office/drawing/2014/main" id="{B5578978-94E1-4158-B01F-F8048D67A0F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0" name="Arc 19">
              <a:extLst>
                <a:ext uri="{FF2B5EF4-FFF2-40B4-BE49-F238E27FC236}">
                  <a16:creationId xmlns:a16="http://schemas.microsoft.com/office/drawing/2014/main" id="{1B78EE75-811C-4DC2-952D-422E4D50EF6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1" name="Arc 20">
              <a:extLst>
                <a:ext uri="{FF2B5EF4-FFF2-40B4-BE49-F238E27FC236}">
                  <a16:creationId xmlns:a16="http://schemas.microsoft.com/office/drawing/2014/main" id="{8D5A7CFE-43CC-4E33-AC48-1CFC8F4DBC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2" name="Arc 21">
              <a:extLst>
                <a:ext uri="{FF2B5EF4-FFF2-40B4-BE49-F238E27FC236}">
                  <a16:creationId xmlns:a16="http://schemas.microsoft.com/office/drawing/2014/main" id="{5F557F44-696B-4959-B5E0-1A2F8C2F5BD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3" name="Arc 22">
              <a:extLst>
                <a:ext uri="{FF2B5EF4-FFF2-40B4-BE49-F238E27FC236}">
                  <a16:creationId xmlns:a16="http://schemas.microsoft.com/office/drawing/2014/main" id="{83645EFF-F0C8-40F0-80DA-509CAA7CD65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4" name="Arc 23">
              <a:extLst>
                <a:ext uri="{FF2B5EF4-FFF2-40B4-BE49-F238E27FC236}">
                  <a16:creationId xmlns:a16="http://schemas.microsoft.com/office/drawing/2014/main" id="{40984E4B-67FF-4F81-B7E4-65826D19854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5" name="Arc 24">
              <a:extLst>
                <a:ext uri="{FF2B5EF4-FFF2-40B4-BE49-F238E27FC236}">
                  <a16:creationId xmlns:a16="http://schemas.microsoft.com/office/drawing/2014/main" id="{1114E15E-FA96-49F0-A6AD-7A7794F866E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6" name="Arc 25">
              <a:extLst>
                <a:ext uri="{FF2B5EF4-FFF2-40B4-BE49-F238E27FC236}">
                  <a16:creationId xmlns:a16="http://schemas.microsoft.com/office/drawing/2014/main" id="{80E32AF0-18E6-4B76-B543-1E4121A644C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7" name="Arc 26">
              <a:extLst>
                <a:ext uri="{FF2B5EF4-FFF2-40B4-BE49-F238E27FC236}">
                  <a16:creationId xmlns:a16="http://schemas.microsoft.com/office/drawing/2014/main" id="{6562A159-9113-4A49-9089-17DA053230B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8" name="Arc 27">
              <a:extLst>
                <a:ext uri="{FF2B5EF4-FFF2-40B4-BE49-F238E27FC236}">
                  <a16:creationId xmlns:a16="http://schemas.microsoft.com/office/drawing/2014/main" id="{B4961263-8F91-444C-9E4B-63DFA4AB2A9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9" name="Arc 28">
              <a:extLst>
                <a:ext uri="{FF2B5EF4-FFF2-40B4-BE49-F238E27FC236}">
                  <a16:creationId xmlns:a16="http://schemas.microsoft.com/office/drawing/2014/main" id="{B9A36E78-CC96-4203-BC2A-AB895BA9689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0" name="Arc 29">
              <a:extLst>
                <a:ext uri="{FF2B5EF4-FFF2-40B4-BE49-F238E27FC236}">
                  <a16:creationId xmlns:a16="http://schemas.microsoft.com/office/drawing/2014/main" id="{E28CAFA4-1841-4B0D-8A42-3ACB84209DB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1" name="Arc 30">
              <a:extLst>
                <a:ext uri="{FF2B5EF4-FFF2-40B4-BE49-F238E27FC236}">
                  <a16:creationId xmlns:a16="http://schemas.microsoft.com/office/drawing/2014/main" id="{3975755B-FF13-4E86-9C5D-D8ECAE0A47E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2" name="Arc 31">
              <a:extLst>
                <a:ext uri="{FF2B5EF4-FFF2-40B4-BE49-F238E27FC236}">
                  <a16:creationId xmlns:a16="http://schemas.microsoft.com/office/drawing/2014/main" id="{B5CD288F-87DC-4DAD-8DF1-912291E83E1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3" name="Arc 32">
              <a:extLst>
                <a:ext uri="{FF2B5EF4-FFF2-40B4-BE49-F238E27FC236}">
                  <a16:creationId xmlns:a16="http://schemas.microsoft.com/office/drawing/2014/main" id="{03D3F6FE-DD53-4997-93E9-1099A520C86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4" name="Arc 33">
              <a:extLst>
                <a:ext uri="{FF2B5EF4-FFF2-40B4-BE49-F238E27FC236}">
                  <a16:creationId xmlns:a16="http://schemas.microsoft.com/office/drawing/2014/main" id="{230AE28C-268F-4E91-A19A-9D3F77BB4F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5" name="Arc 34">
              <a:extLst>
                <a:ext uri="{FF2B5EF4-FFF2-40B4-BE49-F238E27FC236}">
                  <a16:creationId xmlns:a16="http://schemas.microsoft.com/office/drawing/2014/main" id="{BF9B24F7-FDEA-47FB-9E5D-8C39635A8C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6" name="Arc 35">
              <a:extLst>
                <a:ext uri="{FF2B5EF4-FFF2-40B4-BE49-F238E27FC236}">
                  <a16:creationId xmlns:a16="http://schemas.microsoft.com/office/drawing/2014/main" id="{E613A197-32C7-4623-A644-5D41C7D4FA3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7" name="Arc 36">
              <a:extLst>
                <a:ext uri="{FF2B5EF4-FFF2-40B4-BE49-F238E27FC236}">
                  <a16:creationId xmlns:a16="http://schemas.microsoft.com/office/drawing/2014/main" id="{986FBA50-D2F6-48C9-805E-89B8FC07EE6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8" name="Arc 37">
              <a:extLst>
                <a:ext uri="{FF2B5EF4-FFF2-40B4-BE49-F238E27FC236}">
                  <a16:creationId xmlns:a16="http://schemas.microsoft.com/office/drawing/2014/main" id="{1F106E34-AC79-4A84-944F-FFA45DE7F64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9" name="Arc 38">
              <a:extLst>
                <a:ext uri="{FF2B5EF4-FFF2-40B4-BE49-F238E27FC236}">
                  <a16:creationId xmlns:a16="http://schemas.microsoft.com/office/drawing/2014/main" id="{EBC8E522-4A3E-4DAE-9B01-5693CAD3B32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0" name="Arc 39">
              <a:extLst>
                <a:ext uri="{FF2B5EF4-FFF2-40B4-BE49-F238E27FC236}">
                  <a16:creationId xmlns:a16="http://schemas.microsoft.com/office/drawing/2014/main" id="{36DA53C7-2BE4-4E39-96BD-51A3AF29FB3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1" name="Arc 40">
              <a:extLst>
                <a:ext uri="{FF2B5EF4-FFF2-40B4-BE49-F238E27FC236}">
                  <a16:creationId xmlns:a16="http://schemas.microsoft.com/office/drawing/2014/main" id="{6133A8DD-3C1B-4BE4-ACB4-A7286771CE8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2" name="Arc 41">
              <a:extLst>
                <a:ext uri="{FF2B5EF4-FFF2-40B4-BE49-F238E27FC236}">
                  <a16:creationId xmlns:a16="http://schemas.microsoft.com/office/drawing/2014/main" id="{18C18DAF-99FC-4168-B56F-7D633A82AE5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3" name="Arc 42">
              <a:extLst>
                <a:ext uri="{FF2B5EF4-FFF2-40B4-BE49-F238E27FC236}">
                  <a16:creationId xmlns:a16="http://schemas.microsoft.com/office/drawing/2014/main" id="{B93992C5-51DF-41CA-BA57-0FD94970127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4" name="Arc 43">
              <a:extLst>
                <a:ext uri="{FF2B5EF4-FFF2-40B4-BE49-F238E27FC236}">
                  <a16:creationId xmlns:a16="http://schemas.microsoft.com/office/drawing/2014/main" id="{E4BB5EF7-0D74-44B8-ADF7-E152B851E2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5" name="Arc 44">
              <a:extLst>
                <a:ext uri="{FF2B5EF4-FFF2-40B4-BE49-F238E27FC236}">
                  <a16:creationId xmlns:a16="http://schemas.microsoft.com/office/drawing/2014/main" id="{E86FB1E9-51EA-43DB-BD7E-CC177B845C8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6" name="Arc 45">
              <a:extLst>
                <a:ext uri="{FF2B5EF4-FFF2-40B4-BE49-F238E27FC236}">
                  <a16:creationId xmlns:a16="http://schemas.microsoft.com/office/drawing/2014/main" id="{18BF997F-9FC1-4504-84C4-88A08AC25D0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7" name="Arc 46">
              <a:extLst>
                <a:ext uri="{FF2B5EF4-FFF2-40B4-BE49-F238E27FC236}">
                  <a16:creationId xmlns:a16="http://schemas.microsoft.com/office/drawing/2014/main" id="{BE68CEC3-066E-458C-92C6-4F58D6C956A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8" name="Arc 47">
              <a:extLst>
                <a:ext uri="{FF2B5EF4-FFF2-40B4-BE49-F238E27FC236}">
                  <a16:creationId xmlns:a16="http://schemas.microsoft.com/office/drawing/2014/main" id="{373F5404-7841-44E8-BE5F-8F767C89E2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9" name="Arc 48">
              <a:extLst>
                <a:ext uri="{FF2B5EF4-FFF2-40B4-BE49-F238E27FC236}">
                  <a16:creationId xmlns:a16="http://schemas.microsoft.com/office/drawing/2014/main" id="{0E2D54E8-44BA-465B-9551-E0392BFB154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0" name="Arc 49">
              <a:extLst>
                <a:ext uri="{FF2B5EF4-FFF2-40B4-BE49-F238E27FC236}">
                  <a16:creationId xmlns:a16="http://schemas.microsoft.com/office/drawing/2014/main" id="{448A05F7-C78F-4ABA-9F1F-8AA338259C2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1" name="Arc 50">
              <a:extLst>
                <a:ext uri="{FF2B5EF4-FFF2-40B4-BE49-F238E27FC236}">
                  <a16:creationId xmlns:a16="http://schemas.microsoft.com/office/drawing/2014/main" id="{084ACC5D-1501-4343-BF9B-8A5FC005E99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2" name="Arc 51">
              <a:extLst>
                <a:ext uri="{FF2B5EF4-FFF2-40B4-BE49-F238E27FC236}">
                  <a16:creationId xmlns:a16="http://schemas.microsoft.com/office/drawing/2014/main" id="{7C43978F-A147-4201-9FD4-0E948FF15CB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3" name="Arc 52">
              <a:extLst>
                <a:ext uri="{FF2B5EF4-FFF2-40B4-BE49-F238E27FC236}">
                  <a16:creationId xmlns:a16="http://schemas.microsoft.com/office/drawing/2014/main" id="{084AC7AD-BA9C-43FA-8FDB-76FD4AC64F3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099" name="Rectangle 53">
            <a:extLst>
              <a:ext uri="{FF2B5EF4-FFF2-40B4-BE49-F238E27FC236}">
                <a16:creationId xmlns:a16="http://schemas.microsoft.com/office/drawing/2014/main" id="{3BC8DABC-6195-4966-9C8A-032689C2CC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4100" name="Rectangle 54">
            <a:extLst>
              <a:ext uri="{FF2B5EF4-FFF2-40B4-BE49-F238E27FC236}">
                <a16:creationId xmlns:a16="http://schemas.microsoft.com/office/drawing/2014/main" id="{24AE2B26-6189-4AC1-B220-A1E0B77F6B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E010AD4D-A712-4E96-92D3-379771CB74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66929B78-AD9F-4C8A-8F18-90FA52DFE50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CB9EC605-BA55-4315-8AB2-550DF75D62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6BE6414F-A1F6-4AEB-B635-AB40EDCC8C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1705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79" r:id="rId1"/>
    <p:sldLayoutId id="2147484280" r:id="rId2"/>
    <p:sldLayoutId id="2147484281" r:id="rId3"/>
    <p:sldLayoutId id="2147484282" r:id="rId4"/>
    <p:sldLayoutId id="2147484283" r:id="rId5"/>
    <p:sldLayoutId id="2147484284" r:id="rId6"/>
    <p:sldLayoutId id="2147484285" r:id="rId7"/>
    <p:sldLayoutId id="2147484286" r:id="rId8"/>
    <p:sldLayoutId id="2147484287" r:id="rId9"/>
    <p:sldLayoutId id="2147484288" r:id="rId10"/>
    <p:sldLayoutId id="2147484289" r:id="rId11"/>
    <p:sldLayoutId id="214748429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>
            <a:extLst>
              <a:ext uri="{FF2B5EF4-FFF2-40B4-BE49-F238E27FC236}">
                <a16:creationId xmlns:a16="http://schemas.microsoft.com/office/drawing/2014/main" id="{8FD2F0EB-B623-4220-8415-9909DB0E0AE1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4104" name="Arc 3">
              <a:extLst>
                <a:ext uri="{FF2B5EF4-FFF2-40B4-BE49-F238E27FC236}">
                  <a16:creationId xmlns:a16="http://schemas.microsoft.com/office/drawing/2014/main" id="{498C4682-8162-4976-BC9B-867408B1F3F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5" name="Arc 4">
              <a:extLst>
                <a:ext uri="{FF2B5EF4-FFF2-40B4-BE49-F238E27FC236}">
                  <a16:creationId xmlns:a16="http://schemas.microsoft.com/office/drawing/2014/main" id="{99EB0651-E6DD-40FA-9C9D-7307FF39E0D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6" name="Arc 5">
              <a:extLst>
                <a:ext uri="{FF2B5EF4-FFF2-40B4-BE49-F238E27FC236}">
                  <a16:creationId xmlns:a16="http://schemas.microsoft.com/office/drawing/2014/main" id="{D807B751-694B-4D7B-9044-657140570BB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7" name="Arc 6">
              <a:extLst>
                <a:ext uri="{FF2B5EF4-FFF2-40B4-BE49-F238E27FC236}">
                  <a16:creationId xmlns:a16="http://schemas.microsoft.com/office/drawing/2014/main" id="{298753C1-E429-497F-A287-9EA77B2BD99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8" name="Arc 7">
              <a:extLst>
                <a:ext uri="{FF2B5EF4-FFF2-40B4-BE49-F238E27FC236}">
                  <a16:creationId xmlns:a16="http://schemas.microsoft.com/office/drawing/2014/main" id="{7043D331-5262-4EBF-888E-C8EB508E530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9" name="Arc 8">
              <a:extLst>
                <a:ext uri="{FF2B5EF4-FFF2-40B4-BE49-F238E27FC236}">
                  <a16:creationId xmlns:a16="http://schemas.microsoft.com/office/drawing/2014/main" id="{9D1C5020-A7EC-46E9-B4C1-EA44EC51F71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0" name="Arc 9">
              <a:extLst>
                <a:ext uri="{FF2B5EF4-FFF2-40B4-BE49-F238E27FC236}">
                  <a16:creationId xmlns:a16="http://schemas.microsoft.com/office/drawing/2014/main" id="{B804792B-CF64-43E2-B547-E1EDB0DE0C4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1" name="Arc 10">
              <a:extLst>
                <a:ext uri="{FF2B5EF4-FFF2-40B4-BE49-F238E27FC236}">
                  <a16:creationId xmlns:a16="http://schemas.microsoft.com/office/drawing/2014/main" id="{05509880-C21B-4417-B20C-906BC3CB32F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2" name="Arc 11">
              <a:extLst>
                <a:ext uri="{FF2B5EF4-FFF2-40B4-BE49-F238E27FC236}">
                  <a16:creationId xmlns:a16="http://schemas.microsoft.com/office/drawing/2014/main" id="{199F866D-7041-46A8-89F2-5247FCAFE1A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3" name="Arc 12">
              <a:extLst>
                <a:ext uri="{FF2B5EF4-FFF2-40B4-BE49-F238E27FC236}">
                  <a16:creationId xmlns:a16="http://schemas.microsoft.com/office/drawing/2014/main" id="{B4729B21-A852-435D-AE4C-28AFD1F3668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4" name="Arc 13">
              <a:extLst>
                <a:ext uri="{FF2B5EF4-FFF2-40B4-BE49-F238E27FC236}">
                  <a16:creationId xmlns:a16="http://schemas.microsoft.com/office/drawing/2014/main" id="{E51DC898-799E-4B5C-AF62-25025E0D4BD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5" name="Arc 14">
              <a:extLst>
                <a:ext uri="{FF2B5EF4-FFF2-40B4-BE49-F238E27FC236}">
                  <a16:creationId xmlns:a16="http://schemas.microsoft.com/office/drawing/2014/main" id="{9C78DB54-83B3-4352-B828-3CEDDD2705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6" name="Arc 15">
              <a:extLst>
                <a:ext uri="{FF2B5EF4-FFF2-40B4-BE49-F238E27FC236}">
                  <a16:creationId xmlns:a16="http://schemas.microsoft.com/office/drawing/2014/main" id="{8D4ED04F-685A-4D9B-8021-0795FB33E86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7" name="Arc 16">
              <a:extLst>
                <a:ext uri="{FF2B5EF4-FFF2-40B4-BE49-F238E27FC236}">
                  <a16:creationId xmlns:a16="http://schemas.microsoft.com/office/drawing/2014/main" id="{6BC57E01-005B-4F25-8484-C12631275A0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8" name="Arc 17">
              <a:extLst>
                <a:ext uri="{FF2B5EF4-FFF2-40B4-BE49-F238E27FC236}">
                  <a16:creationId xmlns:a16="http://schemas.microsoft.com/office/drawing/2014/main" id="{B1969C47-EB01-4257-BE9E-A0ADCF592C5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9" name="Arc 18">
              <a:extLst>
                <a:ext uri="{FF2B5EF4-FFF2-40B4-BE49-F238E27FC236}">
                  <a16:creationId xmlns:a16="http://schemas.microsoft.com/office/drawing/2014/main" id="{B5578978-94E1-4158-B01F-F8048D67A0F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0" name="Arc 19">
              <a:extLst>
                <a:ext uri="{FF2B5EF4-FFF2-40B4-BE49-F238E27FC236}">
                  <a16:creationId xmlns:a16="http://schemas.microsoft.com/office/drawing/2014/main" id="{1B78EE75-811C-4DC2-952D-422E4D50EF6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1" name="Arc 20">
              <a:extLst>
                <a:ext uri="{FF2B5EF4-FFF2-40B4-BE49-F238E27FC236}">
                  <a16:creationId xmlns:a16="http://schemas.microsoft.com/office/drawing/2014/main" id="{8D5A7CFE-43CC-4E33-AC48-1CFC8F4DBC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2" name="Arc 21">
              <a:extLst>
                <a:ext uri="{FF2B5EF4-FFF2-40B4-BE49-F238E27FC236}">
                  <a16:creationId xmlns:a16="http://schemas.microsoft.com/office/drawing/2014/main" id="{5F557F44-696B-4959-B5E0-1A2F8C2F5BD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3" name="Arc 22">
              <a:extLst>
                <a:ext uri="{FF2B5EF4-FFF2-40B4-BE49-F238E27FC236}">
                  <a16:creationId xmlns:a16="http://schemas.microsoft.com/office/drawing/2014/main" id="{83645EFF-F0C8-40F0-80DA-509CAA7CD65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4" name="Arc 23">
              <a:extLst>
                <a:ext uri="{FF2B5EF4-FFF2-40B4-BE49-F238E27FC236}">
                  <a16:creationId xmlns:a16="http://schemas.microsoft.com/office/drawing/2014/main" id="{40984E4B-67FF-4F81-B7E4-65826D19854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5" name="Arc 24">
              <a:extLst>
                <a:ext uri="{FF2B5EF4-FFF2-40B4-BE49-F238E27FC236}">
                  <a16:creationId xmlns:a16="http://schemas.microsoft.com/office/drawing/2014/main" id="{1114E15E-FA96-49F0-A6AD-7A7794F866E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6" name="Arc 25">
              <a:extLst>
                <a:ext uri="{FF2B5EF4-FFF2-40B4-BE49-F238E27FC236}">
                  <a16:creationId xmlns:a16="http://schemas.microsoft.com/office/drawing/2014/main" id="{80E32AF0-18E6-4B76-B543-1E4121A644C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7" name="Arc 26">
              <a:extLst>
                <a:ext uri="{FF2B5EF4-FFF2-40B4-BE49-F238E27FC236}">
                  <a16:creationId xmlns:a16="http://schemas.microsoft.com/office/drawing/2014/main" id="{6562A159-9113-4A49-9089-17DA053230B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8" name="Arc 27">
              <a:extLst>
                <a:ext uri="{FF2B5EF4-FFF2-40B4-BE49-F238E27FC236}">
                  <a16:creationId xmlns:a16="http://schemas.microsoft.com/office/drawing/2014/main" id="{B4961263-8F91-444C-9E4B-63DFA4AB2A9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9" name="Arc 28">
              <a:extLst>
                <a:ext uri="{FF2B5EF4-FFF2-40B4-BE49-F238E27FC236}">
                  <a16:creationId xmlns:a16="http://schemas.microsoft.com/office/drawing/2014/main" id="{B9A36E78-CC96-4203-BC2A-AB895BA9689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0" name="Arc 29">
              <a:extLst>
                <a:ext uri="{FF2B5EF4-FFF2-40B4-BE49-F238E27FC236}">
                  <a16:creationId xmlns:a16="http://schemas.microsoft.com/office/drawing/2014/main" id="{E28CAFA4-1841-4B0D-8A42-3ACB84209DB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1" name="Arc 30">
              <a:extLst>
                <a:ext uri="{FF2B5EF4-FFF2-40B4-BE49-F238E27FC236}">
                  <a16:creationId xmlns:a16="http://schemas.microsoft.com/office/drawing/2014/main" id="{3975755B-FF13-4E86-9C5D-D8ECAE0A47E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2" name="Arc 31">
              <a:extLst>
                <a:ext uri="{FF2B5EF4-FFF2-40B4-BE49-F238E27FC236}">
                  <a16:creationId xmlns:a16="http://schemas.microsoft.com/office/drawing/2014/main" id="{B5CD288F-87DC-4DAD-8DF1-912291E83E1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3" name="Arc 32">
              <a:extLst>
                <a:ext uri="{FF2B5EF4-FFF2-40B4-BE49-F238E27FC236}">
                  <a16:creationId xmlns:a16="http://schemas.microsoft.com/office/drawing/2014/main" id="{03D3F6FE-DD53-4997-93E9-1099A520C86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4" name="Arc 33">
              <a:extLst>
                <a:ext uri="{FF2B5EF4-FFF2-40B4-BE49-F238E27FC236}">
                  <a16:creationId xmlns:a16="http://schemas.microsoft.com/office/drawing/2014/main" id="{230AE28C-268F-4E91-A19A-9D3F77BB4F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5" name="Arc 34">
              <a:extLst>
                <a:ext uri="{FF2B5EF4-FFF2-40B4-BE49-F238E27FC236}">
                  <a16:creationId xmlns:a16="http://schemas.microsoft.com/office/drawing/2014/main" id="{BF9B24F7-FDEA-47FB-9E5D-8C39635A8C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6" name="Arc 35">
              <a:extLst>
                <a:ext uri="{FF2B5EF4-FFF2-40B4-BE49-F238E27FC236}">
                  <a16:creationId xmlns:a16="http://schemas.microsoft.com/office/drawing/2014/main" id="{E613A197-32C7-4623-A644-5D41C7D4FA3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7" name="Arc 36">
              <a:extLst>
                <a:ext uri="{FF2B5EF4-FFF2-40B4-BE49-F238E27FC236}">
                  <a16:creationId xmlns:a16="http://schemas.microsoft.com/office/drawing/2014/main" id="{986FBA50-D2F6-48C9-805E-89B8FC07EE6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8" name="Arc 37">
              <a:extLst>
                <a:ext uri="{FF2B5EF4-FFF2-40B4-BE49-F238E27FC236}">
                  <a16:creationId xmlns:a16="http://schemas.microsoft.com/office/drawing/2014/main" id="{1F106E34-AC79-4A84-944F-FFA45DE7F64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9" name="Arc 38">
              <a:extLst>
                <a:ext uri="{FF2B5EF4-FFF2-40B4-BE49-F238E27FC236}">
                  <a16:creationId xmlns:a16="http://schemas.microsoft.com/office/drawing/2014/main" id="{EBC8E522-4A3E-4DAE-9B01-5693CAD3B32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0" name="Arc 39">
              <a:extLst>
                <a:ext uri="{FF2B5EF4-FFF2-40B4-BE49-F238E27FC236}">
                  <a16:creationId xmlns:a16="http://schemas.microsoft.com/office/drawing/2014/main" id="{36DA53C7-2BE4-4E39-96BD-51A3AF29FB3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1" name="Arc 40">
              <a:extLst>
                <a:ext uri="{FF2B5EF4-FFF2-40B4-BE49-F238E27FC236}">
                  <a16:creationId xmlns:a16="http://schemas.microsoft.com/office/drawing/2014/main" id="{6133A8DD-3C1B-4BE4-ACB4-A7286771CE8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2" name="Arc 41">
              <a:extLst>
                <a:ext uri="{FF2B5EF4-FFF2-40B4-BE49-F238E27FC236}">
                  <a16:creationId xmlns:a16="http://schemas.microsoft.com/office/drawing/2014/main" id="{18C18DAF-99FC-4168-B56F-7D633A82AE5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3" name="Arc 42">
              <a:extLst>
                <a:ext uri="{FF2B5EF4-FFF2-40B4-BE49-F238E27FC236}">
                  <a16:creationId xmlns:a16="http://schemas.microsoft.com/office/drawing/2014/main" id="{B93992C5-51DF-41CA-BA57-0FD94970127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4" name="Arc 43">
              <a:extLst>
                <a:ext uri="{FF2B5EF4-FFF2-40B4-BE49-F238E27FC236}">
                  <a16:creationId xmlns:a16="http://schemas.microsoft.com/office/drawing/2014/main" id="{E4BB5EF7-0D74-44B8-ADF7-E152B851E2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5" name="Arc 44">
              <a:extLst>
                <a:ext uri="{FF2B5EF4-FFF2-40B4-BE49-F238E27FC236}">
                  <a16:creationId xmlns:a16="http://schemas.microsoft.com/office/drawing/2014/main" id="{E86FB1E9-51EA-43DB-BD7E-CC177B845C8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6" name="Arc 45">
              <a:extLst>
                <a:ext uri="{FF2B5EF4-FFF2-40B4-BE49-F238E27FC236}">
                  <a16:creationId xmlns:a16="http://schemas.microsoft.com/office/drawing/2014/main" id="{18BF997F-9FC1-4504-84C4-88A08AC25D0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7" name="Arc 46">
              <a:extLst>
                <a:ext uri="{FF2B5EF4-FFF2-40B4-BE49-F238E27FC236}">
                  <a16:creationId xmlns:a16="http://schemas.microsoft.com/office/drawing/2014/main" id="{BE68CEC3-066E-458C-92C6-4F58D6C956A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8" name="Arc 47">
              <a:extLst>
                <a:ext uri="{FF2B5EF4-FFF2-40B4-BE49-F238E27FC236}">
                  <a16:creationId xmlns:a16="http://schemas.microsoft.com/office/drawing/2014/main" id="{373F5404-7841-44E8-BE5F-8F767C89E2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9" name="Arc 48">
              <a:extLst>
                <a:ext uri="{FF2B5EF4-FFF2-40B4-BE49-F238E27FC236}">
                  <a16:creationId xmlns:a16="http://schemas.microsoft.com/office/drawing/2014/main" id="{0E2D54E8-44BA-465B-9551-E0392BFB154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0" name="Arc 49">
              <a:extLst>
                <a:ext uri="{FF2B5EF4-FFF2-40B4-BE49-F238E27FC236}">
                  <a16:creationId xmlns:a16="http://schemas.microsoft.com/office/drawing/2014/main" id="{448A05F7-C78F-4ABA-9F1F-8AA338259C2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1" name="Arc 50">
              <a:extLst>
                <a:ext uri="{FF2B5EF4-FFF2-40B4-BE49-F238E27FC236}">
                  <a16:creationId xmlns:a16="http://schemas.microsoft.com/office/drawing/2014/main" id="{084ACC5D-1501-4343-BF9B-8A5FC005E99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2" name="Arc 51">
              <a:extLst>
                <a:ext uri="{FF2B5EF4-FFF2-40B4-BE49-F238E27FC236}">
                  <a16:creationId xmlns:a16="http://schemas.microsoft.com/office/drawing/2014/main" id="{7C43978F-A147-4201-9FD4-0E948FF15CB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3" name="Arc 52">
              <a:extLst>
                <a:ext uri="{FF2B5EF4-FFF2-40B4-BE49-F238E27FC236}">
                  <a16:creationId xmlns:a16="http://schemas.microsoft.com/office/drawing/2014/main" id="{084AC7AD-BA9C-43FA-8FDB-76FD4AC64F3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099" name="Rectangle 53">
            <a:extLst>
              <a:ext uri="{FF2B5EF4-FFF2-40B4-BE49-F238E27FC236}">
                <a16:creationId xmlns:a16="http://schemas.microsoft.com/office/drawing/2014/main" id="{3BC8DABC-6195-4966-9C8A-032689C2CC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4100" name="Rectangle 54">
            <a:extLst>
              <a:ext uri="{FF2B5EF4-FFF2-40B4-BE49-F238E27FC236}">
                <a16:creationId xmlns:a16="http://schemas.microsoft.com/office/drawing/2014/main" id="{24AE2B26-6189-4AC1-B220-A1E0B77F6B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E010AD4D-A712-4E96-92D3-379771CB74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66929B78-AD9F-4C8A-8F18-90FA52DFE50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CB9EC605-BA55-4315-8AB2-550DF75D62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6BE6414F-A1F6-4AEB-B635-AB40EDCC8C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5219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92" r:id="rId1"/>
    <p:sldLayoutId id="2147484293" r:id="rId2"/>
    <p:sldLayoutId id="2147484294" r:id="rId3"/>
    <p:sldLayoutId id="2147484295" r:id="rId4"/>
    <p:sldLayoutId id="2147484296" r:id="rId5"/>
    <p:sldLayoutId id="2147484297" r:id="rId6"/>
    <p:sldLayoutId id="2147484298" r:id="rId7"/>
    <p:sldLayoutId id="2147484299" r:id="rId8"/>
    <p:sldLayoutId id="2147484300" r:id="rId9"/>
    <p:sldLayoutId id="2147484301" r:id="rId10"/>
    <p:sldLayoutId id="2147484302" r:id="rId11"/>
    <p:sldLayoutId id="214748430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>
            <a:extLst>
              <a:ext uri="{FF2B5EF4-FFF2-40B4-BE49-F238E27FC236}">
                <a16:creationId xmlns:a16="http://schemas.microsoft.com/office/drawing/2014/main" id="{8FD2F0EB-B623-4220-8415-9909DB0E0AE1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4104" name="Arc 3">
              <a:extLst>
                <a:ext uri="{FF2B5EF4-FFF2-40B4-BE49-F238E27FC236}">
                  <a16:creationId xmlns:a16="http://schemas.microsoft.com/office/drawing/2014/main" id="{498C4682-8162-4976-BC9B-867408B1F3F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5" name="Arc 4">
              <a:extLst>
                <a:ext uri="{FF2B5EF4-FFF2-40B4-BE49-F238E27FC236}">
                  <a16:creationId xmlns:a16="http://schemas.microsoft.com/office/drawing/2014/main" id="{99EB0651-E6DD-40FA-9C9D-7307FF39E0D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6" name="Arc 5">
              <a:extLst>
                <a:ext uri="{FF2B5EF4-FFF2-40B4-BE49-F238E27FC236}">
                  <a16:creationId xmlns:a16="http://schemas.microsoft.com/office/drawing/2014/main" id="{D807B751-694B-4D7B-9044-657140570BB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7" name="Arc 6">
              <a:extLst>
                <a:ext uri="{FF2B5EF4-FFF2-40B4-BE49-F238E27FC236}">
                  <a16:creationId xmlns:a16="http://schemas.microsoft.com/office/drawing/2014/main" id="{298753C1-E429-497F-A287-9EA77B2BD99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8" name="Arc 7">
              <a:extLst>
                <a:ext uri="{FF2B5EF4-FFF2-40B4-BE49-F238E27FC236}">
                  <a16:creationId xmlns:a16="http://schemas.microsoft.com/office/drawing/2014/main" id="{7043D331-5262-4EBF-888E-C8EB508E530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9" name="Arc 8">
              <a:extLst>
                <a:ext uri="{FF2B5EF4-FFF2-40B4-BE49-F238E27FC236}">
                  <a16:creationId xmlns:a16="http://schemas.microsoft.com/office/drawing/2014/main" id="{9D1C5020-A7EC-46E9-B4C1-EA44EC51F71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0" name="Arc 9">
              <a:extLst>
                <a:ext uri="{FF2B5EF4-FFF2-40B4-BE49-F238E27FC236}">
                  <a16:creationId xmlns:a16="http://schemas.microsoft.com/office/drawing/2014/main" id="{B804792B-CF64-43E2-B547-E1EDB0DE0C4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1" name="Arc 10">
              <a:extLst>
                <a:ext uri="{FF2B5EF4-FFF2-40B4-BE49-F238E27FC236}">
                  <a16:creationId xmlns:a16="http://schemas.microsoft.com/office/drawing/2014/main" id="{05509880-C21B-4417-B20C-906BC3CB32F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2" name="Arc 11">
              <a:extLst>
                <a:ext uri="{FF2B5EF4-FFF2-40B4-BE49-F238E27FC236}">
                  <a16:creationId xmlns:a16="http://schemas.microsoft.com/office/drawing/2014/main" id="{199F866D-7041-46A8-89F2-5247FCAFE1A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3" name="Arc 12">
              <a:extLst>
                <a:ext uri="{FF2B5EF4-FFF2-40B4-BE49-F238E27FC236}">
                  <a16:creationId xmlns:a16="http://schemas.microsoft.com/office/drawing/2014/main" id="{B4729B21-A852-435D-AE4C-28AFD1F3668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4" name="Arc 13">
              <a:extLst>
                <a:ext uri="{FF2B5EF4-FFF2-40B4-BE49-F238E27FC236}">
                  <a16:creationId xmlns:a16="http://schemas.microsoft.com/office/drawing/2014/main" id="{E51DC898-799E-4B5C-AF62-25025E0D4BD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5" name="Arc 14">
              <a:extLst>
                <a:ext uri="{FF2B5EF4-FFF2-40B4-BE49-F238E27FC236}">
                  <a16:creationId xmlns:a16="http://schemas.microsoft.com/office/drawing/2014/main" id="{9C78DB54-83B3-4352-B828-3CEDDD2705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6" name="Arc 15">
              <a:extLst>
                <a:ext uri="{FF2B5EF4-FFF2-40B4-BE49-F238E27FC236}">
                  <a16:creationId xmlns:a16="http://schemas.microsoft.com/office/drawing/2014/main" id="{8D4ED04F-685A-4D9B-8021-0795FB33E86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7" name="Arc 16">
              <a:extLst>
                <a:ext uri="{FF2B5EF4-FFF2-40B4-BE49-F238E27FC236}">
                  <a16:creationId xmlns:a16="http://schemas.microsoft.com/office/drawing/2014/main" id="{6BC57E01-005B-4F25-8484-C12631275A0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8" name="Arc 17">
              <a:extLst>
                <a:ext uri="{FF2B5EF4-FFF2-40B4-BE49-F238E27FC236}">
                  <a16:creationId xmlns:a16="http://schemas.microsoft.com/office/drawing/2014/main" id="{B1969C47-EB01-4257-BE9E-A0ADCF592C5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9" name="Arc 18">
              <a:extLst>
                <a:ext uri="{FF2B5EF4-FFF2-40B4-BE49-F238E27FC236}">
                  <a16:creationId xmlns:a16="http://schemas.microsoft.com/office/drawing/2014/main" id="{B5578978-94E1-4158-B01F-F8048D67A0F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0" name="Arc 19">
              <a:extLst>
                <a:ext uri="{FF2B5EF4-FFF2-40B4-BE49-F238E27FC236}">
                  <a16:creationId xmlns:a16="http://schemas.microsoft.com/office/drawing/2014/main" id="{1B78EE75-811C-4DC2-952D-422E4D50EF6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1" name="Arc 20">
              <a:extLst>
                <a:ext uri="{FF2B5EF4-FFF2-40B4-BE49-F238E27FC236}">
                  <a16:creationId xmlns:a16="http://schemas.microsoft.com/office/drawing/2014/main" id="{8D5A7CFE-43CC-4E33-AC48-1CFC8F4DBC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2" name="Arc 21">
              <a:extLst>
                <a:ext uri="{FF2B5EF4-FFF2-40B4-BE49-F238E27FC236}">
                  <a16:creationId xmlns:a16="http://schemas.microsoft.com/office/drawing/2014/main" id="{5F557F44-696B-4959-B5E0-1A2F8C2F5BD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3" name="Arc 22">
              <a:extLst>
                <a:ext uri="{FF2B5EF4-FFF2-40B4-BE49-F238E27FC236}">
                  <a16:creationId xmlns:a16="http://schemas.microsoft.com/office/drawing/2014/main" id="{83645EFF-F0C8-40F0-80DA-509CAA7CD65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4" name="Arc 23">
              <a:extLst>
                <a:ext uri="{FF2B5EF4-FFF2-40B4-BE49-F238E27FC236}">
                  <a16:creationId xmlns:a16="http://schemas.microsoft.com/office/drawing/2014/main" id="{40984E4B-67FF-4F81-B7E4-65826D19854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5" name="Arc 24">
              <a:extLst>
                <a:ext uri="{FF2B5EF4-FFF2-40B4-BE49-F238E27FC236}">
                  <a16:creationId xmlns:a16="http://schemas.microsoft.com/office/drawing/2014/main" id="{1114E15E-FA96-49F0-A6AD-7A7794F866E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6" name="Arc 25">
              <a:extLst>
                <a:ext uri="{FF2B5EF4-FFF2-40B4-BE49-F238E27FC236}">
                  <a16:creationId xmlns:a16="http://schemas.microsoft.com/office/drawing/2014/main" id="{80E32AF0-18E6-4B76-B543-1E4121A644C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7" name="Arc 26">
              <a:extLst>
                <a:ext uri="{FF2B5EF4-FFF2-40B4-BE49-F238E27FC236}">
                  <a16:creationId xmlns:a16="http://schemas.microsoft.com/office/drawing/2014/main" id="{6562A159-9113-4A49-9089-17DA053230B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8" name="Arc 27">
              <a:extLst>
                <a:ext uri="{FF2B5EF4-FFF2-40B4-BE49-F238E27FC236}">
                  <a16:creationId xmlns:a16="http://schemas.microsoft.com/office/drawing/2014/main" id="{B4961263-8F91-444C-9E4B-63DFA4AB2A9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9" name="Arc 28">
              <a:extLst>
                <a:ext uri="{FF2B5EF4-FFF2-40B4-BE49-F238E27FC236}">
                  <a16:creationId xmlns:a16="http://schemas.microsoft.com/office/drawing/2014/main" id="{B9A36E78-CC96-4203-BC2A-AB895BA9689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0" name="Arc 29">
              <a:extLst>
                <a:ext uri="{FF2B5EF4-FFF2-40B4-BE49-F238E27FC236}">
                  <a16:creationId xmlns:a16="http://schemas.microsoft.com/office/drawing/2014/main" id="{E28CAFA4-1841-4B0D-8A42-3ACB84209DB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1" name="Arc 30">
              <a:extLst>
                <a:ext uri="{FF2B5EF4-FFF2-40B4-BE49-F238E27FC236}">
                  <a16:creationId xmlns:a16="http://schemas.microsoft.com/office/drawing/2014/main" id="{3975755B-FF13-4E86-9C5D-D8ECAE0A47E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2" name="Arc 31">
              <a:extLst>
                <a:ext uri="{FF2B5EF4-FFF2-40B4-BE49-F238E27FC236}">
                  <a16:creationId xmlns:a16="http://schemas.microsoft.com/office/drawing/2014/main" id="{B5CD288F-87DC-4DAD-8DF1-912291E83E1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3" name="Arc 32">
              <a:extLst>
                <a:ext uri="{FF2B5EF4-FFF2-40B4-BE49-F238E27FC236}">
                  <a16:creationId xmlns:a16="http://schemas.microsoft.com/office/drawing/2014/main" id="{03D3F6FE-DD53-4997-93E9-1099A520C86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4" name="Arc 33">
              <a:extLst>
                <a:ext uri="{FF2B5EF4-FFF2-40B4-BE49-F238E27FC236}">
                  <a16:creationId xmlns:a16="http://schemas.microsoft.com/office/drawing/2014/main" id="{230AE28C-268F-4E91-A19A-9D3F77BB4F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5" name="Arc 34">
              <a:extLst>
                <a:ext uri="{FF2B5EF4-FFF2-40B4-BE49-F238E27FC236}">
                  <a16:creationId xmlns:a16="http://schemas.microsoft.com/office/drawing/2014/main" id="{BF9B24F7-FDEA-47FB-9E5D-8C39635A8C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6" name="Arc 35">
              <a:extLst>
                <a:ext uri="{FF2B5EF4-FFF2-40B4-BE49-F238E27FC236}">
                  <a16:creationId xmlns:a16="http://schemas.microsoft.com/office/drawing/2014/main" id="{E613A197-32C7-4623-A644-5D41C7D4FA3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7" name="Arc 36">
              <a:extLst>
                <a:ext uri="{FF2B5EF4-FFF2-40B4-BE49-F238E27FC236}">
                  <a16:creationId xmlns:a16="http://schemas.microsoft.com/office/drawing/2014/main" id="{986FBA50-D2F6-48C9-805E-89B8FC07EE6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8" name="Arc 37">
              <a:extLst>
                <a:ext uri="{FF2B5EF4-FFF2-40B4-BE49-F238E27FC236}">
                  <a16:creationId xmlns:a16="http://schemas.microsoft.com/office/drawing/2014/main" id="{1F106E34-AC79-4A84-944F-FFA45DE7F64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9" name="Arc 38">
              <a:extLst>
                <a:ext uri="{FF2B5EF4-FFF2-40B4-BE49-F238E27FC236}">
                  <a16:creationId xmlns:a16="http://schemas.microsoft.com/office/drawing/2014/main" id="{EBC8E522-4A3E-4DAE-9B01-5693CAD3B32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0" name="Arc 39">
              <a:extLst>
                <a:ext uri="{FF2B5EF4-FFF2-40B4-BE49-F238E27FC236}">
                  <a16:creationId xmlns:a16="http://schemas.microsoft.com/office/drawing/2014/main" id="{36DA53C7-2BE4-4E39-96BD-51A3AF29FB3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1" name="Arc 40">
              <a:extLst>
                <a:ext uri="{FF2B5EF4-FFF2-40B4-BE49-F238E27FC236}">
                  <a16:creationId xmlns:a16="http://schemas.microsoft.com/office/drawing/2014/main" id="{6133A8DD-3C1B-4BE4-ACB4-A7286771CE8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2" name="Arc 41">
              <a:extLst>
                <a:ext uri="{FF2B5EF4-FFF2-40B4-BE49-F238E27FC236}">
                  <a16:creationId xmlns:a16="http://schemas.microsoft.com/office/drawing/2014/main" id="{18C18DAF-99FC-4168-B56F-7D633A82AE5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3" name="Arc 42">
              <a:extLst>
                <a:ext uri="{FF2B5EF4-FFF2-40B4-BE49-F238E27FC236}">
                  <a16:creationId xmlns:a16="http://schemas.microsoft.com/office/drawing/2014/main" id="{B93992C5-51DF-41CA-BA57-0FD94970127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4" name="Arc 43">
              <a:extLst>
                <a:ext uri="{FF2B5EF4-FFF2-40B4-BE49-F238E27FC236}">
                  <a16:creationId xmlns:a16="http://schemas.microsoft.com/office/drawing/2014/main" id="{E4BB5EF7-0D74-44B8-ADF7-E152B851E2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5" name="Arc 44">
              <a:extLst>
                <a:ext uri="{FF2B5EF4-FFF2-40B4-BE49-F238E27FC236}">
                  <a16:creationId xmlns:a16="http://schemas.microsoft.com/office/drawing/2014/main" id="{E86FB1E9-51EA-43DB-BD7E-CC177B845C8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6" name="Arc 45">
              <a:extLst>
                <a:ext uri="{FF2B5EF4-FFF2-40B4-BE49-F238E27FC236}">
                  <a16:creationId xmlns:a16="http://schemas.microsoft.com/office/drawing/2014/main" id="{18BF997F-9FC1-4504-84C4-88A08AC25D0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7" name="Arc 46">
              <a:extLst>
                <a:ext uri="{FF2B5EF4-FFF2-40B4-BE49-F238E27FC236}">
                  <a16:creationId xmlns:a16="http://schemas.microsoft.com/office/drawing/2014/main" id="{BE68CEC3-066E-458C-92C6-4F58D6C956A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8" name="Arc 47">
              <a:extLst>
                <a:ext uri="{FF2B5EF4-FFF2-40B4-BE49-F238E27FC236}">
                  <a16:creationId xmlns:a16="http://schemas.microsoft.com/office/drawing/2014/main" id="{373F5404-7841-44E8-BE5F-8F767C89E2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9" name="Arc 48">
              <a:extLst>
                <a:ext uri="{FF2B5EF4-FFF2-40B4-BE49-F238E27FC236}">
                  <a16:creationId xmlns:a16="http://schemas.microsoft.com/office/drawing/2014/main" id="{0E2D54E8-44BA-465B-9551-E0392BFB154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0" name="Arc 49">
              <a:extLst>
                <a:ext uri="{FF2B5EF4-FFF2-40B4-BE49-F238E27FC236}">
                  <a16:creationId xmlns:a16="http://schemas.microsoft.com/office/drawing/2014/main" id="{448A05F7-C78F-4ABA-9F1F-8AA338259C2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1" name="Arc 50">
              <a:extLst>
                <a:ext uri="{FF2B5EF4-FFF2-40B4-BE49-F238E27FC236}">
                  <a16:creationId xmlns:a16="http://schemas.microsoft.com/office/drawing/2014/main" id="{084ACC5D-1501-4343-BF9B-8A5FC005E99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2" name="Arc 51">
              <a:extLst>
                <a:ext uri="{FF2B5EF4-FFF2-40B4-BE49-F238E27FC236}">
                  <a16:creationId xmlns:a16="http://schemas.microsoft.com/office/drawing/2014/main" id="{7C43978F-A147-4201-9FD4-0E948FF15CB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3" name="Arc 52">
              <a:extLst>
                <a:ext uri="{FF2B5EF4-FFF2-40B4-BE49-F238E27FC236}">
                  <a16:creationId xmlns:a16="http://schemas.microsoft.com/office/drawing/2014/main" id="{084AC7AD-BA9C-43FA-8FDB-76FD4AC64F3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099" name="Rectangle 53">
            <a:extLst>
              <a:ext uri="{FF2B5EF4-FFF2-40B4-BE49-F238E27FC236}">
                <a16:creationId xmlns:a16="http://schemas.microsoft.com/office/drawing/2014/main" id="{3BC8DABC-6195-4966-9C8A-032689C2CC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4100" name="Rectangle 54">
            <a:extLst>
              <a:ext uri="{FF2B5EF4-FFF2-40B4-BE49-F238E27FC236}">
                <a16:creationId xmlns:a16="http://schemas.microsoft.com/office/drawing/2014/main" id="{24AE2B26-6189-4AC1-B220-A1E0B77F6B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E010AD4D-A712-4E96-92D3-379771CB74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66929B78-AD9F-4C8A-8F18-90FA52DFE50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CB9EC605-BA55-4315-8AB2-550DF75D62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6BE6414F-A1F6-4AEB-B635-AB40EDCC8C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42884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05" r:id="rId1"/>
    <p:sldLayoutId id="2147484306" r:id="rId2"/>
    <p:sldLayoutId id="2147484307" r:id="rId3"/>
    <p:sldLayoutId id="2147484308" r:id="rId4"/>
    <p:sldLayoutId id="2147484309" r:id="rId5"/>
    <p:sldLayoutId id="2147484310" r:id="rId6"/>
    <p:sldLayoutId id="2147484311" r:id="rId7"/>
    <p:sldLayoutId id="2147484312" r:id="rId8"/>
    <p:sldLayoutId id="2147484313" r:id="rId9"/>
    <p:sldLayoutId id="2147484314" r:id="rId10"/>
    <p:sldLayoutId id="2147484315" r:id="rId11"/>
    <p:sldLayoutId id="214748431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>
            <a:extLst>
              <a:ext uri="{FF2B5EF4-FFF2-40B4-BE49-F238E27FC236}">
                <a16:creationId xmlns:a16="http://schemas.microsoft.com/office/drawing/2014/main" id="{8FD2F0EB-B623-4220-8415-9909DB0E0AE1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4104" name="Arc 3">
              <a:extLst>
                <a:ext uri="{FF2B5EF4-FFF2-40B4-BE49-F238E27FC236}">
                  <a16:creationId xmlns:a16="http://schemas.microsoft.com/office/drawing/2014/main" id="{498C4682-8162-4976-BC9B-867408B1F3F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5" name="Arc 4">
              <a:extLst>
                <a:ext uri="{FF2B5EF4-FFF2-40B4-BE49-F238E27FC236}">
                  <a16:creationId xmlns:a16="http://schemas.microsoft.com/office/drawing/2014/main" id="{99EB0651-E6DD-40FA-9C9D-7307FF39E0D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6" name="Arc 5">
              <a:extLst>
                <a:ext uri="{FF2B5EF4-FFF2-40B4-BE49-F238E27FC236}">
                  <a16:creationId xmlns:a16="http://schemas.microsoft.com/office/drawing/2014/main" id="{D807B751-694B-4D7B-9044-657140570BB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7" name="Arc 6">
              <a:extLst>
                <a:ext uri="{FF2B5EF4-FFF2-40B4-BE49-F238E27FC236}">
                  <a16:creationId xmlns:a16="http://schemas.microsoft.com/office/drawing/2014/main" id="{298753C1-E429-497F-A287-9EA77B2BD99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8" name="Arc 7">
              <a:extLst>
                <a:ext uri="{FF2B5EF4-FFF2-40B4-BE49-F238E27FC236}">
                  <a16:creationId xmlns:a16="http://schemas.microsoft.com/office/drawing/2014/main" id="{7043D331-5262-4EBF-888E-C8EB508E530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9" name="Arc 8">
              <a:extLst>
                <a:ext uri="{FF2B5EF4-FFF2-40B4-BE49-F238E27FC236}">
                  <a16:creationId xmlns:a16="http://schemas.microsoft.com/office/drawing/2014/main" id="{9D1C5020-A7EC-46E9-B4C1-EA44EC51F71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0" name="Arc 9">
              <a:extLst>
                <a:ext uri="{FF2B5EF4-FFF2-40B4-BE49-F238E27FC236}">
                  <a16:creationId xmlns:a16="http://schemas.microsoft.com/office/drawing/2014/main" id="{B804792B-CF64-43E2-B547-E1EDB0DE0C4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1" name="Arc 10">
              <a:extLst>
                <a:ext uri="{FF2B5EF4-FFF2-40B4-BE49-F238E27FC236}">
                  <a16:creationId xmlns:a16="http://schemas.microsoft.com/office/drawing/2014/main" id="{05509880-C21B-4417-B20C-906BC3CB32F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2" name="Arc 11">
              <a:extLst>
                <a:ext uri="{FF2B5EF4-FFF2-40B4-BE49-F238E27FC236}">
                  <a16:creationId xmlns:a16="http://schemas.microsoft.com/office/drawing/2014/main" id="{199F866D-7041-46A8-89F2-5247FCAFE1A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3" name="Arc 12">
              <a:extLst>
                <a:ext uri="{FF2B5EF4-FFF2-40B4-BE49-F238E27FC236}">
                  <a16:creationId xmlns:a16="http://schemas.microsoft.com/office/drawing/2014/main" id="{B4729B21-A852-435D-AE4C-28AFD1F3668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4" name="Arc 13">
              <a:extLst>
                <a:ext uri="{FF2B5EF4-FFF2-40B4-BE49-F238E27FC236}">
                  <a16:creationId xmlns:a16="http://schemas.microsoft.com/office/drawing/2014/main" id="{E51DC898-799E-4B5C-AF62-25025E0D4BD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5" name="Arc 14">
              <a:extLst>
                <a:ext uri="{FF2B5EF4-FFF2-40B4-BE49-F238E27FC236}">
                  <a16:creationId xmlns:a16="http://schemas.microsoft.com/office/drawing/2014/main" id="{9C78DB54-83B3-4352-B828-3CEDDD2705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6" name="Arc 15">
              <a:extLst>
                <a:ext uri="{FF2B5EF4-FFF2-40B4-BE49-F238E27FC236}">
                  <a16:creationId xmlns:a16="http://schemas.microsoft.com/office/drawing/2014/main" id="{8D4ED04F-685A-4D9B-8021-0795FB33E86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7" name="Arc 16">
              <a:extLst>
                <a:ext uri="{FF2B5EF4-FFF2-40B4-BE49-F238E27FC236}">
                  <a16:creationId xmlns:a16="http://schemas.microsoft.com/office/drawing/2014/main" id="{6BC57E01-005B-4F25-8484-C12631275A0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8" name="Arc 17">
              <a:extLst>
                <a:ext uri="{FF2B5EF4-FFF2-40B4-BE49-F238E27FC236}">
                  <a16:creationId xmlns:a16="http://schemas.microsoft.com/office/drawing/2014/main" id="{B1969C47-EB01-4257-BE9E-A0ADCF592C5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9" name="Arc 18">
              <a:extLst>
                <a:ext uri="{FF2B5EF4-FFF2-40B4-BE49-F238E27FC236}">
                  <a16:creationId xmlns:a16="http://schemas.microsoft.com/office/drawing/2014/main" id="{B5578978-94E1-4158-B01F-F8048D67A0F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0" name="Arc 19">
              <a:extLst>
                <a:ext uri="{FF2B5EF4-FFF2-40B4-BE49-F238E27FC236}">
                  <a16:creationId xmlns:a16="http://schemas.microsoft.com/office/drawing/2014/main" id="{1B78EE75-811C-4DC2-952D-422E4D50EF6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1" name="Arc 20">
              <a:extLst>
                <a:ext uri="{FF2B5EF4-FFF2-40B4-BE49-F238E27FC236}">
                  <a16:creationId xmlns:a16="http://schemas.microsoft.com/office/drawing/2014/main" id="{8D5A7CFE-43CC-4E33-AC48-1CFC8F4DBC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2" name="Arc 21">
              <a:extLst>
                <a:ext uri="{FF2B5EF4-FFF2-40B4-BE49-F238E27FC236}">
                  <a16:creationId xmlns:a16="http://schemas.microsoft.com/office/drawing/2014/main" id="{5F557F44-696B-4959-B5E0-1A2F8C2F5BD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3" name="Arc 22">
              <a:extLst>
                <a:ext uri="{FF2B5EF4-FFF2-40B4-BE49-F238E27FC236}">
                  <a16:creationId xmlns:a16="http://schemas.microsoft.com/office/drawing/2014/main" id="{83645EFF-F0C8-40F0-80DA-509CAA7CD65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4" name="Arc 23">
              <a:extLst>
                <a:ext uri="{FF2B5EF4-FFF2-40B4-BE49-F238E27FC236}">
                  <a16:creationId xmlns:a16="http://schemas.microsoft.com/office/drawing/2014/main" id="{40984E4B-67FF-4F81-B7E4-65826D19854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5" name="Arc 24">
              <a:extLst>
                <a:ext uri="{FF2B5EF4-FFF2-40B4-BE49-F238E27FC236}">
                  <a16:creationId xmlns:a16="http://schemas.microsoft.com/office/drawing/2014/main" id="{1114E15E-FA96-49F0-A6AD-7A7794F866E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6" name="Arc 25">
              <a:extLst>
                <a:ext uri="{FF2B5EF4-FFF2-40B4-BE49-F238E27FC236}">
                  <a16:creationId xmlns:a16="http://schemas.microsoft.com/office/drawing/2014/main" id="{80E32AF0-18E6-4B76-B543-1E4121A644C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7" name="Arc 26">
              <a:extLst>
                <a:ext uri="{FF2B5EF4-FFF2-40B4-BE49-F238E27FC236}">
                  <a16:creationId xmlns:a16="http://schemas.microsoft.com/office/drawing/2014/main" id="{6562A159-9113-4A49-9089-17DA053230B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8" name="Arc 27">
              <a:extLst>
                <a:ext uri="{FF2B5EF4-FFF2-40B4-BE49-F238E27FC236}">
                  <a16:creationId xmlns:a16="http://schemas.microsoft.com/office/drawing/2014/main" id="{B4961263-8F91-444C-9E4B-63DFA4AB2A9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9" name="Arc 28">
              <a:extLst>
                <a:ext uri="{FF2B5EF4-FFF2-40B4-BE49-F238E27FC236}">
                  <a16:creationId xmlns:a16="http://schemas.microsoft.com/office/drawing/2014/main" id="{B9A36E78-CC96-4203-BC2A-AB895BA9689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0" name="Arc 29">
              <a:extLst>
                <a:ext uri="{FF2B5EF4-FFF2-40B4-BE49-F238E27FC236}">
                  <a16:creationId xmlns:a16="http://schemas.microsoft.com/office/drawing/2014/main" id="{E28CAFA4-1841-4B0D-8A42-3ACB84209DB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1" name="Arc 30">
              <a:extLst>
                <a:ext uri="{FF2B5EF4-FFF2-40B4-BE49-F238E27FC236}">
                  <a16:creationId xmlns:a16="http://schemas.microsoft.com/office/drawing/2014/main" id="{3975755B-FF13-4E86-9C5D-D8ECAE0A47E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2" name="Arc 31">
              <a:extLst>
                <a:ext uri="{FF2B5EF4-FFF2-40B4-BE49-F238E27FC236}">
                  <a16:creationId xmlns:a16="http://schemas.microsoft.com/office/drawing/2014/main" id="{B5CD288F-87DC-4DAD-8DF1-912291E83E1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3" name="Arc 32">
              <a:extLst>
                <a:ext uri="{FF2B5EF4-FFF2-40B4-BE49-F238E27FC236}">
                  <a16:creationId xmlns:a16="http://schemas.microsoft.com/office/drawing/2014/main" id="{03D3F6FE-DD53-4997-93E9-1099A520C86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4" name="Arc 33">
              <a:extLst>
                <a:ext uri="{FF2B5EF4-FFF2-40B4-BE49-F238E27FC236}">
                  <a16:creationId xmlns:a16="http://schemas.microsoft.com/office/drawing/2014/main" id="{230AE28C-268F-4E91-A19A-9D3F77BB4F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5" name="Arc 34">
              <a:extLst>
                <a:ext uri="{FF2B5EF4-FFF2-40B4-BE49-F238E27FC236}">
                  <a16:creationId xmlns:a16="http://schemas.microsoft.com/office/drawing/2014/main" id="{BF9B24F7-FDEA-47FB-9E5D-8C39635A8C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6" name="Arc 35">
              <a:extLst>
                <a:ext uri="{FF2B5EF4-FFF2-40B4-BE49-F238E27FC236}">
                  <a16:creationId xmlns:a16="http://schemas.microsoft.com/office/drawing/2014/main" id="{E613A197-32C7-4623-A644-5D41C7D4FA3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7" name="Arc 36">
              <a:extLst>
                <a:ext uri="{FF2B5EF4-FFF2-40B4-BE49-F238E27FC236}">
                  <a16:creationId xmlns:a16="http://schemas.microsoft.com/office/drawing/2014/main" id="{986FBA50-D2F6-48C9-805E-89B8FC07EE6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8" name="Arc 37">
              <a:extLst>
                <a:ext uri="{FF2B5EF4-FFF2-40B4-BE49-F238E27FC236}">
                  <a16:creationId xmlns:a16="http://schemas.microsoft.com/office/drawing/2014/main" id="{1F106E34-AC79-4A84-944F-FFA45DE7F64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9" name="Arc 38">
              <a:extLst>
                <a:ext uri="{FF2B5EF4-FFF2-40B4-BE49-F238E27FC236}">
                  <a16:creationId xmlns:a16="http://schemas.microsoft.com/office/drawing/2014/main" id="{EBC8E522-4A3E-4DAE-9B01-5693CAD3B32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0" name="Arc 39">
              <a:extLst>
                <a:ext uri="{FF2B5EF4-FFF2-40B4-BE49-F238E27FC236}">
                  <a16:creationId xmlns:a16="http://schemas.microsoft.com/office/drawing/2014/main" id="{36DA53C7-2BE4-4E39-96BD-51A3AF29FB3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1" name="Arc 40">
              <a:extLst>
                <a:ext uri="{FF2B5EF4-FFF2-40B4-BE49-F238E27FC236}">
                  <a16:creationId xmlns:a16="http://schemas.microsoft.com/office/drawing/2014/main" id="{6133A8DD-3C1B-4BE4-ACB4-A7286771CE8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2" name="Arc 41">
              <a:extLst>
                <a:ext uri="{FF2B5EF4-FFF2-40B4-BE49-F238E27FC236}">
                  <a16:creationId xmlns:a16="http://schemas.microsoft.com/office/drawing/2014/main" id="{18C18DAF-99FC-4168-B56F-7D633A82AE5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3" name="Arc 42">
              <a:extLst>
                <a:ext uri="{FF2B5EF4-FFF2-40B4-BE49-F238E27FC236}">
                  <a16:creationId xmlns:a16="http://schemas.microsoft.com/office/drawing/2014/main" id="{B93992C5-51DF-41CA-BA57-0FD94970127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4" name="Arc 43">
              <a:extLst>
                <a:ext uri="{FF2B5EF4-FFF2-40B4-BE49-F238E27FC236}">
                  <a16:creationId xmlns:a16="http://schemas.microsoft.com/office/drawing/2014/main" id="{E4BB5EF7-0D74-44B8-ADF7-E152B851E2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5" name="Arc 44">
              <a:extLst>
                <a:ext uri="{FF2B5EF4-FFF2-40B4-BE49-F238E27FC236}">
                  <a16:creationId xmlns:a16="http://schemas.microsoft.com/office/drawing/2014/main" id="{E86FB1E9-51EA-43DB-BD7E-CC177B845C8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6" name="Arc 45">
              <a:extLst>
                <a:ext uri="{FF2B5EF4-FFF2-40B4-BE49-F238E27FC236}">
                  <a16:creationId xmlns:a16="http://schemas.microsoft.com/office/drawing/2014/main" id="{18BF997F-9FC1-4504-84C4-88A08AC25D0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7" name="Arc 46">
              <a:extLst>
                <a:ext uri="{FF2B5EF4-FFF2-40B4-BE49-F238E27FC236}">
                  <a16:creationId xmlns:a16="http://schemas.microsoft.com/office/drawing/2014/main" id="{BE68CEC3-066E-458C-92C6-4F58D6C956A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8" name="Arc 47">
              <a:extLst>
                <a:ext uri="{FF2B5EF4-FFF2-40B4-BE49-F238E27FC236}">
                  <a16:creationId xmlns:a16="http://schemas.microsoft.com/office/drawing/2014/main" id="{373F5404-7841-44E8-BE5F-8F767C89E2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9" name="Arc 48">
              <a:extLst>
                <a:ext uri="{FF2B5EF4-FFF2-40B4-BE49-F238E27FC236}">
                  <a16:creationId xmlns:a16="http://schemas.microsoft.com/office/drawing/2014/main" id="{0E2D54E8-44BA-465B-9551-E0392BFB154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0" name="Arc 49">
              <a:extLst>
                <a:ext uri="{FF2B5EF4-FFF2-40B4-BE49-F238E27FC236}">
                  <a16:creationId xmlns:a16="http://schemas.microsoft.com/office/drawing/2014/main" id="{448A05F7-C78F-4ABA-9F1F-8AA338259C2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1" name="Arc 50">
              <a:extLst>
                <a:ext uri="{FF2B5EF4-FFF2-40B4-BE49-F238E27FC236}">
                  <a16:creationId xmlns:a16="http://schemas.microsoft.com/office/drawing/2014/main" id="{084ACC5D-1501-4343-BF9B-8A5FC005E99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2" name="Arc 51">
              <a:extLst>
                <a:ext uri="{FF2B5EF4-FFF2-40B4-BE49-F238E27FC236}">
                  <a16:creationId xmlns:a16="http://schemas.microsoft.com/office/drawing/2014/main" id="{7C43978F-A147-4201-9FD4-0E948FF15CB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3" name="Arc 52">
              <a:extLst>
                <a:ext uri="{FF2B5EF4-FFF2-40B4-BE49-F238E27FC236}">
                  <a16:creationId xmlns:a16="http://schemas.microsoft.com/office/drawing/2014/main" id="{084AC7AD-BA9C-43FA-8FDB-76FD4AC64F3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099" name="Rectangle 53">
            <a:extLst>
              <a:ext uri="{FF2B5EF4-FFF2-40B4-BE49-F238E27FC236}">
                <a16:creationId xmlns:a16="http://schemas.microsoft.com/office/drawing/2014/main" id="{3BC8DABC-6195-4966-9C8A-032689C2CC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4100" name="Rectangle 54">
            <a:extLst>
              <a:ext uri="{FF2B5EF4-FFF2-40B4-BE49-F238E27FC236}">
                <a16:creationId xmlns:a16="http://schemas.microsoft.com/office/drawing/2014/main" id="{24AE2B26-6189-4AC1-B220-A1E0B77F6B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E010AD4D-A712-4E96-92D3-379771CB74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66929B78-AD9F-4C8A-8F18-90FA52DFE50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CB9EC605-BA55-4315-8AB2-550DF75D62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6BE6414F-A1F6-4AEB-B635-AB40EDCC8C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19634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18" r:id="rId1"/>
    <p:sldLayoutId id="2147484319" r:id="rId2"/>
    <p:sldLayoutId id="2147484320" r:id="rId3"/>
    <p:sldLayoutId id="2147484321" r:id="rId4"/>
    <p:sldLayoutId id="2147484322" r:id="rId5"/>
    <p:sldLayoutId id="2147484323" r:id="rId6"/>
    <p:sldLayoutId id="2147484324" r:id="rId7"/>
    <p:sldLayoutId id="2147484325" r:id="rId8"/>
    <p:sldLayoutId id="2147484326" r:id="rId9"/>
    <p:sldLayoutId id="2147484327" r:id="rId10"/>
    <p:sldLayoutId id="2147484328" r:id="rId11"/>
    <p:sldLayoutId id="214748432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>
            <a:extLst>
              <a:ext uri="{FF2B5EF4-FFF2-40B4-BE49-F238E27FC236}">
                <a16:creationId xmlns:a16="http://schemas.microsoft.com/office/drawing/2014/main" id="{A8603F12-8A3F-4FEA-8860-1E18BD4FEE68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5128" name="Arc 3">
              <a:extLst>
                <a:ext uri="{FF2B5EF4-FFF2-40B4-BE49-F238E27FC236}">
                  <a16:creationId xmlns:a16="http://schemas.microsoft.com/office/drawing/2014/main" id="{5B446665-1D2C-45D0-8E41-FC9D035EBEC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29" name="Arc 4">
              <a:extLst>
                <a:ext uri="{FF2B5EF4-FFF2-40B4-BE49-F238E27FC236}">
                  <a16:creationId xmlns:a16="http://schemas.microsoft.com/office/drawing/2014/main" id="{E53CD140-8438-4F40-BC8E-158E11EDCDB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30" name="Arc 5">
              <a:extLst>
                <a:ext uri="{FF2B5EF4-FFF2-40B4-BE49-F238E27FC236}">
                  <a16:creationId xmlns:a16="http://schemas.microsoft.com/office/drawing/2014/main" id="{7C11B583-D648-4E88-9D14-0C16E4F8005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31" name="Arc 6">
              <a:extLst>
                <a:ext uri="{FF2B5EF4-FFF2-40B4-BE49-F238E27FC236}">
                  <a16:creationId xmlns:a16="http://schemas.microsoft.com/office/drawing/2014/main" id="{6029BD6C-FDDA-4C11-9C15-DB430F81620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32" name="Arc 7">
              <a:extLst>
                <a:ext uri="{FF2B5EF4-FFF2-40B4-BE49-F238E27FC236}">
                  <a16:creationId xmlns:a16="http://schemas.microsoft.com/office/drawing/2014/main" id="{F61076CB-8C65-4FDF-A161-6AF86D305EC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33" name="Arc 8">
              <a:extLst>
                <a:ext uri="{FF2B5EF4-FFF2-40B4-BE49-F238E27FC236}">
                  <a16:creationId xmlns:a16="http://schemas.microsoft.com/office/drawing/2014/main" id="{38F0303D-4D8B-4252-B8B0-243A8E6193A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34" name="Arc 9">
              <a:extLst>
                <a:ext uri="{FF2B5EF4-FFF2-40B4-BE49-F238E27FC236}">
                  <a16:creationId xmlns:a16="http://schemas.microsoft.com/office/drawing/2014/main" id="{7DC99369-7C2F-416E-9A2C-67404FFE4A0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35" name="Arc 10">
              <a:extLst>
                <a:ext uri="{FF2B5EF4-FFF2-40B4-BE49-F238E27FC236}">
                  <a16:creationId xmlns:a16="http://schemas.microsoft.com/office/drawing/2014/main" id="{AF084AC6-2AE5-4ECF-AD34-025C5D0D02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36" name="Arc 11">
              <a:extLst>
                <a:ext uri="{FF2B5EF4-FFF2-40B4-BE49-F238E27FC236}">
                  <a16:creationId xmlns:a16="http://schemas.microsoft.com/office/drawing/2014/main" id="{97364FC8-EFCE-4ED7-820D-5395DF365BD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37" name="Arc 12">
              <a:extLst>
                <a:ext uri="{FF2B5EF4-FFF2-40B4-BE49-F238E27FC236}">
                  <a16:creationId xmlns:a16="http://schemas.microsoft.com/office/drawing/2014/main" id="{225B161B-DFF3-458C-9B04-0FD1F8D18A2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38" name="Arc 13">
              <a:extLst>
                <a:ext uri="{FF2B5EF4-FFF2-40B4-BE49-F238E27FC236}">
                  <a16:creationId xmlns:a16="http://schemas.microsoft.com/office/drawing/2014/main" id="{57C11E8B-B168-44FD-97E3-B57CFC9B6A1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39" name="Arc 14">
              <a:extLst>
                <a:ext uri="{FF2B5EF4-FFF2-40B4-BE49-F238E27FC236}">
                  <a16:creationId xmlns:a16="http://schemas.microsoft.com/office/drawing/2014/main" id="{97F51D23-BC73-4A63-95B8-CBB8152BBF3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40" name="Arc 15">
              <a:extLst>
                <a:ext uri="{FF2B5EF4-FFF2-40B4-BE49-F238E27FC236}">
                  <a16:creationId xmlns:a16="http://schemas.microsoft.com/office/drawing/2014/main" id="{269ECD2C-0DBD-4195-BFCC-D8D320F1363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41" name="Arc 16">
              <a:extLst>
                <a:ext uri="{FF2B5EF4-FFF2-40B4-BE49-F238E27FC236}">
                  <a16:creationId xmlns:a16="http://schemas.microsoft.com/office/drawing/2014/main" id="{8B77E193-D418-4A11-8F1C-986D61C7668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42" name="Arc 17">
              <a:extLst>
                <a:ext uri="{FF2B5EF4-FFF2-40B4-BE49-F238E27FC236}">
                  <a16:creationId xmlns:a16="http://schemas.microsoft.com/office/drawing/2014/main" id="{BD27CEFB-75D4-4D78-9083-8D2CAF2FDF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43" name="Arc 18">
              <a:extLst>
                <a:ext uri="{FF2B5EF4-FFF2-40B4-BE49-F238E27FC236}">
                  <a16:creationId xmlns:a16="http://schemas.microsoft.com/office/drawing/2014/main" id="{85BC0C6C-83B1-4237-96E7-BAF5EB18A7F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44" name="Arc 19">
              <a:extLst>
                <a:ext uri="{FF2B5EF4-FFF2-40B4-BE49-F238E27FC236}">
                  <a16:creationId xmlns:a16="http://schemas.microsoft.com/office/drawing/2014/main" id="{22C0D028-541E-499E-A543-468A334FFA7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45" name="Arc 20">
              <a:extLst>
                <a:ext uri="{FF2B5EF4-FFF2-40B4-BE49-F238E27FC236}">
                  <a16:creationId xmlns:a16="http://schemas.microsoft.com/office/drawing/2014/main" id="{2876C8A0-80FD-4068-8AB1-FB1CBEFC9AB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46" name="Arc 21">
              <a:extLst>
                <a:ext uri="{FF2B5EF4-FFF2-40B4-BE49-F238E27FC236}">
                  <a16:creationId xmlns:a16="http://schemas.microsoft.com/office/drawing/2014/main" id="{37141A7A-12E4-4ED2-93B9-63474E948CE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47" name="Arc 22">
              <a:extLst>
                <a:ext uri="{FF2B5EF4-FFF2-40B4-BE49-F238E27FC236}">
                  <a16:creationId xmlns:a16="http://schemas.microsoft.com/office/drawing/2014/main" id="{C09BB79F-0043-4EDE-9E2C-9BE8F09A7A5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48" name="Arc 23">
              <a:extLst>
                <a:ext uri="{FF2B5EF4-FFF2-40B4-BE49-F238E27FC236}">
                  <a16:creationId xmlns:a16="http://schemas.microsoft.com/office/drawing/2014/main" id="{F39BCA2F-60F3-4427-A623-B8A4EA8C3D6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49" name="Arc 24">
              <a:extLst>
                <a:ext uri="{FF2B5EF4-FFF2-40B4-BE49-F238E27FC236}">
                  <a16:creationId xmlns:a16="http://schemas.microsoft.com/office/drawing/2014/main" id="{87C79648-6E52-4D1A-B5B4-D017143FF03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0" name="Arc 25">
              <a:extLst>
                <a:ext uri="{FF2B5EF4-FFF2-40B4-BE49-F238E27FC236}">
                  <a16:creationId xmlns:a16="http://schemas.microsoft.com/office/drawing/2014/main" id="{C392CE6F-E332-4087-8CD3-A246F0B11CD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1" name="Arc 26">
              <a:extLst>
                <a:ext uri="{FF2B5EF4-FFF2-40B4-BE49-F238E27FC236}">
                  <a16:creationId xmlns:a16="http://schemas.microsoft.com/office/drawing/2014/main" id="{E33075EC-F151-48E4-B555-73898A6EA5C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2" name="Arc 27">
              <a:extLst>
                <a:ext uri="{FF2B5EF4-FFF2-40B4-BE49-F238E27FC236}">
                  <a16:creationId xmlns:a16="http://schemas.microsoft.com/office/drawing/2014/main" id="{9C6476DF-15B5-4212-8A41-B7B5931D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3" name="Arc 28">
              <a:extLst>
                <a:ext uri="{FF2B5EF4-FFF2-40B4-BE49-F238E27FC236}">
                  <a16:creationId xmlns:a16="http://schemas.microsoft.com/office/drawing/2014/main" id="{FE767618-20F6-41C8-ACA1-738EF656177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4" name="Arc 29">
              <a:extLst>
                <a:ext uri="{FF2B5EF4-FFF2-40B4-BE49-F238E27FC236}">
                  <a16:creationId xmlns:a16="http://schemas.microsoft.com/office/drawing/2014/main" id="{1E0E243E-127B-4AB8-877B-02D903BF610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5" name="Arc 30">
              <a:extLst>
                <a:ext uri="{FF2B5EF4-FFF2-40B4-BE49-F238E27FC236}">
                  <a16:creationId xmlns:a16="http://schemas.microsoft.com/office/drawing/2014/main" id="{2354A1C6-AB44-4BA5-9340-14E4EC1520D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6" name="Arc 31">
              <a:extLst>
                <a:ext uri="{FF2B5EF4-FFF2-40B4-BE49-F238E27FC236}">
                  <a16:creationId xmlns:a16="http://schemas.microsoft.com/office/drawing/2014/main" id="{E602501B-FD85-407E-A17D-D096C86D61E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7" name="Arc 32">
              <a:extLst>
                <a:ext uri="{FF2B5EF4-FFF2-40B4-BE49-F238E27FC236}">
                  <a16:creationId xmlns:a16="http://schemas.microsoft.com/office/drawing/2014/main" id="{A317A094-39D1-4D7B-B5A9-0F67AFA11F3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8" name="Arc 33">
              <a:extLst>
                <a:ext uri="{FF2B5EF4-FFF2-40B4-BE49-F238E27FC236}">
                  <a16:creationId xmlns:a16="http://schemas.microsoft.com/office/drawing/2014/main" id="{59EB98ED-A3CD-448B-B621-AA3ADA3C523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9" name="Arc 34">
              <a:extLst>
                <a:ext uri="{FF2B5EF4-FFF2-40B4-BE49-F238E27FC236}">
                  <a16:creationId xmlns:a16="http://schemas.microsoft.com/office/drawing/2014/main" id="{1DCEB4FF-5837-4013-B1E8-8A1B6AB0172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60" name="Arc 35">
              <a:extLst>
                <a:ext uri="{FF2B5EF4-FFF2-40B4-BE49-F238E27FC236}">
                  <a16:creationId xmlns:a16="http://schemas.microsoft.com/office/drawing/2014/main" id="{E38E19AF-A81B-43C8-B9AE-9C77E4F1885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61" name="Arc 36">
              <a:extLst>
                <a:ext uri="{FF2B5EF4-FFF2-40B4-BE49-F238E27FC236}">
                  <a16:creationId xmlns:a16="http://schemas.microsoft.com/office/drawing/2014/main" id="{80BE438F-EB41-4991-91C2-9EBF2F2D893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62" name="Arc 37">
              <a:extLst>
                <a:ext uri="{FF2B5EF4-FFF2-40B4-BE49-F238E27FC236}">
                  <a16:creationId xmlns:a16="http://schemas.microsoft.com/office/drawing/2014/main" id="{AF962A58-7C73-4420-A35E-DBDE94A9D41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63" name="Arc 38">
              <a:extLst>
                <a:ext uri="{FF2B5EF4-FFF2-40B4-BE49-F238E27FC236}">
                  <a16:creationId xmlns:a16="http://schemas.microsoft.com/office/drawing/2014/main" id="{4174D996-9792-493D-B5BF-E91CB83F617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64" name="Arc 39">
              <a:extLst>
                <a:ext uri="{FF2B5EF4-FFF2-40B4-BE49-F238E27FC236}">
                  <a16:creationId xmlns:a16="http://schemas.microsoft.com/office/drawing/2014/main" id="{3042E880-AF82-4948-9710-A98D7DA0E8D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65" name="Arc 40">
              <a:extLst>
                <a:ext uri="{FF2B5EF4-FFF2-40B4-BE49-F238E27FC236}">
                  <a16:creationId xmlns:a16="http://schemas.microsoft.com/office/drawing/2014/main" id="{6EECB259-0970-4A86-BB2B-B6B42B9B62F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66" name="Arc 41">
              <a:extLst>
                <a:ext uri="{FF2B5EF4-FFF2-40B4-BE49-F238E27FC236}">
                  <a16:creationId xmlns:a16="http://schemas.microsoft.com/office/drawing/2014/main" id="{42E16A24-9118-4AFE-B7B8-35476BAE81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67" name="Arc 42">
              <a:extLst>
                <a:ext uri="{FF2B5EF4-FFF2-40B4-BE49-F238E27FC236}">
                  <a16:creationId xmlns:a16="http://schemas.microsoft.com/office/drawing/2014/main" id="{CC38F638-A0C5-4FFE-8369-AE5E2C03452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68" name="Arc 43">
              <a:extLst>
                <a:ext uri="{FF2B5EF4-FFF2-40B4-BE49-F238E27FC236}">
                  <a16:creationId xmlns:a16="http://schemas.microsoft.com/office/drawing/2014/main" id="{D3A18C04-0F68-4969-BB19-586F8C1C41A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69" name="Arc 44">
              <a:extLst>
                <a:ext uri="{FF2B5EF4-FFF2-40B4-BE49-F238E27FC236}">
                  <a16:creationId xmlns:a16="http://schemas.microsoft.com/office/drawing/2014/main" id="{9E50826E-B68F-493D-BCA1-0C4DCCECB6E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70" name="Arc 45">
              <a:extLst>
                <a:ext uri="{FF2B5EF4-FFF2-40B4-BE49-F238E27FC236}">
                  <a16:creationId xmlns:a16="http://schemas.microsoft.com/office/drawing/2014/main" id="{9D02F2A2-2B1F-4E61-AE2A-D81C1E05FCB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71" name="Arc 46">
              <a:extLst>
                <a:ext uri="{FF2B5EF4-FFF2-40B4-BE49-F238E27FC236}">
                  <a16:creationId xmlns:a16="http://schemas.microsoft.com/office/drawing/2014/main" id="{D4A74C5F-835B-4933-B70B-67CABCD4CC7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72" name="Arc 47">
              <a:extLst>
                <a:ext uri="{FF2B5EF4-FFF2-40B4-BE49-F238E27FC236}">
                  <a16:creationId xmlns:a16="http://schemas.microsoft.com/office/drawing/2014/main" id="{F5B94C00-41C3-4AC1-AD6C-8AFF3DB8E29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73" name="Arc 48">
              <a:extLst>
                <a:ext uri="{FF2B5EF4-FFF2-40B4-BE49-F238E27FC236}">
                  <a16:creationId xmlns:a16="http://schemas.microsoft.com/office/drawing/2014/main" id="{55C9C8D5-758C-4558-A50F-2962B890103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74" name="Arc 49">
              <a:extLst>
                <a:ext uri="{FF2B5EF4-FFF2-40B4-BE49-F238E27FC236}">
                  <a16:creationId xmlns:a16="http://schemas.microsoft.com/office/drawing/2014/main" id="{9858801C-BABC-4BA4-9AF1-348210ACCFA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75" name="Arc 50">
              <a:extLst>
                <a:ext uri="{FF2B5EF4-FFF2-40B4-BE49-F238E27FC236}">
                  <a16:creationId xmlns:a16="http://schemas.microsoft.com/office/drawing/2014/main" id="{4DA3B309-33EC-4E57-9ED0-FEC37D2C092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76" name="Arc 51">
              <a:extLst>
                <a:ext uri="{FF2B5EF4-FFF2-40B4-BE49-F238E27FC236}">
                  <a16:creationId xmlns:a16="http://schemas.microsoft.com/office/drawing/2014/main" id="{DD511DE5-D3EA-43CA-95C9-E19871871F6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77" name="Arc 52">
              <a:extLst>
                <a:ext uri="{FF2B5EF4-FFF2-40B4-BE49-F238E27FC236}">
                  <a16:creationId xmlns:a16="http://schemas.microsoft.com/office/drawing/2014/main" id="{C7D84E80-F1FA-43CE-BD94-F90A0645E8E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123" name="Rectangle 53">
            <a:extLst>
              <a:ext uri="{FF2B5EF4-FFF2-40B4-BE49-F238E27FC236}">
                <a16:creationId xmlns:a16="http://schemas.microsoft.com/office/drawing/2014/main" id="{121A4091-DBA2-48B5-927F-A3F23F3A3C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5124" name="Rectangle 54">
            <a:extLst>
              <a:ext uri="{FF2B5EF4-FFF2-40B4-BE49-F238E27FC236}">
                <a16:creationId xmlns:a16="http://schemas.microsoft.com/office/drawing/2014/main" id="{4549ED03-4976-4033-8422-D287C46B70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B5D2FAD8-422F-4840-8604-266C051A00D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B5268492-F66B-4AB7-BD93-B6990DAC01F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B7D4BB7F-EA8E-4F64-ADA3-49766A2B9CE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FC629506-E691-492B-97C2-B52DD83B1D01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9059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31" r:id="rId1"/>
    <p:sldLayoutId id="2147484332" r:id="rId2"/>
    <p:sldLayoutId id="2147484333" r:id="rId3"/>
    <p:sldLayoutId id="2147484334" r:id="rId4"/>
    <p:sldLayoutId id="2147484335" r:id="rId5"/>
    <p:sldLayoutId id="2147484336" r:id="rId6"/>
    <p:sldLayoutId id="2147484337" r:id="rId7"/>
    <p:sldLayoutId id="2147484338" r:id="rId8"/>
    <p:sldLayoutId id="2147484339" r:id="rId9"/>
    <p:sldLayoutId id="2147484340" r:id="rId10"/>
    <p:sldLayoutId id="2147484341" r:id="rId11"/>
    <p:sldLayoutId id="214748434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90140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43312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5866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83290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86965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9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9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3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0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5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27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39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39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55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9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6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75.xml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8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7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23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35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1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47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3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59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59.xml"/><Relationship Id="rId6" Type="http://schemas.openxmlformats.org/officeDocument/2006/relationships/image" Target="../media/image82.png"/><Relationship Id="rId5" Type="http://schemas.openxmlformats.org/officeDocument/2006/relationships/image" Target="../media/image81.gif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5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7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90.wmf"/><Relationship Id="rId2" Type="http://schemas.openxmlformats.org/officeDocument/2006/relationships/slideLayout" Target="../slideLayouts/slideLayout38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91.jpe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9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95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91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0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03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19.xml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15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31.xml"/><Relationship Id="rId4" Type="http://schemas.openxmlformats.org/officeDocument/2006/relationships/image" Target="../media/image10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31.xml"/><Relationship Id="rId4" Type="http://schemas.openxmlformats.org/officeDocument/2006/relationships/image" Target="../media/image10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27.xml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43.xml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5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5D1E83AC-0CAA-4FDE-8640-2C000FC93F8B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684213" y="506413"/>
            <a:ext cx="7772400" cy="955675"/>
          </a:xfrm>
        </p:spPr>
        <p:txBody>
          <a:bodyPr lIns="92075" tIns="46038" rIns="92075" bIns="46038" anchor="b"/>
          <a:lstStyle/>
          <a:p>
            <a:pPr eaLnBrk="1" hangingPunct="1"/>
            <a:r>
              <a:rPr lang="en-GB" altLang="cs-CZ" b="1" i="1" noProof="0" dirty="0">
                <a:solidFill>
                  <a:srgbClr val="008000"/>
                </a:solidFill>
                <a:latin typeface="Calibri" panose="020F0502020204030204" pitchFamily="34" charset="0"/>
              </a:rPr>
              <a:t>Pharmacognosy </a:t>
            </a:r>
            <a:br>
              <a:rPr lang="en-GB" altLang="cs-CZ" b="1" i="1" noProof="0" dirty="0">
                <a:solidFill>
                  <a:srgbClr val="008000"/>
                </a:solidFill>
                <a:latin typeface="Calibri" panose="020F0502020204030204" pitchFamily="34" charset="0"/>
              </a:rPr>
            </a:br>
            <a:r>
              <a:rPr lang="en-GB" altLang="cs-CZ" b="1" i="1" noProof="0" dirty="0">
                <a:solidFill>
                  <a:srgbClr val="008000"/>
                </a:solidFill>
                <a:latin typeface="Calibri" panose="020F0502020204030204" pitchFamily="34" charset="0"/>
              </a:rPr>
              <a:t>lab exercise 5</a:t>
            </a:r>
            <a:endParaRPr lang="en-GB" altLang="cs-CZ" b="1" i="1" noProof="0" dirty="0">
              <a:latin typeface="Calibri" panose="020F0502020204030204" pitchFamily="34" charset="0"/>
            </a:endParaRP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9BAA3299-50CF-48C0-89DA-3B9599C9899F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684213" y="4221163"/>
            <a:ext cx="7593012" cy="1512093"/>
          </a:xfrm>
        </p:spPr>
        <p:txBody>
          <a:bodyPr lIns="92075" tIns="46038" rIns="92075" bIns="46038" anchor="b"/>
          <a:lstStyle/>
          <a:p>
            <a:pPr marL="0" indent="0" algn="ctr">
              <a:buNone/>
            </a:pPr>
            <a:r>
              <a:rPr lang="en-GB" altLang="en-US" sz="4000" b="1" dirty="0">
                <a:solidFill>
                  <a:srgbClr val="800000"/>
                </a:solidFill>
                <a:latin typeface="Calibri" panose="020F0502020204030204" pitchFamily="34" charset="0"/>
              </a:rPr>
              <a:t>Roots, rhizomes and leaves of dicotyledonous plants</a:t>
            </a:r>
          </a:p>
        </p:txBody>
      </p:sp>
      <p:pic>
        <p:nvPicPr>
          <p:cNvPr id="38916" name="Picture 4">
            <a:extLst>
              <a:ext uri="{FF2B5EF4-FFF2-40B4-BE49-F238E27FC236}">
                <a16:creationId xmlns:a16="http://schemas.microsoft.com/office/drawing/2014/main" id="{2C0429C0-440B-4E08-9BF0-944D25EDA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3" y="1693863"/>
            <a:ext cx="3060700" cy="2295525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381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0538" y="231775"/>
            <a:ext cx="7275958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Gentianae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</a:t>
            </a:r>
            <a:r>
              <a:rPr lang="en-GB" altLang="en-US" b="1" i="0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50"/>
            <a:ext cx="8975725" cy="1708026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Microscopy: </a:t>
            </a:r>
            <a:r>
              <a:rPr lang="en-GB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4-6 lines of thin-wall cork, thin-wall bark parenchyma, </a:t>
            </a:r>
            <a:r>
              <a:rPr lang="en-GB" altLang="en-US" sz="2000" dirty="0" err="1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bicollateral</a:t>
            </a:r>
            <a:r>
              <a:rPr lang="en-GB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vascular bundles, phloem fibers missing</a:t>
            </a:r>
            <a:r>
              <a:rPr lang="en-GB" alt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, vessels separated and isolated or creating groups, no sclerenchyma</a:t>
            </a:r>
            <a:r>
              <a:rPr lang="en-GB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GB" altLang="en-US" sz="2000" dirty="0" err="1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libriform</a:t>
            </a:r>
            <a:r>
              <a:rPr lang="en-GB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), no starch (or only low amount), possible microcrystalline calcium oxalate. No well differentiated parenchyma rays.</a:t>
            </a:r>
            <a:endParaRPr lang="en-GB" altLang="cs-CZ" sz="20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C3647201-9FCC-4981-ACC0-97B34F11E5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10" t="52035" r="21651" b="18063"/>
          <a:stretch/>
        </p:blipFill>
        <p:spPr>
          <a:xfrm>
            <a:off x="827584" y="3313857"/>
            <a:ext cx="7640770" cy="328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96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0538" y="231775"/>
            <a:ext cx="7275958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Gentianae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</a:t>
            </a:r>
            <a:r>
              <a:rPr lang="en-GB" altLang="en-US" b="1" i="0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6" y="1504950"/>
            <a:ext cx="2445190" cy="594714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Microscopy: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8" name="Object 1036">
            <a:extLst>
              <a:ext uri="{FF2B5EF4-FFF2-40B4-BE49-F238E27FC236}">
                <a16:creationId xmlns:a16="http://schemas.microsoft.com/office/drawing/2014/main" id="{A8778057-2FA3-4CE6-BB19-A6D101D6E3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8091153"/>
              </p:ext>
            </p:extLst>
          </p:nvPr>
        </p:nvGraphicFramePr>
        <p:xfrm>
          <a:off x="3059832" y="1676700"/>
          <a:ext cx="2409883" cy="5043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Rastrový obraz" r:id="rId5" imgW="1781424" imgH="3858164" progId="Obraz programu Malování">
                  <p:embed/>
                </p:oleObj>
              </mc:Choice>
              <mc:Fallback>
                <p:oleObj name="Rastrový obraz" r:id="rId5" imgW="1781424" imgH="3858164" progId="Obraz programu Malování">
                  <p:embed/>
                  <p:pic>
                    <p:nvPicPr>
                      <p:cNvPr id="8" name="Object 1036">
                        <a:extLst>
                          <a:ext uri="{FF2B5EF4-FFF2-40B4-BE49-F238E27FC236}">
                            <a16:creationId xmlns:a16="http://schemas.microsoft.com/office/drawing/2014/main" id="{A8778057-2FA3-4CE6-BB19-A6D101D6E34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832" y="1676700"/>
                        <a:ext cx="2409883" cy="5043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Line 1037"/>
          <p:cNvSpPr>
            <a:spLocks noChangeShapeType="1"/>
          </p:cNvSpPr>
          <p:nvPr/>
        </p:nvSpPr>
        <p:spPr bwMode="auto">
          <a:xfrm>
            <a:off x="5076056" y="6381327"/>
            <a:ext cx="823177" cy="1170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Line 1037"/>
          <p:cNvSpPr>
            <a:spLocks noChangeShapeType="1"/>
          </p:cNvSpPr>
          <p:nvPr/>
        </p:nvSpPr>
        <p:spPr bwMode="auto">
          <a:xfrm>
            <a:off x="5292080" y="4077072"/>
            <a:ext cx="104927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Line 1037"/>
          <p:cNvSpPr>
            <a:spLocks noChangeShapeType="1"/>
          </p:cNvSpPr>
          <p:nvPr/>
        </p:nvSpPr>
        <p:spPr bwMode="auto">
          <a:xfrm flipV="1">
            <a:off x="4998267" y="3058043"/>
            <a:ext cx="1229917" cy="1091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Line 1037"/>
          <p:cNvSpPr>
            <a:spLocks noChangeShapeType="1"/>
          </p:cNvSpPr>
          <p:nvPr/>
        </p:nvSpPr>
        <p:spPr bwMode="auto">
          <a:xfrm>
            <a:off x="4998267" y="2204863"/>
            <a:ext cx="1301925" cy="1633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" name="Line 1037"/>
          <p:cNvSpPr>
            <a:spLocks noChangeShapeType="1"/>
          </p:cNvSpPr>
          <p:nvPr/>
        </p:nvSpPr>
        <p:spPr bwMode="auto">
          <a:xfrm flipV="1">
            <a:off x="4656137" y="1916832"/>
            <a:ext cx="1259945" cy="1355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Obdélník 1"/>
          <p:cNvSpPr/>
          <p:nvPr/>
        </p:nvSpPr>
        <p:spPr>
          <a:xfrm>
            <a:off x="5916082" y="1699554"/>
            <a:ext cx="14749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parenchyma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 Box 1044"/>
          <p:cNvSpPr txBox="1">
            <a:spLocks noChangeArrowheads="1"/>
          </p:cNvSpPr>
          <p:nvPr/>
        </p:nvSpPr>
        <p:spPr bwMode="auto">
          <a:xfrm>
            <a:off x="6341350" y="2004808"/>
            <a:ext cx="13990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sieve-tubes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Text Box 1045"/>
          <p:cNvSpPr txBox="1">
            <a:spLocks noChangeArrowheads="1"/>
          </p:cNvSpPr>
          <p:nvPr/>
        </p:nvSpPr>
        <p:spPr bwMode="auto">
          <a:xfrm>
            <a:off x="6282680" y="2841655"/>
            <a:ext cx="2133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cambium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Text Box 1046"/>
          <p:cNvSpPr txBox="1">
            <a:spLocks noChangeArrowheads="1"/>
          </p:cNvSpPr>
          <p:nvPr/>
        </p:nvSpPr>
        <p:spPr bwMode="auto">
          <a:xfrm>
            <a:off x="6439998" y="3877017"/>
            <a:ext cx="2133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vessels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5884452" y="6133003"/>
            <a:ext cx="20310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interxylar</a:t>
            </a:r>
            <a:r>
              <a:rPr lang="cs-CZ" altLang="en-US" sz="2000" b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phloem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068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Ratanhiae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8307388" cy="100806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Krameria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triandra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, </a:t>
            </a:r>
            <a:r>
              <a:rPr lang="en-GB" altLang="en-US" sz="24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Krameriaceae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en-GB" altLang="en-US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Rhatany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r>
              <a:rPr lang="cs-CZ" altLang="cs-CZ" sz="2000" i="1" dirty="0" err="1">
                <a:solidFill>
                  <a:srgbClr val="000008"/>
                </a:solidFill>
                <a:latin typeface="Calibri" panose="020F0502020204030204" pitchFamily="34" charset="0"/>
              </a:rPr>
              <a:t>Ratanhiae</a:t>
            </a:r>
            <a:r>
              <a:rPr lang="cs-CZ" altLang="cs-CZ" sz="2000" i="1" dirty="0">
                <a:solidFill>
                  <a:srgbClr val="000008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000" i="1" dirty="0" err="1">
                <a:solidFill>
                  <a:srgbClr val="000008"/>
                </a:solidFill>
                <a:latin typeface="Calibri" panose="020F0502020204030204" pitchFamily="34" charset="0"/>
              </a:rPr>
              <a:t>tinctura</a:t>
            </a:r>
            <a:r>
              <a:rPr lang="cs-CZ" altLang="cs-CZ" sz="2000" i="1" dirty="0">
                <a:solidFill>
                  <a:srgbClr val="000008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</a:rPr>
              <a:t> 2017</a:t>
            </a:r>
            <a:r>
              <a:rPr lang="en-GB" altLang="sk-SK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	</a:t>
            </a:r>
            <a:endParaRPr lang="en-GB" altLang="en-US" sz="2000" noProof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10" descr="krameria">
            <a:extLst>
              <a:ext uri="{FF2B5EF4-FFF2-40B4-BE49-F238E27FC236}">
                <a16:creationId xmlns:a16="http://schemas.microsoft.com/office/drawing/2014/main" id="{08F68ED7-678A-41BD-AE55-46FD9E964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279" y="2165807"/>
            <a:ext cx="3456384" cy="439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ok 6">
            <a:extLst>
              <a:ext uri="{FF2B5EF4-FFF2-40B4-BE49-F238E27FC236}">
                <a16:creationId xmlns:a16="http://schemas.microsoft.com/office/drawing/2014/main" id="{B484B42B-5744-4978-9609-5C2704145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748" y="2893776"/>
            <a:ext cx="4340149" cy="289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620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Ratanhiae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5267821" cy="4947441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</a:rPr>
              <a:t>long non-branched roots</a:t>
            </a:r>
            <a:r>
              <a:rPr lang="en-GB" altLang="en-US" sz="2400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very hard, red-brown colour, bark of old roots is </a:t>
            </a:r>
            <a:r>
              <a:rPr lang="en-GB" altLang="en-US" sz="2400" dirty="0" err="1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squamously</a:t>
            </a:r>
            <a:r>
              <a:rPr lang="en-GB" altLang="en-US" sz="2400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ruptured, bark of young roots smooth with sharp transversal rifts, easily separated from wood</a:t>
            </a:r>
            <a:r>
              <a:rPr lang="en-GB" altLang="en-US" sz="2400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</a:rPr>
              <a:t>,</a:t>
            </a:r>
            <a:r>
              <a:rPr lang="en-GB" altLang="en-US" sz="2400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fracture in bark shortly wavy, in wood fragmentized</a:t>
            </a:r>
            <a:r>
              <a:rPr lang="en-GB" altLang="en-US" sz="2400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</a:rPr>
              <a:t>, drug without odour, astringent taste</a:t>
            </a: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endParaRPr lang="en-GB" altLang="cs-CZ" sz="24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dirty="0" err="1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catechine</a:t>
            </a:r>
            <a:r>
              <a:rPr lang="en-GB" altLang="en-US" sz="2400" b="1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tannins,</a:t>
            </a:r>
            <a:r>
              <a:rPr lang="en-GB" altLang="en-US" sz="2400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</a:rPr>
              <a:t> starch, sugars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Usage</a:t>
            </a: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astringent, antidiarrhoic</a:t>
            </a: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1031" descr="makrkramer">
            <a:extLst>
              <a:ext uri="{FF2B5EF4-FFF2-40B4-BE49-F238E27FC236}">
                <a16:creationId xmlns:a16="http://schemas.microsoft.com/office/drawing/2014/main" id="{FFE29E53-CF8E-407E-B1F4-4F2424AF2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939" y="1700808"/>
            <a:ext cx="3263111" cy="24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AAD57B30-47B5-4A43-967D-72CE0AA44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731" y="4446848"/>
            <a:ext cx="25495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7713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0538" y="231775"/>
            <a:ext cx="7275958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Ratanhiae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50"/>
            <a:ext cx="8975725" cy="1890048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1800" u="sng" noProof="0" dirty="0">
                <a:solidFill>
                  <a:srgbClr val="006600"/>
                </a:solidFill>
                <a:latin typeface="Calibri"/>
                <a:cs typeface="Calibri"/>
              </a:rPr>
              <a:t>Microscopy:</a:t>
            </a:r>
            <a:r>
              <a:rPr lang="en-GB" altLang="sk-SK" sz="1800" u="sng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GB" altLang="en-US" sz="1800" dirty="0">
                <a:solidFill>
                  <a:schemeClr val="accent5">
                    <a:lumMod val="10000"/>
                  </a:schemeClr>
                </a:solidFill>
                <a:latin typeface="Calibri"/>
                <a:cs typeface="Times New Roman"/>
              </a:rPr>
              <a:t>characteristic wide cork with cells close to each other, simple </a:t>
            </a:r>
            <a:r>
              <a:rPr lang="en-GB" altLang="en-US" sz="1800" u="sng">
                <a:solidFill>
                  <a:schemeClr val="accent5">
                    <a:lumMod val="10000"/>
                  </a:schemeClr>
                </a:solidFill>
                <a:latin typeface="Calibri"/>
                <a:cs typeface="Times New Roman"/>
              </a:rPr>
              <a:t>parenchyma rays</a:t>
            </a:r>
            <a:r>
              <a:rPr lang="en-GB" altLang="en-US" sz="1800">
                <a:solidFill>
                  <a:schemeClr val="accent5">
                    <a:lumMod val="10000"/>
                  </a:schemeClr>
                </a:solidFill>
                <a:latin typeface="Calibri"/>
                <a:cs typeface="Times New Roman"/>
              </a:rPr>
              <a:t>, </a:t>
            </a:r>
            <a:r>
              <a:rPr lang="en-GB" altLang="en-US" sz="1800" u="sng">
                <a:solidFill>
                  <a:srgbClr val="000000"/>
                </a:solidFill>
                <a:latin typeface="Calibri"/>
                <a:cs typeface="Times New Roman"/>
              </a:rPr>
              <a:t>in cortex part seen funnel-shaped broadening</a:t>
            </a:r>
            <a:r>
              <a:rPr lang="en-GB" altLang="en-US" sz="1800">
                <a:solidFill>
                  <a:schemeClr val="accent5">
                    <a:lumMod val="10000"/>
                  </a:schemeClr>
                </a:solidFill>
                <a:latin typeface="Calibri"/>
                <a:cs typeface="Times New Roman"/>
              </a:rPr>
              <a:t>, in secondary cortex aggregates of phloem fibers and starch cells, upon cambium sieve-tubes, under cambium vessels with </a:t>
            </a:r>
            <a:r>
              <a:rPr lang="en-GB" altLang="en-US" sz="1800" err="1">
                <a:solidFill>
                  <a:schemeClr val="accent5">
                    <a:lumMod val="10000"/>
                  </a:schemeClr>
                </a:solidFill>
                <a:latin typeface="Calibri"/>
                <a:cs typeface="Times New Roman"/>
              </a:rPr>
              <a:t>libriform</a:t>
            </a:r>
            <a:r>
              <a:rPr lang="en-GB" altLang="en-US" sz="18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rPr>
              <a:t>, </a:t>
            </a:r>
            <a:r>
              <a:rPr lang="en-GB" altLang="en-US" sz="16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rPr>
              <a:t>c</a:t>
            </a:r>
            <a:r>
              <a:rPr lang="en-GB" altLang="en-US" sz="1600" u="sng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rPr>
              <a:t>onnecting</a:t>
            </a:r>
            <a:r>
              <a:rPr lang="en-GB" altLang="en-US" sz="1800" u="sng" dirty="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lang="en-GB" altLang="en-US" sz="1600" u="sng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rPr>
              <a:t>strips of wood parenchyma</a:t>
            </a:r>
            <a:r>
              <a:rPr lang="en-GB" altLang="en-US" sz="16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rPr>
              <a:t> (for intake of water and nutrients</a:t>
            </a:r>
            <a:r>
              <a:rPr lang="en-GB" altLang="en-US" sz="1600" dirty="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rPr>
              <a:t> in time of dry weather), </a:t>
            </a:r>
            <a:r>
              <a:rPr lang="en-GB" altLang="en-US" sz="1600" b="1" u="sng" dirty="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rPr>
              <a:t>vascular bundles collateral</a:t>
            </a:r>
            <a:endParaRPr lang="en-GB" altLang="cs-CZ" sz="1600" b="1" u="sng" noProof="0">
              <a:solidFill>
                <a:schemeClr val="accent5">
                  <a:lumMod val="10000"/>
                </a:schemeClr>
              </a:solidFill>
              <a:latin typeface="Calibri"/>
              <a:cs typeface="Calibri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18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8" name="Obrázek 1">
            <a:extLst>
              <a:ext uri="{FF2B5EF4-FFF2-40B4-BE49-F238E27FC236}">
                <a16:creationId xmlns:a16="http://schemas.microsoft.com/office/drawing/2014/main" id="{11F60F89-B85F-4042-9CA9-EDD3DDDDD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3429000"/>
            <a:ext cx="5636850" cy="327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10">
            <a:extLst>
              <a:ext uri="{FF2B5EF4-FFF2-40B4-BE49-F238E27FC236}">
                <a16:creationId xmlns:a16="http://schemas.microsoft.com/office/drawing/2014/main" id="{EE284F00-C92C-461E-B906-D606BF0CE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2" y="3389943"/>
            <a:ext cx="1535112" cy="339725"/>
          </a:xfrm>
          <a:prstGeom prst="rect">
            <a:avLst/>
          </a:prstGeom>
          <a:solidFill>
            <a:srgbClr val="F8F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8"/>
                </a:solidFill>
                <a:latin typeface="Calibri" panose="020F0502020204030204" pitchFamily="34" charset="0"/>
              </a:rPr>
              <a:t>vessel</a:t>
            </a:r>
            <a:endParaRPr lang="cs-CZ" altLang="cs-CZ" sz="1600" b="0" dirty="0">
              <a:solidFill>
                <a:srgbClr val="000008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ovéPole 10">
            <a:extLst>
              <a:ext uri="{FF2B5EF4-FFF2-40B4-BE49-F238E27FC236}">
                <a16:creationId xmlns:a16="http://schemas.microsoft.com/office/drawing/2014/main" id="{A28048A4-B3D8-46D6-BB9A-866F16DEB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2" y="3729668"/>
            <a:ext cx="1947862" cy="338137"/>
          </a:xfrm>
          <a:prstGeom prst="rect">
            <a:avLst/>
          </a:prstGeom>
          <a:solidFill>
            <a:srgbClr val="F8F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8"/>
                </a:solidFill>
                <a:latin typeface="Calibri" panose="020F0502020204030204" pitchFamily="34" charset="0"/>
              </a:rPr>
              <a:t>parenchyma</a:t>
            </a:r>
            <a:r>
              <a:rPr lang="cs-CZ" altLang="cs-CZ" sz="1600" b="0" dirty="0">
                <a:solidFill>
                  <a:srgbClr val="000008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600" b="0" dirty="0" err="1">
                <a:solidFill>
                  <a:srgbClr val="000008"/>
                </a:solidFill>
                <a:latin typeface="Calibri" panose="020F0502020204030204" pitchFamily="34" charset="0"/>
              </a:rPr>
              <a:t>rays</a:t>
            </a:r>
            <a:endParaRPr lang="cs-CZ" altLang="cs-CZ" sz="1600" b="0" dirty="0">
              <a:solidFill>
                <a:srgbClr val="000008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04E00D7-D9AA-4AB8-837A-242A8865E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2" y="4030336"/>
            <a:ext cx="1535113" cy="339725"/>
          </a:xfrm>
          <a:prstGeom prst="rect">
            <a:avLst/>
          </a:prstGeom>
          <a:solidFill>
            <a:srgbClr val="F8F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8"/>
                </a:solidFill>
                <a:latin typeface="Calibri" panose="020F0502020204030204" pitchFamily="34" charset="0"/>
              </a:rPr>
              <a:t>libriform</a:t>
            </a:r>
            <a:endParaRPr lang="cs-CZ" altLang="cs-CZ" sz="1600" b="0" dirty="0">
              <a:solidFill>
                <a:srgbClr val="000008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ovéPole 10">
            <a:extLst>
              <a:ext uri="{FF2B5EF4-FFF2-40B4-BE49-F238E27FC236}">
                <a16:creationId xmlns:a16="http://schemas.microsoft.com/office/drawing/2014/main" id="{704E00D7-D9AA-4AB8-837A-242A8865E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3087" y="4331004"/>
            <a:ext cx="1535113" cy="339725"/>
          </a:xfrm>
          <a:prstGeom prst="rect">
            <a:avLst/>
          </a:prstGeom>
          <a:solidFill>
            <a:srgbClr val="F8F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8"/>
                </a:solidFill>
                <a:latin typeface="Calibri" panose="020F0502020204030204" pitchFamily="34" charset="0"/>
              </a:rPr>
              <a:t>xylem</a:t>
            </a:r>
            <a:endParaRPr lang="cs-CZ" altLang="cs-CZ" sz="1600" b="0" dirty="0">
              <a:solidFill>
                <a:srgbClr val="000008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ovéPole 10">
            <a:extLst>
              <a:ext uri="{FF2B5EF4-FFF2-40B4-BE49-F238E27FC236}">
                <a16:creationId xmlns:a16="http://schemas.microsoft.com/office/drawing/2014/main" id="{2A73DDFE-A08E-4E86-BAB0-244AE863F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6235" y="5213280"/>
            <a:ext cx="1535113" cy="339725"/>
          </a:xfrm>
          <a:prstGeom prst="rect">
            <a:avLst/>
          </a:prstGeom>
          <a:solidFill>
            <a:srgbClr val="F8F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>
                <a:solidFill>
                  <a:srgbClr val="000008"/>
                </a:solidFill>
                <a:latin typeface="Calibri" panose="020F0502020204030204" pitchFamily="34" charset="0"/>
              </a:rPr>
              <a:t>phloem fibers</a:t>
            </a:r>
            <a:endParaRPr lang="cs-CZ" altLang="cs-CZ" sz="1600" b="0" dirty="0">
              <a:solidFill>
                <a:srgbClr val="000008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ovéPole 10">
            <a:extLst>
              <a:ext uri="{FF2B5EF4-FFF2-40B4-BE49-F238E27FC236}">
                <a16:creationId xmlns:a16="http://schemas.microsoft.com/office/drawing/2014/main" id="{2A73DDFE-A08E-4E86-BAB0-244AE863F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2" y="6188004"/>
            <a:ext cx="1535113" cy="339725"/>
          </a:xfrm>
          <a:prstGeom prst="rect">
            <a:avLst/>
          </a:prstGeom>
          <a:solidFill>
            <a:srgbClr val="F8F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8"/>
                </a:solidFill>
                <a:latin typeface="Calibri" panose="020F0502020204030204" pitchFamily="34" charset="0"/>
              </a:rPr>
              <a:t>cork</a:t>
            </a:r>
            <a:endParaRPr lang="cs-CZ" altLang="cs-CZ" sz="1600" b="0" dirty="0">
              <a:solidFill>
                <a:srgbClr val="000008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467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0538" y="231775"/>
            <a:ext cx="7275958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Ratanhiae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50"/>
            <a:ext cx="8975725" cy="1119188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Microscopy: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2065" descr="ratanhia">
            <a:extLst>
              <a:ext uri="{FF2B5EF4-FFF2-40B4-BE49-F238E27FC236}">
                <a16:creationId xmlns:a16="http://schemas.microsoft.com/office/drawing/2014/main" id="{63C786DC-23AC-48D7-9A64-870E427FC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767" y="1550290"/>
            <a:ext cx="2039666" cy="529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2070"/>
          <p:cNvSpPr>
            <a:spLocks noChangeShapeType="1"/>
          </p:cNvSpPr>
          <p:nvPr/>
        </p:nvSpPr>
        <p:spPr bwMode="auto">
          <a:xfrm flipV="1">
            <a:off x="4355977" y="5373214"/>
            <a:ext cx="1091858" cy="1167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Line 2070"/>
          <p:cNvSpPr>
            <a:spLocks noChangeShapeType="1"/>
          </p:cNvSpPr>
          <p:nvPr/>
        </p:nvSpPr>
        <p:spPr bwMode="auto">
          <a:xfrm>
            <a:off x="3873565" y="5805264"/>
            <a:ext cx="1524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Line 2070"/>
          <p:cNvSpPr>
            <a:spLocks noChangeShapeType="1"/>
          </p:cNvSpPr>
          <p:nvPr/>
        </p:nvSpPr>
        <p:spPr bwMode="auto">
          <a:xfrm>
            <a:off x="4067944" y="6453336"/>
            <a:ext cx="1329621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Line 2070"/>
          <p:cNvSpPr>
            <a:spLocks noChangeShapeType="1"/>
          </p:cNvSpPr>
          <p:nvPr/>
        </p:nvSpPr>
        <p:spPr bwMode="auto">
          <a:xfrm>
            <a:off x="4220233" y="5157192"/>
            <a:ext cx="121586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" name="Line 2070"/>
          <p:cNvSpPr>
            <a:spLocks noChangeShapeType="1"/>
          </p:cNvSpPr>
          <p:nvPr/>
        </p:nvSpPr>
        <p:spPr bwMode="auto">
          <a:xfrm>
            <a:off x="4140711" y="3717032"/>
            <a:ext cx="1199639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" name="Line 2070"/>
          <p:cNvSpPr>
            <a:spLocks noChangeShapeType="1"/>
          </p:cNvSpPr>
          <p:nvPr/>
        </p:nvSpPr>
        <p:spPr bwMode="auto">
          <a:xfrm>
            <a:off x="3816350" y="3140968"/>
            <a:ext cx="1524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Line 2070"/>
          <p:cNvSpPr>
            <a:spLocks noChangeShapeType="1"/>
          </p:cNvSpPr>
          <p:nvPr/>
        </p:nvSpPr>
        <p:spPr bwMode="auto">
          <a:xfrm>
            <a:off x="4267200" y="2780928"/>
            <a:ext cx="10731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" name="Line 2070"/>
          <p:cNvSpPr>
            <a:spLocks noChangeShapeType="1"/>
          </p:cNvSpPr>
          <p:nvPr/>
        </p:nvSpPr>
        <p:spPr bwMode="auto">
          <a:xfrm>
            <a:off x="4114800" y="1844824"/>
            <a:ext cx="12255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Text Box 2072"/>
          <p:cNvSpPr txBox="1">
            <a:spLocks noChangeArrowheads="1"/>
          </p:cNvSpPr>
          <p:nvPr/>
        </p:nvSpPr>
        <p:spPr bwMode="auto">
          <a:xfrm>
            <a:off x="5320802" y="1618289"/>
            <a:ext cx="1447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cork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Text Box 2073"/>
          <p:cNvSpPr txBox="1">
            <a:spLocks noChangeArrowheads="1"/>
          </p:cNvSpPr>
          <p:nvPr/>
        </p:nvSpPr>
        <p:spPr bwMode="auto">
          <a:xfrm>
            <a:off x="5340350" y="2566987"/>
            <a:ext cx="1447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starch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ext Box 2082"/>
          <p:cNvSpPr txBox="1">
            <a:spLocks noChangeArrowheads="1"/>
          </p:cNvSpPr>
          <p:nvPr/>
        </p:nvSpPr>
        <p:spPr bwMode="auto">
          <a:xfrm>
            <a:off x="5292080" y="2937719"/>
            <a:ext cx="20669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phloem</a:t>
            </a:r>
            <a:r>
              <a:rPr lang="cs-CZ" altLang="en-US" sz="2000" b="0" dirty="0">
                <a:solidFill>
                  <a:srgbClr val="000000"/>
                </a:solidFill>
                <a:latin typeface="Calibri" panose="020F0502020204030204" pitchFamily="34" charset="0"/>
              </a:rPr>
              <a:t> fibers</a:t>
            </a:r>
          </a:p>
        </p:txBody>
      </p:sp>
      <p:sp>
        <p:nvSpPr>
          <p:cNvPr id="20" name="Text Box 2074"/>
          <p:cNvSpPr txBox="1">
            <a:spLocks noChangeArrowheads="1"/>
          </p:cNvSpPr>
          <p:nvPr/>
        </p:nvSpPr>
        <p:spPr bwMode="auto">
          <a:xfrm>
            <a:off x="5292080" y="3516977"/>
            <a:ext cx="20716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en-US" sz="2000" b="0" dirty="0">
                <a:solidFill>
                  <a:srgbClr val="000000"/>
                </a:solidFill>
                <a:latin typeface="Calibri" panose="020F0502020204030204" pitchFamily="34" charset="0"/>
              </a:rPr>
              <a:t>medullar </a:t>
            </a: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rays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Text Box 2075"/>
          <p:cNvSpPr txBox="1">
            <a:spLocks noChangeArrowheads="1"/>
          </p:cNvSpPr>
          <p:nvPr/>
        </p:nvSpPr>
        <p:spPr bwMode="auto">
          <a:xfrm>
            <a:off x="5397565" y="4894871"/>
            <a:ext cx="22145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sieve-tubes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ext Box 2078"/>
          <p:cNvSpPr txBox="1">
            <a:spLocks noChangeArrowheads="1"/>
          </p:cNvSpPr>
          <p:nvPr/>
        </p:nvSpPr>
        <p:spPr bwMode="auto">
          <a:xfrm>
            <a:off x="5397565" y="5177460"/>
            <a:ext cx="1447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cambium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Text Box 2080"/>
          <p:cNvSpPr txBox="1">
            <a:spLocks noChangeArrowheads="1"/>
          </p:cNvSpPr>
          <p:nvPr/>
        </p:nvSpPr>
        <p:spPr bwMode="auto">
          <a:xfrm>
            <a:off x="5347625" y="5597837"/>
            <a:ext cx="3886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vessel</a:t>
            </a:r>
            <a:r>
              <a:rPr lang="cs-CZ" altLang="en-US" sz="2000" b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with</a:t>
            </a:r>
            <a:r>
              <a:rPr lang="cs-CZ" altLang="en-US" sz="2000" b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libriform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342915" y="6088024"/>
            <a:ext cx="32137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connecting</a:t>
            </a:r>
            <a:r>
              <a:rPr lang="cs-CZ" altLang="en-US" sz="2000" b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strips</a:t>
            </a:r>
            <a:r>
              <a:rPr lang="cs-CZ" altLang="en-US" sz="2000" b="0" dirty="0">
                <a:solidFill>
                  <a:srgbClr val="000000"/>
                </a:solidFill>
                <a:latin typeface="Calibri" panose="020F0502020204030204" pitchFamily="34" charset="0"/>
              </a:rPr>
              <a:t> of </a:t>
            </a: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wood</a:t>
            </a:r>
            <a:r>
              <a:rPr lang="cs-CZ" altLang="en-US" sz="2000" b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parenchyma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501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Levistici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8307388" cy="100806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Levisticum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officinale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, </a:t>
            </a:r>
            <a:r>
              <a:rPr lang="en-GB" altLang="en-US" sz="24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Apiaceae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(lovage)</a:t>
            </a: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8" descr="levis">
            <a:extLst>
              <a:ext uri="{FF2B5EF4-FFF2-40B4-BE49-F238E27FC236}">
                <a16:creationId xmlns:a16="http://schemas.microsoft.com/office/drawing/2014/main" id="{37763B4C-1463-4177-9344-33EE5D96B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76872"/>
            <a:ext cx="3406521" cy="440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ok 2">
            <a:extLst>
              <a:ext uri="{FF2B5EF4-FFF2-40B4-BE49-F238E27FC236}">
                <a16:creationId xmlns:a16="http://schemas.microsoft.com/office/drawing/2014/main" id="{4F4AD7BE-6862-43CD-B0DF-EB94CB534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96"/>
          <a:stretch>
            <a:fillRect/>
          </a:stretch>
        </p:blipFill>
        <p:spPr bwMode="auto">
          <a:xfrm>
            <a:off x="1259632" y="2485232"/>
            <a:ext cx="2741613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1">
            <a:extLst>
              <a:ext uri="{FF2B5EF4-FFF2-40B4-BE49-F238E27FC236}">
                <a16:creationId xmlns:a16="http://schemas.microsoft.com/office/drawing/2014/main" id="{81ED1A14-696B-4AB7-9C66-18EE75791D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435" y="4774337"/>
            <a:ext cx="2741613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945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Levistici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4691757" cy="4947441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000" u="sng" noProof="0" dirty="0">
                <a:solidFill>
                  <a:srgbClr val="006600"/>
                </a:solidFill>
                <a:latin typeface="Calibri"/>
                <a:cs typeface="Calibri"/>
              </a:rPr>
              <a:t>Macroscopy:</a:t>
            </a:r>
            <a:r>
              <a:rPr lang="en-GB" altLang="cs-CZ" sz="2000" noProof="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lang="en-GB" alt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stronger roots</a:t>
            </a:r>
            <a:r>
              <a:rPr lang="en-GB" alt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Times New Roman"/>
              </a:rPr>
              <a:t>, bright grey-brown to yellow-brown colour, section usually smooth with visible wide yellow-white bark and narrow bright yellow wood, spicy odour, sharp spicy taste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0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000" u="sng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Content compounds:</a:t>
            </a:r>
            <a:r>
              <a:rPr lang="en-GB" altLang="cs-CZ" sz="200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GB" altLang="en-US" sz="20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essential oil,</a:t>
            </a:r>
            <a:r>
              <a:rPr lang="en-GB" alt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GB" altLang="en-US" sz="200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furanocoumarines</a:t>
            </a:r>
            <a:r>
              <a:rPr lang="en-GB" alt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, organic acids</a:t>
            </a:r>
            <a:endParaRPr lang="en-GB" altLang="cs-CZ" sz="2000" noProof="0" dirty="0">
              <a:solidFill>
                <a:schemeClr val="bg1">
                  <a:lumMod val="50000"/>
                </a:schemeClr>
              </a:solidFill>
              <a:latin typeface="Calibri"/>
              <a:ea typeface="Calibri" panose="020F0502020204030204" pitchFamily="34" charset="0"/>
              <a:cs typeface="Calibri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0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000" u="sng" noProof="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Usage</a:t>
            </a:r>
            <a:r>
              <a:rPr lang="en-GB" altLang="cs-CZ" sz="2000" u="sng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:</a:t>
            </a:r>
            <a:r>
              <a:rPr lang="en-GB" altLang="cs-CZ" sz="200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GB" alt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diuretic,</a:t>
            </a:r>
            <a:r>
              <a:rPr lang="en-GB" alt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Times New Roman"/>
              </a:rPr>
              <a:t> carminative</a:t>
            </a:r>
            <a:r>
              <a:rPr lang="en-GB" alt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, stomachic</a:t>
            </a:r>
            <a:endParaRPr lang="en-GB" altLang="cs-CZ" sz="2000" noProof="0" dirty="0">
              <a:solidFill>
                <a:schemeClr val="bg1">
                  <a:lumMod val="50000"/>
                </a:schemeClr>
              </a:solidFill>
              <a:latin typeface="Calibri"/>
              <a:ea typeface="Calibri" panose="020F0502020204030204" pitchFamily="34" charset="0"/>
              <a:cs typeface="Calibri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0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1029" descr="makrlevis">
            <a:extLst>
              <a:ext uri="{FF2B5EF4-FFF2-40B4-BE49-F238E27FC236}">
                <a16:creationId xmlns:a16="http://schemas.microsoft.com/office/drawing/2014/main" id="{9E73FDA8-9BDD-42B7-ABFA-70C6F4BC8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51434"/>
            <a:ext cx="3502149" cy="262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2">
            <a:extLst>
              <a:ext uri="{FF2B5EF4-FFF2-40B4-BE49-F238E27FC236}">
                <a16:creationId xmlns:a16="http://schemas.microsoft.com/office/drawing/2014/main" id="{DF9321C1-01E4-4954-A95A-B294D2A107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3" t="27022" r="7240" b="30942"/>
          <a:stretch>
            <a:fillRect/>
          </a:stretch>
        </p:blipFill>
        <p:spPr bwMode="auto">
          <a:xfrm>
            <a:off x="5282302" y="4595660"/>
            <a:ext cx="1584176" cy="822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1">
            <a:extLst>
              <a:ext uri="{FF2B5EF4-FFF2-40B4-BE49-F238E27FC236}">
                <a16:creationId xmlns:a16="http://schemas.microsoft.com/office/drawing/2014/main" id="{FD141B76-073D-4D2A-84D8-8546EB68E4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6" t="20454" r="6258" b="19066"/>
          <a:stretch>
            <a:fillRect/>
          </a:stretch>
        </p:blipFill>
        <p:spPr bwMode="auto">
          <a:xfrm>
            <a:off x="7373859" y="4558072"/>
            <a:ext cx="1535191" cy="113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3DFB11F7-3D05-455F-8EE4-D6C414595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821" y="5695668"/>
            <a:ext cx="9930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psoralen</a:t>
            </a:r>
            <a:endParaRPr lang="cs-CZ" altLang="cs-CZ" sz="18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22196572-C52B-4793-9596-B58494919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328" y="5723397"/>
            <a:ext cx="10366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8"/>
                </a:solidFill>
                <a:latin typeface="Calibri" panose="020F0502020204030204" pitchFamily="34" charset="0"/>
              </a:rPr>
              <a:t>bergapten</a:t>
            </a:r>
            <a:endParaRPr lang="cs-CZ" altLang="cs-CZ" sz="1600" b="0" dirty="0">
              <a:solidFill>
                <a:srgbClr val="FFFFCC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606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0538" y="231775"/>
            <a:ext cx="7275958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Levistici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50"/>
            <a:ext cx="8975725" cy="1119188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0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Microscopy:</a:t>
            </a: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transversal section:</a:t>
            </a:r>
            <a:r>
              <a:rPr lang="en-GB" altLang="en-U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cork</a:t>
            </a:r>
            <a:r>
              <a:rPr lang="en-GB" altLang="en-U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– several layers</a:t>
            </a:r>
            <a:r>
              <a:rPr lang="en-GB" altLang="en-U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under air bubbles (elasticity of root), primary cortex – tangential cells, secondary cortex – channels with volatiles, medullar rays, sieve-tubes, cambium, vessels, parenchym</a:t>
            </a:r>
            <a:r>
              <a:rPr lang="en-GB" altLang="en-U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a</a:t>
            </a:r>
            <a:endParaRPr lang="en-GB" altLang="cs-CZ" sz="20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FADE517C-217A-4D92-A4B2-16EE0081A0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75" t="46385" r="20236" b="16732"/>
          <a:stretch/>
        </p:blipFill>
        <p:spPr>
          <a:xfrm>
            <a:off x="473075" y="2743199"/>
            <a:ext cx="7776864" cy="368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90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0538" y="231775"/>
            <a:ext cx="7275958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Levistici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90487" y="1426321"/>
            <a:ext cx="8975725" cy="1119188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Microscopy: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029C662A-A42F-47AD-B762-2612227A3D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022" t="17856" r="25217" b="62560"/>
          <a:stretch/>
        </p:blipFill>
        <p:spPr>
          <a:xfrm>
            <a:off x="899592" y="2132856"/>
            <a:ext cx="7300202" cy="261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76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6855" y="286544"/>
            <a:ext cx="7155879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Belladonnae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4" y="1488575"/>
            <a:ext cx="8740775" cy="100806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Atropa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belladonna, </a:t>
            </a:r>
            <a:r>
              <a:rPr lang="en-GB" altLang="en-US" sz="24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Solanaceae</a:t>
            </a:r>
            <a:r>
              <a:rPr lang="cs-CZ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r>
              <a:rPr lang="cs-CZ" altLang="en-US" sz="2400" b="1" noProof="0" dirty="0">
                <a:solidFill>
                  <a:srgbClr val="800000"/>
                </a:solidFill>
                <a:latin typeface="Calibri" panose="020F0502020204030204" pitchFamily="34" charset="0"/>
              </a:rPr>
              <a:t>		  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cs-CZ" altLang="en-US" sz="2400" noProof="0" dirty="0" err="1">
                <a:solidFill>
                  <a:srgbClr val="000000"/>
                </a:solidFill>
                <a:latin typeface="Calibri" panose="020F0502020204030204" pitchFamily="34" charset="0"/>
              </a:rPr>
              <a:t>deadly</a:t>
            </a:r>
            <a:r>
              <a:rPr lang="cs-CZ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400" noProof="0" dirty="0" err="1">
                <a:solidFill>
                  <a:srgbClr val="000000"/>
                </a:solidFill>
                <a:latin typeface="Calibri" panose="020F0502020204030204" pitchFamily="34" charset="0"/>
              </a:rPr>
              <a:t>nightshade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E301DAAF-154F-4ADC-AAD5-263788028CEC}"/>
              </a:ext>
            </a:extLst>
          </p:cNvPr>
          <p:cNvSpPr txBox="1"/>
          <p:nvPr/>
        </p:nvSpPr>
        <p:spPr>
          <a:xfrm>
            <a:off x="107504" y="6346280"/>
            <a:ext cx="42947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sk-SK" sz="800" b="0" dirty="0">
                <a:solidFill>
                  <a:srgbClr val="000000"/>
                </a:solidFill>
                <a:cs typeface="Arial" panose="020B0604020202020204" pitchFamily="34" charset="0"/>
              </a:rPr>
              <a:t>https://commons.wikimedia.org/wiki/File:Atropa_belladonna_001.JPG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2485232"/>
            <a:ext cx="2895786" cy="386104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128" y="2575177"/>
            <a:ext cx="2570947" cy="3429000"/>
          </a:xfrm>
          <a:prstGeom prst="rect">
            <a:avLst/>
          </a:prstGeom>
        </p:spPr>
      </p:pic>
      <p:sp>
        <p:nvSpPr>
          <p:cNvPr id="14" name="BlokTextu 3">
            <a:extLst>
              <a:ext uri="{FF2B5EF4-FFF2-40B4-BE49-F238E27FC236}">
                <a16:creationId xmlns:a16="http://schemas.microsoft.com/office/drawing/2014/main" id="{E301DAAF-154F-4ADC-AAD5-263788028CEC}"/>
              </a:ext>
            </a:extLst>
          </p:cNvPr>
          <p:cNvSpPr txBox="1"/>
          <p:nvPr/>
        </p:nvSpPr>
        <p:spPr>
          <a:xfrm>
            <a:off x="6156176" y="6061077"/>
            <a:ext cx="42947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sk-SK" sz="800" b="0" dirty="0">
                <a:solidFill>
                  <a:srgbClr val="000000"/>
                </a:solidFill>
                <a:cs typeface="Arial" panose="020B0604020202020204" pitchFamily="34" charset="0"/>
              </a:rPr>
              <a:t>https://commons.wikimedia.org/wiki/File:Atropa_belladonna_004.JPG</a:t>
            </a:r>
          </a:p>
        </p:txBody>
      </p:sp>
      <p:pic>
        <p:nvPicPr>
          <p:cNvPr id="17" name="Obrázo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152" y="2496639"/>
            <a:ext cx="2941925" cy="380394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339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0538" y="231775"/>
            <a:ext cx="7275958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Levistici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90487" y="1426321"/>
            <a:ext cx="8975725" cy="1119188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Microscopy: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10" name="Picture 16" descr="mikrlevist1c">
            <a:extLst>
              <a:ext uri="{FF2B5EF4-FFF2-40B4-BE49-F238E27FC236}">
                <a16:creationId xmlns:a16="http://schemas.microsoft.com/office/drawing/2014/main" id="{85A44746-8E82-4942-B59D-503FA5AF2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02442"/>
            <a:ext cx="2753010" cy="412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Bez_názvu1c">
            <a:extLst>
              <a:ext uri="{FF2B5EF4-FFF2-40B4-BE49-F238E27FC236}">
                <a16:creationId xmlns:a16="http://schemas.microsoft.com/office/drawing/2014/main" id="{C261E766-DD06-4F2C-BCFB-C38BE0C98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927" y="2100991"/>
            <a:ext cx="2499345" cy="433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22"/>
          <p:cNvSpPr>
            <a:spLocks noChangeShapeType="1"/>
          </p:cNvSpPr>
          <p:nvPr/>
        </p:nvSpPr>
        <p:spPr bwMode="auto">
          <a:xfrm flipV="1">
            <a:off x="5216434" y="2515029"/>
            <a:ext cx="1371600" cy="3048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" name="Line 22"/>
          <p:cNvSpPr>
            <a:spLocks noChangeShapeType="1"/>
          </p:cNvSpPr>
          <p:nvPr/>
        </p:nvSpPr>
        <p:spPr bwMode="auto">
          <a:xfrm>
            <a:off x="5216434" y="3140968"/>
            <a:ext cx="914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" name="Line 22"/>
          <p:cNvSpPr>
            <a:spLocks noChangeShapeType="1"/>
          </p:cNvSpPr>
          <p:nvPr/>
        </p:nvSpPr>
        <p:spPr bwMode="auto">
          <a:xfrm>
            <a:off x="5216434" y="3645024"/>
            <a:ext cx="914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Line 22"/>
          <p:cNvSpPr>
            <a:spLocks noChangeShapeType="1"/>
          </p:cNvSpPr>
          <p:nvPr/>
        </p:nvSpPr>
        <p:spPr bwMode="auto">
          <a:xfrm flipV="1">
            <a:off x="2843808" y="4077072"/>
            <a:ext cx="1008112" cy="2901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" name="Line 22"/>
          <p:cNvSpPr>
            <a:spLocks noChangeShapeType="1"/>
          </p:cNvSpPr>
          <p:nvPr/>
        </p:nvSpPr>
        <p:spPr bwMode="auto">
          <a:xfrm flipV="1">
            <a:off x="3156992" y="5789298"/>
            <a:ext cx="694928" cy="1596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Line 22"/>
          <p:cNvSpPr>
            <a:spLocks noChangeShapeType="1"/>
          </p:cNvSpPr>
          <p:nvPr/>
        </p:nvSpPr>
        <p:spPr bwMode="auto">
          <a:xfrm>
            <a:off x="2699792" y="5013176"/>
            <a:ext cx="115212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Text Box 26"/>
          <p:cNvSpPr txBox="1">
            <a:spLocks noChangeArrowheads="1"/>
          </p:cNvSpPr>
          <p:nvPr/>
        </p:nvSpPr>
        <p:spPr bwMode="auto">
          <a:xfrm>
            <a:off x="3851920" y="2326244"/>
            <a:ext cx="16525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sieve-tubes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ext Box 27"/>
          <p:cNvSpPr txBox="1">
            <a:spLocks noChangeArrowheads="1"/>
          </p:cNvSpPr>
          <p:nvPr/>
        </p:nvSpPr>
        <p:spPr bwMode="auto">
          <a:xfrm>
            <a:off x="4057071" y="2928170"/>
            <a:ext cx="1447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cambium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4283968" y="3427156"/>
            <a:ext cx="1447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vessels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3837849" y="3886491"/>
            <a:ext cx="1752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2000" b="0" dirty="0">
                <a:solidFill>
                  <a:srgbClr val="000000"/>
                </a:solidFill>
                <a:latin typeface="Calibri" panose="020F0502020204030204" pitchFamily="34" charset="0"/>
              </a:rPr>
              <a:t>air </a:t>
            </a: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bubble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ext Box 33"/>
          <p:cNvSpPr txBox="1">
            <a:spLocks noChangeArrowheads="1"/>
          </p:cNvSpPr>
          <p:nvPr/>
        </p:nvSpPr>
        <p:spPr bwMode="auto">
          <a:xfrm>
            <a:off x="3801913" y="4801073"/>
            <a:ext cx="1752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2000" b="0" dirty="0">
                <a:solidFill>
                  <a:srgbClr val="000000"/>
                </a:solidFill>
                <a:latin typeface="Calibri" panose="020F0502020204030204" pitchFamily="34" charset="0"/>
              </a:rPr>
              <a:t>medullar </a:t>
            </a: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ray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3801765" y="5464221"/>
            <a:ext cx="17684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channel</a:t>
            </a:r>
            <a:r>
              <a:rPr lang="cs-CZ" altLang="en-US" sz="2000" b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with</a:t>
            </a:r>
            <a:r>
              <a:rPr lang="cs-CZ" altLang="en-US" sz="2000" b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volatiles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570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Petroselini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8307388" cy="100806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Petroselinum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crispum,</a:t>
            </a:r>
            <a:r>
              <a:rPr lang="en-GB" altLang="en-US" sz="24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Apiaceae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(parsley)</a:t>
            </a: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10" descr="petroselinum">
            <a:extLst>
              <a:ext uri="{FF2B5EF4-FFF2-40B4-BE49-F238E27FC236}">
                <a16:creationId xmlns:a16="http://schemas.microsoft.com/office/drawing/2014/main" id="{FC9C6A2F-45A3-4C70-9C72-07D895BFE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276872"/>
            <a:ext cx="2675637" cy="4228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ok 4">
            <a:extLst>
              <a:ext uri="{FF2B5EF4-FFF2-40B4-BE49-F238E27FC236}">
                <a16:creationId xmlns:a16="http://schemas.microsoft.com/office/drawing/2014/main" id="{D99BE34F-612F-40D5-89A4-BFE470BA5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848" y="2276872"/>
            <a:ext cx="25527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8479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Petroselini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1495" y="1521908"/>
            <a:ext cx="4770545" cy="4947441"/>
          </a:xfrm>
        </p:spPr>
        <p:txBody>
          <a:bodyPr/>
          <a:lstStyle/>
          <a:p>
            <a:pPr algn="just">
              <a:lnSpc>
                <a:spcPct val="8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000" u="sng" noProof="0" dirty="0">
                <a:solidFill>
                  <a:srgbClr val="006600"/>
                </a:solidFill>
                <a:latin typeface="Calibri"/>
                <a:cs typeface="Calibri"/>
              </a:rPr>
              <a:t>Macroscopy:</a:t>
            </a:r>
            <a:r>
              <a:rPr lang="en-GB" altLang="cs-CZ" sz="2000" noProof="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Calibri"/>
              </a:rPr>
              <a:t>simple spindle-like root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Times New Roman"/>
              </a:rPr>
              <a:t>, externally yellow-white, longitudinally wrinkled, transversally ringed, section not clear, bark white-yellowish, wood yellow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Calibri"/>
              </a:rPr>
              <a:t>,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Times New Roman"/>
              </a:rPr>
              <a:t> characteristic aromatic odour, sweet taste, weakly spicy.  Easily decomposed and attacked by insect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2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000" u="sng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Content compounds:</a:t>
            </a:r>
            <a:r>
              <a:rPr lang="en-GB" altLang="cs-CZ" sz="200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GB" altLang="en-US" sz="2000" b="1" dirty="0">
                <a:solidFill>
                  <a:srgbClr val="000000"/>
                </a:solidFill>
                <a:latin typeface="Calibri"/>
                <a:cs typeface="Calibri"/>
              </a:rPr>
              <a:t>essential oil 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Calibri"/>
              </a:rPr>
              <a:t>(phenylpropanoids), 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Times New Roman"/>
              </a:rPr>
              <a:t>flavonoids, mucilage and sugars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endParaRPr lang="en-GB" altLang="en-US" sz="20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2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000" u="sng" noProof="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Usage</a:t>
            </a:r>
            <a:r>
              <a:rPr lang="en-GB" altLang="cs-CZ" sz="2000" u="sng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:</a:t>
            </a:r>
            <a:r>
              <a:rPr lang="en-GB" altLang="cs-CZ" sz="200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Times New Roman"/>
              </a:rPr>
              <a:t>diuretic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Times New Roman"/>
              </a:rPr>
              <a:t>carminat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Calibri"/>
              </a:rPr>
              <a:t>i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Times New Roman"/>
              </a:rPr>
              <a:t>ve, stomachic, antiseptic</a:t>
            </a:r>
            <a:endParaRPr lang="en-GB" altLang="cs-CZ" sz="2000" noProof="0">
              <a:solidFill>
                <a:srgbClr val="000008"/>
              </a:solidFill>
              <a:latin typeface="Calibri"/>
              <a:ea typeface="Calibri" panose="020F0502020204030204" pitchFamily="34" charset="0"/>
              <a:cs typeface="Times New Roman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5" descr="TN_makrpetr">
            <a:extLst>
              <a:ext uri="{FF2B5EF4-FFF2-40B4-BE49-F238E27FC236}">
                <a16:creationId xmlns:a16="http://schemas.microsoft.com/office/drawing/2014/main" id="{F50E820C-5B29-4EAE-83C6-7527FF1D8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549" y="1624012"/>
            <a:ext cx="3768178" cy="282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1">
            <a:extLst>
              <a:ext uri="{FF2B5EF4-FFF2-40B4-BE49-F238E27FC236}">
                <a16:creationId xmlns:a16="http://schemas.microsoft.com/office/drawing/2014/main" id="{9AD413DB-E5CA-4F0E-8F00-231E098F88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12096" b="9280"/>
          <a:stretch>
            <a:fillRect/>
          </a:stretch>
        </p:blipFill>
        <p:spPr bwMode="auto">
          <a:xfrm>
            <a:off x="5611226" y="4709412"/>
            <a:ext cx="1304659" cy="1157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2">
            <a:extLst>
              <a:ext uri="{FF2B5EF4-FFF2-40B4-BE49-F238E27FC236}">
                <a16:creationId xmlns:a16="http://schemas.microsoft.com/office/drawing/2014/main" id="{67132040-E23E-4B3C-9856-8F1EFA5051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4" t="21169" b="21376"/>
          <a:stretch>
            <a:fillRect/>
          </a:stretch>
        </p:blipFill>
        <p:spPr bwMode="auto">
          <a:xfrm>
            <a:off x="7270106" y="4709412"/>
            <a:ext cx="1638944" cy="105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BD10A2D5-5E8B-44E3-B3EA-57F05BA3F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7486" y="5907381"/>
            <a:ext cx="5921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>
                <a:solidFill>
                  <a:srgbClr val="000008"/>
                </a:solidFill>
                <a:latin typeface="Calibri" panose="020F0502020204030204" pitchFamily="34" charset="0"/>
              </a:rPr>
              <a:t>apiol</a:t>
            </a:r>
            <a:endParaRPr lang="cs-CZ" altLang="cs-CZ" sz="1600" b="0" dirty="0">
              <a:solidFill>
                <a:srgbClr val="FFFFCC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4173EF56-80BF-438A-A953-E32E48DAF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5072" y="5907381"/>
            <a:ext cx="989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8"/>
                </a:solidFill>
                <a:latin typeface="Calibri" panose="020F0502020204030204" pitchFamily="34" charset="0"/>
              </a:rPr>
              <a:t>myristicin</a:t>
            </a:r>
            <a:endParaRPr lang="cs-CZ" altLang="cs-CZ" sz="1600" b="0" dirty="0">
              <a:solidFill>
                <a:srgbClr val="FFFFCC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8481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0538" y="231775"/>
            <a:ext cx="7275958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Petroselini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50"/>
            <a:ext cx="8975725" cy="1119188"/>
          </a:xfrm>
        </p:spPr>
        <p:txBody>
          <a:bodyPr/>
          <a:lstStyle/>
          <a:p>
            <a:pPr algn="just"/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Microscopy: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c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ork, in cortex pat channels with volatiles, medullar rays, sieve-tubes, cambium, vessels, wood parenchyma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8" name="Object 0">
            <a:extLst>
              <a:ext uri="{FF2B5EF4-FFF2-40B4-BE49-F238E27FC236}">
                <a16:creationId xmlns:a16="http://schemas.microsoft.com/office/drawing/2014/main" id="{22E4B55C-4E5E-425D-9248-393A360F88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1238914"/>
              </p:ext>
            </p:extLst>
          </p:nvPr>
        </p:nvGraphicFramePr>
        <p:xfrm>
          <a:off x="971600" y="2395470"/>
          <a:ext cx="2560340" cy="4272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Rastrový obraz" r:id="rId5" imgW="2952381" imgH="4323810" progId="Obraz programu Malování">
                  <p:embed/>
                </p:oleObj>
              </mc:Choice>
              <mc:Fallback>
                <p:oleObj name="Rastrový obraz" r:id="rId5" imgW="2952381" imgH="4323810" progId="Obraz programu Malování">
                  <p:embed/>
                  <p:pic>
                    <p:nvPicPr>
                      <p:cNvPr id="8" name="Object 0">
                        <a:extLst>
                          <a:ext uri="{FF2B5EF4-FFF2-40B4-BE49-F238E27FC236}">
                            <a16:creationId xmlns:a16="http://schemas.microsoft.com/office/drawing/2014/main" id="{22E4B55C-4E5E-425D-9248-393A360F88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2395470"/>
                        <a:ext cx="2560340" cy="42724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2" descr="TN_petr1">
            <a:extLst>
              <a:ext uri="{FF2B5EF4-FFF2-40B4-BE49-F238E27FC236}">
                <a16:creationId xmlns:a16="http://schemas.microsoft.com/office/drawing/2014/main" id="{45B61E61-C869-45D8-B6CF-D2C5142FC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505" y="2426422"/>
            <a:ext cx="2588015" cy="427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2465140" y="6309320"/>
            <a:ext cx="1489096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2887436" y="5877272"/>
            <a:ext cx="1066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3111681" y="5301208"/>
            <a:ext cx="84255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 flipV="1">
            <a:off x="5148064" y="2588042"/>
            <a:ext cx="3030295" cy="189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2771775" y="2607402"/>
            <a:ext cx="1066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V="1">
            <a:off x="2804704" y="4942590"/>
            <a:ext cx="1094708" cy="14259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5148064" y="3429000"/>
            <a:ext cx="1594241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>
            <a:off x="2887436" y="3429000"/>
            <a:ext cx="1066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Obdélník 1"/>
          <p:cNvSpPr/>
          <p:nvPr/>
        </p:nvSpPr>
        <p:spPr>
          <a:xfrm>
            <a:off x="4059381" y="2368491"/>
            <a:ext cx="6329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cork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4011505" y="3182812"/>
            <a:ext cx="152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channel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3899412" y="4685074"/>
            <a:ext cx="17097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sieve-tubes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3925970" y="5081118"/>
            <a:ext cx="11539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cambium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3992280" y="5677217"/>
            <a:ext cx="152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vessels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3939807" y="6095919"/>
            <a:ext cx="17859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en-US" sz="2000" b="0" dirty="0">
                <a:solidFill>
                  <a:srgbClr val="000000"/>
                </a:solidFill>
                <a:latin typeface="Calibri" panose="020F0502020204030204" pitchFamily="34" charset="0"/>
              </a:rPr>
              <a:t>medullar </a:t>
            </a: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ray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409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35696" y="286544"/>
            <a:ext cx="7035825" cy="952500"/>
          </a:xfrm>
        </p:spPr>
        <p:txBody>
          <a:bodyPr/>
          <a:lstStyle/>
          <a:p>
            <a:r>
              <a:rPr lang="en-GB" altLang="en-US" sz="36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Taraxaci</a:t>
            </a:r>
            <a:r>
              <a:rPr lang="en-GB" altLang="en-US" sz="3600" b="1" dirty="0">
                <a:solidFill>
                  <a:srgbClr val="800000"/>
                </a:solidFill>
                <a:latin typeface="Calibri" panose="020F0502020204030204" pitchFamily="34" charset="0"/>
              </a:rPr>
              <a:t> radix cum herba </a:t>
            </a:r>
            <a:r>
              <a:rPr lang="en-GB" altLang="sk-SK" sz="3600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sz="3600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sz="3600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8307388" cy="100806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Taraxacum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officinale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, 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Asteraceae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(dandelion)</a:t>
            </a: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9" name="Obrázok 2">
            <a:extLst>
              <a:ext uri="{FF2B5EF4-FFF2-40B4-BE49-F238E27FC236}">
                <a16:creationId xmlns:a16="http://schemas.microsoft.com/office/drawing/2014/main" id="{AC05C5A5-9E23-4704-BF80-382552C84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400" y="2485049"/>
            <a:ext cx="2663825" cy="367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ok 4">
            <a:extLst>
              <a:ext uri="{FF2B5EF4-FFF2-40B4-BE49-F238E27FC236}">
                <a16:creationId xmlns:a16="http://schemas.microsoft.com/office/drawing/2014/main" id="{E93AA22C-AFA9-4220-9EA3-D57248026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44" y="2485049"/>
            <a:ext cx="4368800" cy="341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8590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0538" y="286544"/>
            <a:ext cx="7383461" cy="952500"/>
          </a:xfrm>
        </p:spPr>
        <p:txBody>
          <a:bodyPr/>
          <a:lstStyle/>
          <a:p>
            <a:r>
              <a:rPr lang="en-GB" altLang="en-US" sz="36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Taraxaci</a:t>
            </a:r>
            <a:r>
              <a:rPr lang="en-GB" altLang="en-US" sz="3600" b="1" dirty="0">
                <a:solidFill>
                  <a:srgbClr val="800000"/>
                </a:solidFill>
                <a:latin typeface="Calibri" panose="020F0502020204030204" pitchFamily="34" charset="0"/>
              </a:rPr>
              <a:t> radix cum herba </a:t>
            </a:r>
            <a:r>
              <a:rPr lang="en-GB" altLang="sk-SK" sz="3600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sz="3600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sz="3600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4691757" cy="4947441"/>
          </a:xfrm>
        </p:spPr>
        <p:txBody>
          <a:bodyPr/>
          <a:lstStyle/>
          <a:p>
            <a:pPr algn="just">
              <a:lnSpc>
                <a:spcPct val="8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000" u="sng" noProof="0" dirty="0">
                <a:solidFill>
                  <a:srgbClr val="006600"/>
                </a:solidFill>
                <a:latin typeface="Calibri"/>
                <a:cs typeface="Calibri"/>
              </a:rPr>
              <a:t>Macroscopy:</a:t>
            </a:r>
            <a:r>
              <a:rPr lang="en-GB" altLang="cs-CZ" sz="2000" noProof="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Calibri"/>
              </a:rPr>
              <a:t>post-like roots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Times New Roman"/>
              </a:rPr>
              <a:t>, hardly wrinkled, poorly branched, on the surface grey-brown to red-brown, fragile, on the section whitish bark and dark </a:t>
            </a:r>
            <a:r>
              <a:rPr lang="en-GB" altLang="en-US" sz="2000" err="1">
                <a:solidFill>
                  <a:srgbClr val="000000"/>
                </a:solidFill>
                <a:latin typeface="Calibri"/>
                <a:cs typeface="Times New Roman"/>
              </a:rPr>
              <a:t>lactifers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Times New Roman"/>
              </a:rPr>
              <a:t> and lemon-like yellow wood without rays, drug must not smell, bitter taste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0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000" u="sng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Content compounds:</a:t>
            </a:r>
            <a:r>
              <a:rPr lang="en-GB" altLang="cs-CZ" sz="200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GB" altLang="en-US" sz="2000" b="1" dirty="0">
                <a:solidFill>
                  <a:srgbClr val="000000"/>
                </a:solidFill>
                <a:latin typeface="Calibri"/>
                <a:cs typeface="Calibri"/>
              </a:rPr>
              <a:t>bitter compounds,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Calibri"/>
              </a:rPr>
              <a:t> mucilage, sugars, </a:t>
            </a:r>
            <a:r>
              <a:rPr lang="en-GB" altLang="en-US" sz="2000" err="1">
                <a:solidFill>
                  <a:srgbClr val="000000"/>
                </a:solidFill>
                <a:latin typeface="Calibri"/>
                <a:cs typeface="Calibri"/>
              </a:rPr>
              <a:t>inuline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Calibri"/>
              </a:rPr>
              <a:t>, mineral compounds</a:t>
            </a:r>
            <a:endParaRPr lang="cs-CZ" altLang="en-US" sz="2000">
              <a:solidFill>
                <a:srgbClr val="000000"/>
              </a:solidFill>
              <a:latin typeface="Calibri"/>
              <a:cs typeface="Calibri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0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000" u="sng" noProof="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Usage</a:t>
            </a:r>
            <a:r>
              <a:rPr lang="en-GB" altLang="cs-CZ" sz="2000" u="sng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:</a:t>
            </a:r>
            <a:r>
              <a:rPr lang="en-GB" altLang="cs-CZ" sz="200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GB" altLang="en-US" sz="2000">
                <a:solidFill>
                  <a:srgbClr val="000000"/>
                </a:solidFill>
                <a:latin typeface="Calibri"/>
                <a:cs typeface="Times New Roman"/>
              </a:rPr>
              <a:t>amare, cholagogue, diuretic,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GB" altLang="en-US" sz="2000">
                <a:solidFill>
                  <a:srgbClr val="000000"/>
                </a:solidFill>
                <a:latin typeface="Calibri"/>
                <a:cs typeface="Times New Roman"/>
              </a:rPr>
              <a:t>metabolic, antidiabetic </a:t>
            </a:r>
            <a:r>
              <a:rPr lang="en-GB" altLang="en-US" sz="1600">
                <a:solidFill>
                  <a:srgbClr val="000000"/>
                </a:solidFill>
                <a:latin typeface="Calibri"/>
                <a:cs typeface="Times New Roman"/>
              </a:rPr>
              <a:t>(insulin secretagogue activity </a:t>
            </a:r>
            <a:r>
              <a:rPr lang="en-GB" altLang="en-US" sz="1600" i="1">
                <a:solidFill>
                  <a:srgbClr val="000000"/>
                </a:solidFill>
                <a:latin typeface="Calibri"/>
                <a:cs typeface="Times New Roman"/>
              </a:rPr>
              <a:t>in vitro; in vivo</a:t>
            </a:r>
            <a:r>
              <a:rPr lang="en-GB" altLang="en-US" sz="1600">
                <a:solidFill>
                  <a:srgbClr val="000000"/>
                </a:solidFill>
                <a:latin typeface="Calibri"/>
                <a:cs typeface="Times New Roman"/>
              </a:rPr>
              <a:t> decreased serum glucose concentrations) </a:t>
            </a:r>
            <a:endParaRPr lang="en-GB" altLang="en-US" sz="1600" noProof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5" descr="tarradix[1]">
            <a:extLst>
              <a:ext uri="{FF2B5EF4-FFF2-40B4-BE49-F238E27FC236}">
                <a16:creationId xmlns:a16="http://schemas.microsoft.com/office/drawing/2014/main" id="{0F7355C6-B573-4476-9EB0-5A1FFD024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24012"/>
            <a:ext cx="3529104" cy="2646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1">
            <a:extLst>
              <a:ext uri="{FF2B5EF4-FFF2-40B4-BE49-F238E27FC236}">
                <a16:creationId xmlns:a16="http://schemas.microsoft.com/office/drawing/2014/main" id="{EFC81E23-5ECC-41B4-9103-26EAF21B9E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1" b="6258"/>
          <a:stretch>
            <a:fillRect/>
          </a:stretch>
        </p:blipFill>
        <p:spPr bwMode="auto">
          <a:xfrm>
            <a:off x="5796136" y="4365104"/>
            <a:ext cx="2211338" cy="187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BE8294B9-B62F-4B82-90EC-02F08EECA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399" y="6331634"/>
            <a:ext cx="11668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8"/>
                </a:solidFill>
                <a:latin typeface="Calibri" panose="020F0502020204030204" pitchFamily="34" charset="0"/>
              </a:rPr>
              <a:t>taraxasterol</a:t>
            </a:r>
            <a:endParaRPr lang="cs-CZ" altLang="cs-CZ" sz="1600" b="0" dirty="0">
              <a:solidFill>
                <a:srgbClr val="FFFFCC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4430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0538" y="231775"/>
            <a:ext cx="7275958" cy="952500"/>
          </a:xfrm>
        </p:spPr>
        <p:txBody>
          <a:bodyPr/>
          <a:lstStyle/>
          <a:p>
            <a:r>
              <a:rPr lang="en-GB" altLang="en-US" sz="36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Taraxaci</a:t>
            </a:r>
            <a:r>
              <a:rPr lang="en-GB" altLang="en-US" sz="3600" b="1" dirty="0">
                <a:solidFill>
                  <a:srgbClr val="800000"/>
                </a:solidFill>
                <a:latin typeface="Calibri" panose="020F0502020204030204" pitchFamily="34" charset="0"/>
              </a:rPr>
              <a:t> radix cum herba </a:t>
            </a:r>
            <a:r>
              <a:rPr lang="en-GB" altLang="sk-SK" sz="3600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sz="3600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sz="3600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50"/>
            <a:ext cx="8975725" cy="1119188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Microscopy: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narrow multi-layer cork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wide bark with strips of </a:t>
            </a: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lactifers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in concentric rings  accompanied by sieve-tubes, cambium, vessels, medullar parenchyma,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vascular bundles collateral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BCFAB622-A2E7-4693-B2E4-6C2CA53FAC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000" t="50000" r="21824" b="19959"/>
          <a:stretch/>
        </p:blipFill>
        <p:spPr>
          <a:xfrm>
            <a:off x="142875" y="3878263"/>
            <a:ext cx="4965726" cy="2088549"/>
          </a:xfrm>
          <a:prstGeom prst="rect">
            <a:avLst/>
          </a:prstGeom>
        </p:spPr>
      </p:pic>
      <p:pic>
        <p:nvPicPr>
          <p:cNvPr id="8" name="Obrázek 1">
            <a:extLst>
              <a:ext uri="{FF2B5EF4-FFF2-40B4-BE49-F238E27FC236}">
                <a16:creationId xmlns:a16="http://schemas.microsoft.com/office/drawing/2014/main" id="{90412485-7403-42A8-85DD-E89A750D37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0" y="3759200"/>
            <a:ext cx="3381375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9777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0538" y="231775"/>
            <a:ext cx="7275958" cy="952500"/>
          </a:xfrm>
        </p:spPr>
        <p:txBody>
          <a:bodyPr/>
          <a:lstStyle/>
          <a:p>
            <a:r>
              <a:rPr lang="en-GB" altLang="en-US" sz="36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Taraxaci</a:t>
            </a:r>
            <a:r>
              <a:rPr lang="en-GB" altLang="en-US" sz="3600" b="1" dirty="0">
                <a:solidFill>
                  <a:srgbClr val="800000"/>
                </a:solidFill>
                <a:latin typeface="Calibri" panose="020F0502020204030204" pitchFamily="34" charset="0"/>
              </a:rPr>
              <a:t> radix cum herba </a:t>
            </a:r>
            <a:r>
              <a:rPr lang="en-GB" altLang="sk-SK" sz="3600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sz="3600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sz="3600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50"/>
            <a:ext cx="2099469" cy="627898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Microscopy: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15" descr="tarax3opr3">
            <a:extLst>
              <a:ext uri="{FF2B5EF4-FFF2-40B4-BE49-F238E27FC236}">
                <a16:creationId xmlns:a16="http://schemas.microsoft.com/office/drawing/2014/main" id="{85E9A955-CE58-4F35-AE7E-FF6EED915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988840"/>
            <a:ext cx="5997229" cy="449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18"/>
          <p:cNvSpPr>
            <a:spLocks noChangeShapeType="1"/>
          </p:cNvSpPr>
          <p:nvPr/>
        </p:nvSpPr>
        <p:spPr bwMode="auto">
          <a:xfrm>
            <a:off x="5652120" y="4509120"/>
            <a:ext cx="990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Line 18"/>
          <p:cNvSpPr>
            <a:spLocks noChangeShapeType="1"/>
          </p:cNvSpPr>
          <p:nvPr/>
        </p:nvSpPr>
        <p:spPr bwMode="auto">
          <a:xfrm>
            <a:off x="5517070" y="6237312"/>
            <a:ext cx="1053642" cy="268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Line 18"/>
          <p:cNvSpPr>
            <a:spLocks noChangeShapeType="1"/>
          </p:cNvSpPr>
          <p:nvPr/>
        </p:nvSpPr>
        <p:spPr bwMode="auto">
          <a:xfrm>
            <a:off x="5580112" y="5661248"/>
            <a:ext cx="990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6649861" y="4155177"/>
            <a:ext cx="1981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Sieve-tubes</a:t>
            </a:r>
            <a:r>
              <a:rPr lang="cs-CZ" altLang="en-US" sz="2000" b="0" dirty="0">
                <a:solidFill>
                  <a:srgbClr val="000000"/>
                </a:solidFill>
                <a:latin typeface="Calibri" panose="020F0502020204030204" pitchFamily="34" charset="0"/>
              </a:rPr>
              <a:t> and </a:t>
            </a: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lactifers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6570712" y="5462810"/>
            <a:ext cx="175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Cambium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6570834" y="6015190"/>
            <a:ext cx="1752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Vessels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001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3">
            <a:extLst>
              <a:ext uri="{FF2B5EF4-FFF2-40B4-BE49-F238E27FC236}">
                <a16:creationId xmlns:a16="http://schemas.microsoft.com/office/drawing/2014/main" id="{AA76E016-EB87-4161-BA75-7EC2C1742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1139" name="Straight Connector 4">
            <a:extLst>
              <a:ext uri="{FF2B5EF4-FFF2-40B4-BE49-F238E27FC236}">
                <a16:creationId xmlns:a16="http://schemas.microsoft.com/office/drawing/2014/main" id="{567C21B5-0795-40E4-B428-B335C439D40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1140" name="AutoShape 2" descr="Výsledek obrázku pro petroselini radix">
            <a:extLst>
              <a:ext uri="{FF2B5EF4-FFF2-40B4-BE49-F238E27FC236}">
                <a16:creationId xmlns:a16="http://schemas.microsoft.com/office/drawing/2014/main" id="{99FB687C-5220-4590-B581-3DF9954E8D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sp>
        <p:nvSpPr>
          <p:cNvPr id="91141" name="Nadpis 3">
            <a:extLst>
              <a:ext uri="{FF2B5EF4-FFF2-40B4-BE49-F238E27FC236}">
                <a16:creationId xmlns:a16="http://schemas.microsoft.com/office/drawing/2014/main" id="{34125574-25C9-4357-9D00-7283F3E491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2150" y="3500438"/>
            <a:ext cx="7772400" cy="1371600"/>
          </a:xfrm>
        </p:spPr>
        <p:txBody>
          <a:bodyPr/>
          <a:lstStyle/>
          <a:p>
            <a:pPr algn="ctr"/>
            <a:r>
              <a:rPr lang="en-GB" altLang="cs-CZ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</a:t>
            </a:r>
          </a:p>
        </p:txBody>
      </p:sp>
    </p:spTree>
    <p:extLst>
      <p:ext uri="{BB962C8B-B14F-4D97-AF65-F5344CB8AC3E}">
        <p14:creationId xmlns:p14="http://schemas.microsoft.com/office/powerpoint/2010/main" val="34167751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Ginseng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8307388" cy="2309043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Panax ginseng, </a:t>
            </a:r>
            <a:r>
              <a:rPr lang="en-GB" altLang="en-US" sz="24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Araliaceae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(ginseng)</a:t>
            </a: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r>
              <a:rPr lang="cs-CZ" altLang="cs-CZ" sz="2000" dirty="0" err="1">
                <a:solidFill>
                  <a:srgbClr val="000008"/>
                </a:solidFill>
                <a:latin typeface="Calibri" panose="020F0502020204030204" pitchFamily="34" charset="0"/>
              </a:rPr>
              <a:t>Ginseng</a:t>
            </a:r>
            <a:r>
              <a:rPr lang="cs-CZ" altLang="cs-CZ" sz="2000" dirty="0">
                <a:solidFill>
                  <a:srgbClr val="000008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solidFill>
                  <a:srgbClr val="000008"/>
                </a:solidFill>
                <a:latin typeface="Calibri" panose="020F0502020204030204" pitchFamily="34" charset="0"/>
              </a:rPr>
              <a:t>extractum</a:t>
            </a:r>
            <a:r>
              <a:rPr lang="cs-CZ" altLang="cs-CZ" sz="2000" dirty="0">
                <a:solidFill>
                  <a:srgbClr val="000008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solidFill>
                  <a:srgbClr val="000008"/>
                </a:solidFill>
                <a:latin typeface="Calibri" panose="020F0502020204030204" pitchFamily="34" charset="0"/>
              </a:rPr>
              <a:t>siccum</a:t>
            </a:r>
            <a:r>
              <a:rPr lang="cs-CZ" altLang="cs-CZ" sz="2000" dirty="0">
                <a:solidFill>
                  <a:srgbClr val="000008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solidFill>
                  <a:srgbClr val="000008"/>
                </a:solidFill>
                <a:latin typeface="Calibri" panose="020F0502020204030204" pitchFamily="34" charset="0"/>
              </a:rPr>
              <a:t>CzPh</a:t>
            </a:r>
            <a:r>
              <a:rPr lang="cs-CZ" altLang="cs-CZ" sz="2000" dirty="0">
                <a:solidFill>
                  <a:srgbClr val="000008"/>
                </a:solidFill>
                <a:latin typeface="Calibri" panose="020F0502020204030204" pitchFamily="34" charset="0"/>
              </a:rPr>
              <a:t> 2017</a:t>
            </a:r>
            <a:endParaRPr lang="en-GB" altLang="en-US" sz="2000" noProof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ts val="1800"/>
              </a:spcBef>
              <a:spcAft>
                <a:spcPts val="600"/>
              </a:spcAft>
              <a:buClr>
                <a:srgbClr val="006600"/>
              </a:buClr>
              <a:buSzPct val="100000"/>
              <a:buNone/>
            </a:pPr>
            <a:r>
              <a:rPr lang="cs-CZ" altLang="cs-CZ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Notoginseng</a:t>
            </a:r>
            <a:r>
              <a:rPr lang="cs-CZ" altLang="cs-CZ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cs-CZ" altLang="cs-CZ" sz="24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cs-CZ" altLang="cs-CZ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</a:t>
            </a:r>
            <a:r>
              <a:rPr lang="cs-CZ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cs-CZ" altLang="cs-CZ" sz="24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Panax</a:t>
            </a:r>
            <a:r>
              <a:rPr lang="cs-CZ" altLang="cs-CZ" sz="2400" b="1" i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pseudoginseng</a:t>
            </a:r>
            <a:r>
              <a:rPr lang="cs-CZ" altLang="cs-CZ" sz="2400" b="1" i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4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Araliaceae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11" name="Obrázek 1">
            <a:extLst>
              <a:ext uri="{FF2B5EF4-FFF2-40B4-BE49-F238E27FC236}">
                <a16:creationId xmlns:a16="http://schemas.microsoft.com/office/drawing/2014/main" id="{2B0F24C0-B877-44D0-9740-A302E1309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278" y="4333258"/>
            <a:ext cx="1836737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2">
            <a:extLst>
              <a:ext uri="{FF2B5EF4-FFF2-40B4-BE49-F238E27FC236}">
                <a16:creationId xmlns:a16="http://schemas.microsoft.com/office/drawing/2014/main" id="{25D80C1E-5996-42C0-92F2-75896905AF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342839"/>
            <a:ext cx="3254375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8310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Belladonnae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6617" y="1528457"/>
            <a:ext cx="5172451" cy="5331906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0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en-U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roots of different size</a:t>
            </a:r>
            <a:r>
              <a:rPr lang="en-GB" altLang="en-U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bright grey, longitudinally banded, wide wood and narrow cortex, on the section whitish, on the section raising dust (presence of starch), without odour, taste firstly sweet, then bitter</a:t>
            </a:r>
            <a:endParaRPr lang="cs-CZ" altLang="cs-CZ" sz="2000" u="sng" noProof="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0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000" u="sng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Content compounds:</a:t>
            </a:r>
            <a:r>
              <a:rPr lang="cs-CZ" altLang="cs-CZ" sz="200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cs-CZ" altLang="cs-CZ" sz="2000" dirty="0">
                <a:solidFill>
                  <a:srgbClr val="000000"/>
                </a:solidFill>
                <a:latin typeface="Calibri"/>
                <a:cs typeface="Calibri"/>
              </a:rPr>
              <a:t>0.45-0.85 %</a:t>
            </a:r>
            <a:r>
              <a:rPr lang="cs-CZ" altLang="cs-CZ" sz="200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lang="en-GB" altLang="en-US" sz="20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tropane alkaloids:</a:t>
            </a:r>
            <a:r>
              <a:rPr lang="cs-CZ" altLang="en-US" sz="20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altLang="en-US" sz="20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atropine</a:t>
            </a:r>
            <a:r>
              <a:rPr lang="cs-CZ" altLang="en-US" sz="20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, </a:t>
            </a:r>
            <a:r>
              <a:rPr lang="cs-CZ" altLang="en-US" sz="2000" b="1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scopolamine</a:t>
            </a:r>
            <a:r>
              <a:rPr lang="cs-CZ" alt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, </a:t>
            </a:r>
            <a:r>
              <a:rPr lang="cs-CZ" altLang="en-US" sz="20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apoatropine</a:t>
            </a:r>
            <a:r>
              <a:rPr lang="cs-CZ" alt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,</a:t>
            </a:r>
            <a:r>
              <a:rPr lang="en-US" alt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altLang="en-US" sz="20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belladonine</a:t>
            </a:r>
            <a:r>
              <a:rPr lang="en-US" alt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,</a:t>
            </a:r>
            <a:r>
              <a:rPr lang="cs-CZ" alt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cs-CZ" altLang="en-US" sz="20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cuscohygrine</a:t>
            </a:r>
            <a:r>
              <a:rPr lang="en-US" alt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, starch</a:t>
            </a:r>
            <a:endParaRPr lang="en-GB" altLang="en-US" sz="2000" b="1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US" altLang="en-US" sz="2000" dirty="0">
              <a:solidFill>
                <a:schemeClr val="bg1">
                  <a:lumMod val="50000"/>
                </a:schemeClr>
              </a:solidFill>
              <a:latin typeface="Calibri"/>
              <a:ea typeface="Calibri" panose="020F0502020204030204" pitchFamily="34" charset="0"/>
              <a:cs typeface="Calibri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US" altLang="cs-CZ" sz="1600" noProof="0" dirty="0" err="1">
                <a:solidFill>
                  <a:srgbClr val="000008"/>
                </a:solidFill>
                <a:latin typeface="Calibri"/>
                <a:ea typeface="Calibri" panose="020F0502020204030204" pitchFamily="34" charset="0"/>
                <a:cs typeface="Calibri"/>
              </a:rPr>
              <a:t>Atropin</a:t>
            </a:r>
            <a:r>
              <a:rPr lang="en-US" altLang="cs-CZ" sz="1600" noProof="0" dirty="0">
                <a:solidFill>
                  <a:srgbClr val="000008"/>
                </a:solidFill>
                <a:latin typeface="Calibri"/>
                <a:ea typeface="Calibri" panose="020F0502020204030204" pitchFamily="34" charset="0"/>
                <a:cs typeface="Calibri"/>
              </a:rPr>
              <a:t> is a racemic mixture of </a:t>
            </a:r>
            <a:r>
              <a:rPr lang="cs-CZ" altLang="en-US" sz="16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(+)- and (-) -</a:t>
            </a:r>
            <a:r>
              <a:rPr lang="en-US" altLang="en-US" sz="16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   </a:t>
            </a:r>
            <a:r>
              <a:rPr lang="cs-CZ" altLang="en-US" sz="16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hyoscyamine</a:t>
            </a:r>
            <a:r>
              <a:rPr lang="en-US" altLang="en-US" sz="16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altLang="en-US" sz="16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(the latter is the main alkaloid)</a:t>
            </a:r>
            <a:endParaRPr lang="cs-CZ" altLang="en-US" sz="160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cs-CZ" altLang="en-US" sz="160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sz="1800" u="sng" dirty="0">
                <a:solidFill>
                  <a:srgbClr val="006600"/>
                </a:solidFill>
                <a:ea typeface="+mn-lt"/>
                <a:cs typeface="+mn-lt"/>
              </a:rPr>
              <a:t>Usage:</a:t>
            </a:r>
            <a:r>
              <a:rPr lang="cs-CZ" sz="1800" dirty="0">
                <a:solidFill>
                  <a:srgbClr val="006600"/>
                </a:solidFill>
                <a:ea typeface="+mn-lt"/>
                <a:cs typeface="+mn-lt"/>
              </a:rPr>
              <a:t> </a:t>
            </a:r>
            <a:r>
              <a:rPr lang="cs-CZ" sz="1800" dirty="0" err="1">
                <a:solidFill>
                  <a:srgbClr val="000000"/>
                </a:solidFill>
                <a:ea typeface="+mn-lt"/>
                <a:cs typeface="+mn-lt"/>
              </a:rPr>
              <a:t>isolation</a:t>
            </a:r>
            <a:r>
              <a:rPr lang="cs-CZ" sz="1800" dirty="0">
                <a:solidFill>
                  <a:srgbClr val="000000"/>
                </a:solidFill>
                <a:ea typeface="+mn-lt"/>
                <a:cs typeface="+mn-lt"/>
              </a:rPr>
              <a:t> of </a:t>
            </a:r>
            <a:r>
              <a:rPr lang="cs-CZ" sz="1800" dirty="0" err="1">
                <a:solidFill>
                  <a:srgbClr val="000000"/>
                </a:solidFill>
                <a:ea typeface="+mn-lt"/>
                <a:cs typeface="+mn-lt"/>
              </a:rPr>
              <a:t>alkaloids</a:t>
            </a:r>
            <a:r>
              <a:rPr lang="cs-CZ" sz="1800" dirty="0">
                <a:solidFill>
                  <a:srgbClr val="000000"/>
                </a:solidFill>
                <a:ea typeface="+mn-lt"/>
                <a:cs typeface="+mn-lt"/>
              </a:rPr>
              <a:t>, </a:t>
            </a:r>
            <a:r>
              <a:rPr lang="en-GB" sz="1800" dirty="0" err="1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parasympatolytic</a:t>
            </a:r>
            <a:endParaRPr lang="en-US" sz="18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US" altLang="en-US" sz="160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endParaRPr lang="en-US" altLang="en-US" sz="1600" dirty="0">
              <a:solidFill>
                <a:schemeClr val="bg1">
                  <a:lumMod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buClr>
                <a:srgbClr val="99CCFF"/>
              </a:buClr>
              <a:buFont typeface="Wingdings,Sans-Serif" panose="05000000000000000000" pitchFamily="2" charset="2"/>
              <a:buChar char="§"/>
              <a:defRPr/>
            </a:pPr>
            <a:endParaRPr lang="en-GB" sz="2000" dirty="0">
              <a:solidFill>
                <a:schemeClr val="bg1">
                  <a:lumMod val="50000"/>
                </a:schemeClr>
              </a:solidFill>
              <a:cs typeface="Times New Roman"/>
            </a:endParaRP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endParaRPr lang="en-GB" altLang="cs-CZ" sz="160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5" descr="makrbe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005" y="1532733"/>
            <a:ext cx="3233104" cy="2424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ok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005" y="4293096"/>
            <a:ext cx="1498584" cy="93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058803" y="5207871"/>
            <a:ext cx="89114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>
                <a:solidFill>
                  <a:srgbClr val="000008"/>
                </a:solidFill>
                <a:latin typeface="Calibri" panose="020F0502020204030204" pitchFamily="34" charset="0"/>
              </a:rPr>
              <a:t>atropine</a:t>
            </a:r>
            <a:endParaRPr lang="cs-CZ" altLang="cs-CZ" sz="1600" b="0" dirty="0">
              <a:solidFill>
                <a:srgbClr val="FFFFCC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43" y="4293096"/>
            <a:ext cx="1191965" cy="893974"/>
          </a:xfrm>
          <a:prstGeom prst="rect">
            <a:avLst/>
          </a:prstGeom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7818454" y="5223795"/>
            <a:ext cx="12393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8"/>
                </a:solidFill>
                <a:latin typeface="Calibri" panose="020F0502020204030204" pitchFamily="34" charset="0"/>
              </a:rPr>
              <a:t>scopolamine</a:t>
            </a:r>
            <a:endParaRPr lang="cs-CZ" altLang="cs-CZ" sz="1600" b="0" dirty="0">
              <a:solidFill>
                <a:srgbClr val="FFFFCC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727" y="5682901"/>
            <a:ext cx="799291" cy="666076"/>
          </a:xfrm>
          <a:prstGeom prst="rect">
            <a:avLst/>
          </a:prstGeom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6058801" y="6355355"/>
            <a:ext cx="8465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>
                <a:solidFill>
                  <a:srgbClr val="000008"/>
                </a:solidFill>
                <a:latin typeface="Calibri" panose="020F0502020204030204" pitchFamily="34" charset="0"/>
              </a:rPr>
              <a:t>tropane</a:t>
            </a:r>
            <a:endParaRPr lang="cs-CZ" altLang="cs-CZ" sz="1600" b="0" dirty="0">
              <a:solidFill>
                <a:srgbClr val="FFFFCC"/>
              </a:solidFill>
              <a:latin typeface="Calibri" panose="020F0502020204030204" pitchFamily="34" charset="0"/>
            </a:endParaRPr>
          </a:p>
        </p:txBody>
      </p:sp>
      <p:sp>
        <p:nvSpPr>
          <p:cNvPr id="4" name="AutoShape 2" descr="Image result for tropic acid wikimedia comm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231" y="5733517"/>
            <a:ext cx="755760" cy="564844"/>
          </a:xfrm>
          <a:prstGeom prst="rect">
            <a:avLst/>
          </a:prstGeom>
        </p:spPr>
      </p:pic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7993694" y="6355355"/>
            <a:ext cx="10565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8"/>
                </a:solidFill>
                <a:latin typeface="Calibri" panose="020F0502020204030204" pitchFamily="34" charset="0"/>
              </a:rPr>
              <a:t>tropic</a:t>
            </a:r>
            <a:r>
              <a:rPr lang="cs-CZ" altLang="cs-CZ" sz="1600" b="0" dirty="0">
                <a:solidFill>
                  <a:srgbClr val="000008"/>
                </a:solidFill>
                <a:latin typeface="Calibri" panose="020F0502020204030204" pitchFamily="34" charset="0"/>
              </a:rPr>
              <a:t> acid</a:t>
            </a:r>
          </a:p>
        </p:txBody>
      </p:sp>
    </p:spTree>
    <p:extLst>
      <p:ext uri="{BB962C8B-B14F-4D97-AF65-F5344CB8AC3E}">
        <p14:creationId xmlns:p14="http://schemas.microsoft.com/office/powerpoint/2010/main" val="31754028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Ginseng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47477"/>
            <a:ext cx="4691757" cy="4947441"/>
          </a:xfrm>
        </p:spPr>
        <p:txBody>
          <a:bodyPr/>
          <a:lstStyle/>
          <a:p>
            <a:pPr algn="just">
              <a:lnSpc>
                <a:spcPct val="8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0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cs-CZ" sz="20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branched</a:t>
            </a: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spindle-like, externally bright brown-yellow to yellow-white, longitudinally wrinkled roots, in upper part ring-like strangled, hard and fragile</a:t>
            </a: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,</a:t>
            </a: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on the section grainy, yellow-white, flour-like dusted with  brown-yellow cambial ring, specific odour, firstly sweet taste, later very bitter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0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0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cs-CZ" sz="20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saponine glycosides - ginsenosides</a:t>
            </a: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, starch</a:t>
            </a: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sugars, </a:t>
            </a:r>
            <a:r>
              <a:rPr lang="en-GB" alt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vitamines</a:t>
            </a: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B</a:t>
            </a: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n-GB" altLang="cs-CZ" sz="20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en-US" sz="2000" dirty="0">
              <a:solidFill>
                <a:srgbClr val="000000"/>
              </a:solidFill>
              <a:latin typeface="Calibri"/>
              <a:ea typeface="Calibri" panose="020F0502020204030204" pitchFamily="34" charset="0"/>
              <a:cs typeface="Calibri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0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Usage</a:t>
            </a:r>
            <a:r>
              <a:rPr lang="en-GB" altLang="cs-CZ" sz="20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GB" altLang="cs-CZ" sz="20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adaptogene</a:t>
            </a: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tonic, geriatric</a:t>
            </a: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n-GB" altLang="cs-CZ" sz="20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6" descr="panaxdroga">
            <a:extLst>
              <a:ext uri="{FF2B5EF4-FFF2-40B4-BE49-F238E27FC236}">
                <a16:creationId xmlns:a16="http://schemas.microsoft.com/office/drawing/2014/main" id="{85D01478-E303-418A-95BA-65AE60045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72816"/>
            <a:ext cx="3578278" cy="243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1">
            <a:extLst>
              <a:ext uri="{FF2B5EF4-FFF2-40B4-BE49-F238E27FC236}">
                <a16:creationId xmlns:a16="http://schemas.microsoft.com/office/drawing/2014/main" id="{BCC1D0A3-1115-472A-8EBF-2D8C952D35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9" b="6258"/>
          <a:stretch>
            <a:fillRect/>
          </a:stretch>
        </p:blipFill>
        <p:spPr bwMode="auto">
          <a:xfrm>
            <a:off x="5238495" y="4437112"/>
            <a:ext cx="1656184" cy="145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2">
            <a:extLst>
              <a:ext uri="{FF2B5EF4-FFF2-40B4-BE49-F238E27FC236}">
                <a16:creationId xmlns:a16="http://schemas.microsoft.com/office/drawing/2014/main" id="{9C5382F3-15D1-4D83-B0DA-8D99A3B9CD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" b="6055"/>
          <a:stretch>
            <a:fillRect/>
          </a:stretch>
        </p:blipFill>
        <p:spPr bwMode="auto">
          <a:xfrm>
            <a:off x="7194099" y="4437112"/>
            <a:ext cx="1677422" cy="147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910A6E67-AFDB-4F87-BC33-1F4AE90F48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456" y="5944726"/>
            <a:ext cx="10842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8"/>
                </a:solidFill>
                <a:latin typeface="Calibri" panose="020F0502020204030204" pitchFamily="34" charset="0"/>
              </a:rPr>
              <a:t>panaxadiol</a:t>
            </a:r>
            <a:endParaRPr lang="cs-CZ" altLang="cs-CZ" sz="1600" b="0" dirty="0">
              <a:solidFill>
                <a:srgbClr val="FFFFCC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F84BAA46-4AA6-4CEE-8E57-CA66FA3CE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4804" y="5964504"/>
            <a:ext cx="11160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8"/>
                </a:solidFill>
                <a:latin typeface="Calibri" panose="020F0502020204030204" pitchFamily="34" charset="0"/>
              </a:rPr>
              <a:t>panaxatriol</a:t>
            </a:r>
            <a:endParaRPr lang="cs-CZ" altLang="cs-CZ" sz="1600" b="0" dirty="0">
              <a:solidFill>
                <a:srgbClr val="FFFFCC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4551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sz="4000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Rhaponticae</a:t>
            </a:r>
            <a:r>
              <a:rPr lang="en-GB" altLang="en-US" sz="40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radix</a:t>
            </a:r>
            <a:r>
              <a:rPr lang="cs-CZ" altLang="en-US" sz="40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sk-SK" sz="4000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sz="4000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sz="4000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8307388" cy="100806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Leuzea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carthamoides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(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syn.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Rhaponticum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carthamoide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s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)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400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Asteraceae</a:t>
            </a:r>
            <a:r>
              <a:rPr lang="cs-CZ" altLang="en-US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Maral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Root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7" descr="Leuzea rhapontica 2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94" y="2921105"/>
            <a:ext cx="4104456" cy="307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1">
            <a:extLst>
              <a:ext uri="{FF2B5EF4-FFF2-40B4-BE49-F238E27FC236}">
                <a16:creationId xmlns:a16="http://schemas.microsoft.com/office/drawing/2014/main" id="{251911C4-27E0-46E9-AF28-F04E7176D0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154" y="2632077"/>
            <a:ext cx="2975600" cy="396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93327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sz="4000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Rhaponticae</a:t>
            </a:r>
            <a:r>
              <a:rPr lang="en-GB" altLang="en-US" sz="40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radix</a:t>
            </a:r>
            <a:r>
              <a:rPr lang="cs-CZ" altLang="en-US" sz="40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sk-SK" sz="4000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sz="4000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sz="4000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4691757" cy="4947441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/>
                <a:cs typeface="Calibri"/>
              </a:rPr>
              <a:t>Macroscopy:</a:t>
            </a:r>
            <a:r>
              <a:rPr lang="en-GB" altLang="cs-CZ" sz="2400" noProof="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libri"/>
                <a:cs typeface="Calibri"/>
              </a:rPr>
              <a:t>large part of small roots with central rhizome</a:t>
            </a:r>
            <a:r>
              <a:rPr lang="en-GB" altLang="en-US" sz="2400" dirty="0">
                <a:solidFill>
                  <a:srgbClr val="000000"/>
                </a:solidFill>
                <a:latin typeface="Calibri"/>
                <a:cs typeface="Times New Roman"/>
              </a:rPr>
              <a:t>, black-brown colour, on the section yellowish, characteristic weak odour, taste slightly sweetish, resinous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steroids -</a:t>
            </a:r>
            <a:r>
              <a:rPr lang="en-GB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phytoecdyzones</a:t>
            </a:r>
            <a:r>
              <a:rPr lang="en-GB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altLang="en-US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Usage</a:t>
            </a:r>
            <a:r>
              <a:rPr lang="en-GB" altLang="cs-CZ" sz="2400" u="sng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:</a:t>
            </a:r>
            <a:r>
              <a:rPr lang="en-GB" altLang="cs-CZ" sz="240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GB" altLang="en-US" sz="2400" dirty="0" err="1">
                <a:solidFill>
                  <a:srgbClr val="000000"/>
                </a:solidFill>
                <a:latin typeface="Calibri"/>
                <a:cs typeface="Times New Roman"/>
              </a:rPr>
              <a:t>adaptogene</a:t>
            </a:r>
            <a:r>
              <a:rPr lang="en-GB" altLang="en-US" sz="2400" dirty="0">
                <a:solidFill>
                  <a:srgbClr val="000000"/>
                </a:solidFill>
                <a:latin typeface="Calibri"/>
                <a:cs typeface="Times New Roman"/>
              </a:rPr>
              <a:t>, tonic, psychostimulant</a:t>
            </a: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5" descr="leuzea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9" t="19238" r="50931" b="1629"/>
          <a:stretch/>
        </p:blipFill>
        <p:spPr bwMode="auto">
          <a:xfrm>
            <a:off x="5220072" y="1639638"/>
            <a:ext cx="1457937" cy="272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leuze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3" t="26709" r="9926"/>
          <a:stretch/>
        </p:blipFill>
        <p:spPr bwMode="auto">
          <a:xfrm>
            <a:off x="7020272" y="1624012"/>
            <a:ext cx="1851249" cy="2722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1">
            <a:extLst>
              <a:ext uri="{FF2B5EF4-FFF2-40B4-BE49-F238E27FC236}">
                <a16:creationId xmlns:a16="http://schemas.microsoft.com/office/drawing/2014/main" id="{ECCA654B-1248-4463-876D-7578B16F54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1" b="16740"/>
          <a:stretch>
            <a:fillRect/>
          </a:stretch>
        </p:blipFill>
        <p:spPr bwMode="auto">
          <a:xfrm>
            <a:off x="5580112" y="4584356"/>
            <a:ext cx="2526555" cy="1680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E5B99DE6-830D-4957-8E0B-2B245FC3D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3314" y="6258518"/>
            <a:ext cx="13022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8"/>
                </a:solidFill>
                <a:latin typeface="Calibri" panose="020F0502020204030204" pitchFamily="34" charset="0"/>
              </a:rPr>
              <a:t>fytoecdyzone</a:t>
            </a:r>
            <a:endParaRPr lang="cs-CZ" altLang="cs-CZ" sz="1600" b="0" dirty="0">
              <a:solidFill>
                <a:srgbClr val="FFFFCC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7145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Betulae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folium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8307388" cy="100806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Betula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pendula,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pubescens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400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Betulaceae</a:t>
            </a:r>
            <a:r>
              <a:rPr lang="en-GB" altLang="en-US" sz="2400" b="1" noProof="0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cs-CZ" altLang="en-US" sz="2400" noProof="0" dirty="0" err="1">
                <a:solidFill>
                  <a:srgbClr val="000000"/>
                </a:solidFill>
                <a:latin typeface="Calibri" panose="020F0502020204030204" pitchFamily="34" charset="0"/>
              </a:rPr>
              <a:t>birch</a:t>
            </a:r>
            <a:r>
              <a:rPr lang="cs-CZ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400" noProof="0" dirty="0" err="1">
                <a:solidFill>
                  <a:srgbClr val="000000"/>
                </a:solidFill>
                <a:latin typeface="Calibri" panose="020F0502020204030204" pitchFamily="34" charset="0"/>
              </a:rPr>
              <a:t>tree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9" descr="Betula verrucosa 4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00" y="2765754"/>
            <a:ext cx="3865550" cy="289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">
            <a:extLst>
              <a:ext uri="{FF2B5EF4-FFF2-40B4-BE49-F238E27FC236}">
                <a16:creationId xmlns:a16="http://schemas.microsoft.com/office/drawing/2014/main" id="{FD55964B-E040-47F9-BD1E-E1AD66C7D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6717"/>
          <a:stretch>
            <a:fillRect/>
          </a:stretch>
        </p:blipFill>
        <p:spPr bwMode="auto">
          <a:xfrm>
            <a:off x="5423058" y="2632077"/>
            <a:ext cx="2952750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45339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Betulae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folium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4691757" cy="4947441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leaves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lengthily stalked, 3-edged, double serrated margins, on the face dark green, on the reversed side brighter, characteristic netting veins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,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veins light brown to white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, without odour, weak bitter taste </a:t>
            </a:r>
            <a:endParaRPr lang="cs-CZ" alt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flavonoids</a:t>
            </a:r>
            <a:r>
              <a:rPr lang="cs-CZ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cs-CZ" alt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hyperoside</a:t>
            </a:r>
            <a:r>
              <a:rPr lang="cs-CZ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alt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quercetin</a:t>
            </a:r>
            <a:r>
              <a:rPr lang="cs-CZ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essential oil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organic acids, </a:t>
            </a: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betulinic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acid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Usage</a:t>
            </a: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diuretic (</a:t>
            </a: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saluretic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GB" alt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5" descr="168-6886_IMG 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00808"/>
            <a:ext cx="3362325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4">
            <a:extLst>
              <a:ext uri="{FF2B5EF4-FFF2-40B4-BE49-F238E27FC236}">
                <a16:creationId xmlns:a16="http://schemas.microsoft.com/office/drawing/2014/main" id="{52E2F2BB-C53C-463B-986A-AB2B61AE94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504" y="4223346"/>
            <a:ext cx="1951460" cy="195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3">
            <a:extLst>
              <a:ext uri="{FF2B5EF4-FFF2-40B4-BE49-F238E27FC236}">
                <a16:creationId xmlns:a16="http://schemas.microsoft.com/office/drawing/2014/main" id="{F2AF364C-78F0-4F1C-A94D-982A73989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00" y="6174806"/>
            <a:ext cx="1727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hyperoside</a:t>
            </a:r>
            <a:endParaRPr lang="cs-CZ" altLang="cs-CZ" sz="16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4995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35696" y="286544"/>
            <a:ext cx="7200800" cy="952500"/>
          </a:xfrm>
        </p:spPr>
        <p:txBody>
          <a:bodyPr/>
          <a:lstStyle/>
          <a:p>
            <a:r>
              <a:rPr lang="en-GB" altLang="en-US" sz="36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Digitalis </a:t>
            </a:r>
            <a:r>
              <a:rPr lang="en-GB" altLang="en-US" sz="3600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purpureae</a:t>
            </a:r>
            <a:r>
              <a:rPr lang="en-GB" altLang="en-US" sz="36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folium </a:t>
            </a:r>
            <a:r>
              <a:rPr lang="en-GB" altLang="sk-SK" sz="3600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sz="3600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sz="3600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8307388" cy="763236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Digitalis purpurea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Plantaginaceae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Purple foxglove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12" name="Obrázek 1">
            <a:extLst>
              <a:ext uri="{FF2B5EF4-FFF2-40B4-BE49-F238E27FC236}">
                <a16:creationId xmlns:a16="http://schemas.microsoft.com/office/drawing/2014/main" id="{6F8EAC3A-1D34-4FA1-A416-FD38962E2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503871"/>
            <a:ext cx="3062287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2">
            <a:extLst>
              <a:ext uri="{FF2B5EF4-FFF2-40B4-BE49-F238E27FC236}">
                <a16:creationId xmlns:a16="http://schemas.microsoft.com/office/drawing/2014/main" id="{16B927EF-BBF6-410A-9A9E-78D2FD2684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81" y="2525592"/>
            <a:ext cx="306228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21473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0538" y="286544"/>
            <a:ext cx="7275957" cy="952500"/>
          </a:xfrm>
        </p:spPr>
        <p:txBody>
          <a:bodyPr/>
          <a:lstStyle/>
          <a:p>
            <a:r>
              <a:rPr lang="en-GB" altLang="en-US" sz="36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Digitalis </a:t>
            </a:r>
            <a:r>
              <a:rPr lang="en-GB" altLang="en-US" sz="3600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purpureae</a:t>
            </a:r>
            <a:r>
              <a:rPr lang="en-GB" altLang="en-US" sz="36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folium </a:t>
            </a:r>
            <a:r>
              <a:rPr lang="en-GB" altLang="sk-SK" sz="3600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sz="3600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sz="3600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5195813" cy="5045348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000" u="sng" noProof="0" dirty="0">
                <a:solidFill>
                  <a:srgbClr val="006600"/>
                </a:solidFill>
                <a:latin typeface="Calibri"/>
                <a:cs typeface="Calibri"/>
              </a:rPr>
              <a:t>Macroscopy:</a:t>
            </a:r>
            <a:r>
              <a:rPr lang="en-GB" altLang="cs-CZ" sz="2000" noProof="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Calibri"/>
              </a:rPr>
              <a:t>leaf blade from oval lanceolate to broad oval, upper side bright green, lower side </a:t>
            </a:r>
            <a:r>
              <a:rPr lang="en-GB" altLang="en-US" sz="2000" dirty="0" err="1">
                <a:solidFill>
                  <a:srgbClr val="000000"/>
                </a:solidFill>
                <a:latin typeface="Calibri"/>
                <a:cs typeface="Calibri"/>
              </a:rPr>
              <a:t>gray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Calibri"/>
              </a:rPr>
              <a:t> felt-like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Times New Roman"/>
              </a:rPr>
              <a:t>, margin irregular notched, toothed or serrated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Calibri"/>
              </a:rPr>
              <a:t>,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Times New Roman"/>
              </a:rPr>
              <a:t> veins pinnated, on the lower side protruded, without odour, unpleasant bitter taste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0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000" u="sng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Content compounds:</a:t>
            </a:r>
            <a:r>
              <a:rPr lang="en-GB" altLang="cs-CZ" sz="200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GB" altLang="en-US" sz="2000" b="1" dirty="0">
                <a:solidFill>
                  <a:srgbClr val="000000"/>
                </a:solidFill>
                <a:latin typeface="Calibri"/>
                <a:cs typeface="Calibri"/>
              </a:rPr>
              <a:t>cardioactive glycosides</a:t>
            </a:r>
            <a:r>
              <a:rPr lang="cs-CZ" altLang="en-US" sz="2000" dirty="0">
                <a:solidFill>
                  <a:srgbClr val="000000"/>
                </a:solidFill>
                <a:latin typeface="Calibri"/>
                <a:cs typeface="Calibri"/>
              </a:rPr>
              <a:t>: </a:t>
            </a:r>
            <a:r>
              <a:rPr lang="cs-CZ" altLang="en-US" sz="2000" dirty="0" err="1">
                <a:solidFill>
                  <a:srgbClr val="000000"/>
                </a:solidFill>
                <a:latin typeface="Calibri"/>
                <a:cs typeface="Calibri"/>
              </a:rPr>
              <a:t>primary</a:t>
            </a:r>
            <a:r>
              <a:rPr lang="cs-CZ" altLang="en-US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cs-CZ" altLang="en-US" sz="2000" dirty="0" err="1">
                <a:solidFill>
                  <a:srgbClr val="000000"/>
                </a:solidFill>
                <a:latin typeface="Calibri"/>
                <a:cs typeface="Calibri"/>
              </a:rPr>
              <a:t>glycosides</a:t>
            </a:r>
            <a:r>
              <a:rPr lang="cs-CZ" altLang="en-US" sz="2000" dirty="0">
                <a:solidFill>
                  <a:srgbClr val="000000"/>
                </a:solidFill>
                <a:latin typeface="Calibri"/>
                <a:cs typeface="Calibri"/>
              </a:rPr>
              <a:t> (</a:t>
            </a:r>
            <a:r>
              <a:rPr lang="cs-CZ" altLang="en-US" sz="2000" dirty="0" err="1">
                <a:solidFill>
                  <a:srgbClr val="000000"/>
                </a:solidFill>
                <a:latin typeface="Calibri"/>
                <a:cs typeface="Calibri"/>
              </a:rPr>
              <a:t>purpureaglycosides</a:t>
            </a:r>
            <a:r>
              <a:rPr lang="cs-CZ" altLang="en-US" sz="2000" dirty="0">
                <a:solidFill>
                  <a:srgbClr val="000000"/>
                </a:solidFill>
                <a:latin typeface="Calibri"/>
                <a:cs typeface="Calibri"/>
              </a:rPr>
              <a:t> A, B), </a:t>
            </a:r>
            <a:r>
              <a:rPr lang="cs-CZ" altLang="en-US" sz="2000" dirty="0" err="1">
                <a:solidFill>
                  <a:srgbClr val="000000"/>
                </a:solidFill>
                <a:latin typeface="Calibri"/>
                <a:cs typeface="Calibri"/>
              </a:rPr>
              <a:t>secondary</a:t>
            </a:r>
            <a:r>
              <a:rPr lang="cs-CZ" altLang="en-US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cs-CZ" altLang="en-US" sz="2000" dirty="0" err="1">
                <a:solidFill>
                  <a:srgbClr val="000000"/>
                </a:solidFill>
                <a:latin typeface="Calibri"/>
                <a:cs typeface="Calibri"/>
              </a:rPr>
              <a:t>glycosides</a:t>
            </a:r>
            <a:r>
              <a:rPr lang="cs-CZ" altLang="en-US" sz="2000" dirty="0">
                <a:solidFill>
                  <a:srgbClr val="000000"/>
                </a:solidFill>
                <a:latin typeface="Calibri"/>
                <a:cs typeface="Calibri"/>
              </a:rPr>
              <a:t> (digitoxin)</a:t>
            </a:r>
            <a:endParaRPr lang="en-GB" altLang="en-US"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0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000" u="sng" noProof="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Usage</a:t>
            </a:r>
            <a:r>
              <a:rPr lang="en-GB" altLang="cs-CZ" sz="2000" u="sng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:</a:t>
            </a:r>
            <a:r>
              <a:rPr lang="en-GB" altLang="cs-CZ" sz="200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Calibri"/>
              </a:rPr>
              <a:t>c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Times New Roman"/>
              </a:rPr>
              <a:t>ardiotonic, isolation of glycosides</a:t>
            </a:r>
            <a:endParaRPr lang="en-GB" altLang="cs-CZ" sz="2000" noProof="0" dirty="0">
              <a:solidFill>
                <a:srgbClr val="000008"/>
              </a:solidFill>
              <a:latin typeface="Calibri"/>
              <a:ea typeface="Calibri" panose="020F0502020204030204" pitchFamily="34" charset="0"/>
              <a:cs typeface="Times New Roman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6" descr="TN_purpurea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624012"/>
            <a:ext cx="2880320" cy="216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2">
            <a:extLst>
              <a:ext uri="{FF2B5EF4-FFF2-40B4-BE49-F238E27FC236}">
                <a16:creationId xmlns:a16="http://schemas.microsoft.com/office/drawing/2014/main" id="{B8F52CB4-A593-4A3B-B8AF-1895A5CBEA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315" y="3933056"/>
            <a:ext cx="1849930" cy="174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3">
            <a:extLst>
              <a:ext uri="{FF2B5EF4-FFF2-40B4-BE49-F238E27FC236}">
                <a16:creationId xmlns:a16="http://schemas.microsoft.com/office/drawing/2014/main" id="{4ECA5FEB-A39E-4723-B817-410D30043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7083" y="5827039"/>
            <a:ext cx="13001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>
                <a:solidFill>
                  <a:srgbClr val="000000"/>
                </a:solidFill>
                <a:latin typeface="Calibri" panose="020F0502020204030204" pitchFamily="34" charset="0"/>
              </a:rPr>
              <a:t>digitoxin</a:t>
            </a:r>
          </a:p>
        </p:txBody>
      </p:sp>
    </p:spTree>
    <p:extLst>
      <p:ext uri="{BB962C8B-B14F-4D97-AF65-F5344CB8AC3E}">
        <p14:creationId xmlns:p14="http://schemas.microsoft.com/office/powerpoint/2010/main" val="41099938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sz="3600" b="1" dirty="0">
                <a:solidFill>
                  <a:srgbClr val="800000"/>
                </a:solidFill>
                <a:latin typeface="Calibri" panose="020F0502020204030204" pitchFamily="34" charset="0"/>
              </a:rPr>
              <a:t>Digitalis </a:t>
            </a:r>
            <a:r>
              <a:rPr lang="en-GB" altLang="en-US" sz="36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lanatae</a:t>
            </a:r>
            <a:r>
              <a:rPr lang="en-GB" altLang="en-US" sz="3600" b="1" dirty="0">
                <a:solidFill>
                  <a:srgbClr val="800000"/>
                </a:solidFill>
                <a:latin typeface="Calibri" panose="020F0502020204030204" pitchFamily="34" charset="0"/>
              </a:rPr>
              <a:t> folium</a:t>
            </a:r>
            <a:r>
              <a:rPr lang="cs-CZ" altLang="en-US" sz="3600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3600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sz="3600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sz="3600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8307388" cy="100806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Digitalis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lanata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Plantaginaceae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Grecian foxglove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12" name="Obrázek 1">
            <a:extLst>
              <a:ext uri="{FF2B5EF4-FFF2-40B4-BE49-F238E27FC236}">
                <a16:creationId xmlns:a16="http://schemas.microsoft.com/office/drawing/2014/main" id="{F89FF11C-D464-4B1F-A301-BF424FD00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070" y="2485232"/>
            <a:ext cx="2854156" cy="4069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2">
            <a:extLst>
              <a:ext uri="{FF2B5EF4-FFF2-40B4-BE49-F238E27FC236}">
                <a16:creationId xmlns:a16="http://schemas.microsoft.com/office/drawing/2014/main" id="{5FA56EEF-584A-4740-8513-906D423D27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88" y="2522560"/>
            <a:ext cx="3071813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5573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sz="3600" b="1" dirty="0">
                <a:solidFill>
                  <a:srgbClr val="800000"/>
                </a:solidFill>
                <a:latin typeface="Calibri" panose="020F0502020204030204" pitchFamily="34" charset="0"/>
              </a:rPr>
              <a:t>Digitalis </a:t>
            </a:r>
            <a:r>
              <a:rPr lang="en-GB" altLang="en-US" sz="36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lanatae</a:t>
            </a:r>
            <a:r>
              <a:rPr lang="en-GB" altLang="en-US" sz="3600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36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folium</a:t>
            </a:r>
            <a:r>
              <a:rPr lang="en-GB" altLang="sk-SK" sz="3600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sz="3600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sz="3600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4691757" cy="4947441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leaves sharpened,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local hairy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, without odour, bitter taste 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Content compounds:</a:t>
            </a:r>
            <a:r>
              <a:rPr lang="en-GB" altLang="cs-CZ" sz="240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GB" altLang="en-US" sz="2400" b="1" dirty="0">
                <a:solidFill>
                  <a:srgbClr val="000000"/>
                </a:solidFill>
                <a:latin typeface="Calibri"/>
                <a:cs typeface="Calibri"/>
              </a:rPr>
              <a:t>cardioactive glycosides</a:t>
            </a:r>
            <a:r>
              <a:rPr lang="cs-CZ" altLang="en-US" sz="2400" dirty="0">
                <a:solidFill>
                  <a:srgbClr val="000000"/>
                </a:solidFill>
                <a:latin typeface="Calibri"/>
                <a:cs typeface="Calibri"/>
              </a:rPr>
              <a:t>: </a:t>
            </a:r>
            <a:r>
              <a:rPr lang="cs-CZ" altLang="cs-CZ" sz="2400" dirty="0">
                <a:solidFill>
                  <a:srgbClr val="000000"/>
                </a:solidFill>
                <a:latin typeface="Calibri"/>
                <a:cs typeface="Calibri"/>
              </a:rPr>
              <a:t>la</a:t>
            </a:r>
            <a:r>
              <a:rPr lang="en-US" altLang="cs-CZ" sz="2400" dirty="0">
                <a:solidFill>
                  <a:srgbClr val="000000"/>
                </a:solidFill>
                <a:latin typeface="Calibri"/>
                <a:cs typeface="Calibri"/>
              </a:rPr>
              <a:t>n</a:t>
            </a:r>
            <a:r>
              <a:rPr lang="cs-CZ" altLang="cs-CZ" sz="2400" err="1">
                <a:solidFill>
                  <a:srgbClr val="000000"/>
                </a:solidFill>
                <a:latin typeface="Calibri"/>
                <a:cs typeface="Calibri"/>
              </a:rPr>
              <a:t>atosides</a:t>
            </a:r>
            <a:r>
              <a:rPr lang="cs-CZ" altLang="cs-CZ" sz="2400">
                <a:solidFill>
                  <a:srgbClr val="000000"/>
                </a:solidFill>
                <a:latin typeface="Calibri"/>
                <a:cs typeface="Calibri"/>
              </a:rPr>
              <a:t> A, B,C, E;</a:t>
            </a:r>
            <a:r>
              <a:rPr lang="en-US" altLang="cs-CZ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cs-CZ" altLang="cs-CZ" sz="2400">
                <a:solidFill>
                  <a:srgbClr val="000000"/>
                </a:solidFill>
                <a:latin typeface="Calibri"/>
                <a:cs typeface="Calibri"/>
              </a:rPr>
              <a:t>digitoxin</a:t>
            </a:r>
            <a:r>
              <a:rPr lang="en-US" altLang="cs-CZ" sz="240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lang="en-US" altLang="cs-CZ" sz="2400" err="1">
                <a:solidFill>
                  <a:srgbClr val="000000"/>
                </a:solidFill>
                <a:latin typeface="Calibri"/>
                <a:cs typeface="Calibri"/>
              </a:rPr>
              <a:t>digox</a:t>
            </a:r>
            <a:r>
              <a:rPr lang="cs-CZ" altLang="cs-CZ" sz="2400" dirty="0">
                <a:solidFill>
                  <a:srgbClr val="000000"/>
                </a:solidFill>
                <a:latin typeface="Calibri"/>
                <a:cs typeface="Calibri"/>
              </a:rPr>
              <a:t>in</a:t>
            </a:r>
            <a:endParaRPr lang="en-GB" altLang="en-US"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Usage</a:t>
            </a:r>
            <a:r>
              <a:rPr lang="en-GB" altLang="cs-CZ" sz="2400" u="sng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:</a:t>
            </a:r>
            <a:r>
              <a:rPr lang="en-GB" altLang="cs-CZ" sz="240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GB" altLang="en-US" sz="2400">
                <a:solidFill>
                  <a:srgbClr val="000000"/>
                </a:solidFill>
                <a:latin typeface="Calibri"/>
                <a:cs typeface="Calibri"/>
              </a:rPr>
              <a:t>cardiotonic, isolation of glycosides</a:t>
            </a:r>
            <a:endParaRPr lang="en-GB" altLang="en-US" sz="240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5" descr="TN_lanata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301" y="1673733"/>
            <a:ext cx="2942801" cy="2207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1">
            <a:extLst>
              <a:ext uri="{FF2B5EF4-FFF2-40B4-BE49-F238E27FC236}">
                <a16:creationId xmlns:a16="http://schemas.microsoft.com/office/drawing/2014/main" id="{8A6E3A8F-B231-40A8-B0C7-0ABB6B866D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773" y="4381729"/>
            <a:ext cx="1897243" cy="175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3">
            <a:extLst>
              <a:ext uri="{FF2B5EF4-FFF2-40B4-BE49-F238E27FC236}">
                <a16:creationId xmlns:a16="http://schemas.microsoft.com/office/drawing/2014/main" id="{FA785DF7-0409-4B0B-A503-2F0DB5A80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9271" y="6238459"/>
            <a:ext cx="10175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>
                <a:solidFill>
                  <a:srgbClr val="000000"/>
                </a:solidFill>
                <a:latin typeface="Calibri" panose="020F0502020204030204" pitchFamily="34" charset="0"/>
              </a:rPr>
              <a:t>digoxin</a:t>
            </a:r>
          </a:p>
        </p:txBody>
      </p:sp>
      <p:pic>
        <p:nvPicPr>
          <p:cNvPr id="2" name="Obrázek 2" descr="Obsah obrázku jídlo, vsedě, oranžová, med&#10;&#10;Popis se vygeneroval automaticky.">
            <a:extLst>
              <a:ext uri="{FF2B5EF4-FFF2-40B4-BE49-F238E27FC236}">
                <a16:creationId xmlns:a16="http://schemas.microsoft.com/office/drawing/2014/main" id="{ED75CFF1-5253-4BA1-971B-FFDABD0C8E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1284" y="4282793"/>
            <a:ext cx="1821713" cy="226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915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sz="3200" b="1" i="0" dirty="0" err="1">
                <a:solidFill>
                  <a:srgbClr val="800000"/>
                </a:solidFill>
                <a:latin typeface="Calibri"/>
                <a:cs typeface="Calibri"/>
              </a:rPr>
              <a:t>Cardioactives</a:t>
            </a:r>
            <a:r>
              <a:rPr lang="en-GB" altLang="sk-SK" sz="3200" b="1" i="0" dirty="0">
                <a:solidFill>
                  <a:srgbClr val="800000"/>
                </a:solidFill>
                <a:latin typeface="Calibri"/>
                <a:cs typeface="Calibri"/>
              </a:rPr>
              <a:t> – mechanism of action and toxicity</a:t>
            </a:r>
            <a:endParaRPr lang="en-GB" altLang="sk-SK" sz="3200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8F1005A6-8524-47CB-B4B5-A783CF6879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52" t="27414" r="9214" b="9310"/>
          <a:stretch/>
        </p:blipFill>
        <p:spPr>
          <a:xfrm>
            <a:off x="380336" y="4236409"/>
            <a:ext cx="4764228" cy="2290103"/>
          </a:xfrm>
          <a:prstGeom prst="rect">
            <a:avLst/>
          </a:prstGeo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49479D0A-DD33-44A5-9963-AB0F63843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215" y="1671943"/>
            <a:ext cx="3212804" cy="203441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1BEDB9A-DB1B-4055-9224-D03090F6B308}"/>
              </a:ext>
            </a:extLst>
          </p:cNvPr>
          <p:cNvSpPr txBox="1"/>
          <p:nvPr/>
        </p:nvSpPr>
        <p:spPr>
          <a:xfrm>
            <a:off x="940981" y="3634563"/>
            <a:ext cx="3841897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900" b="0" dirty="0">
                <a:solidFill>
                  <a:srgbClr val="000000"/>
                </a:solidFill>
                <a:latin typeface="Times New Roman"/>
                <a:cs typeface="Times New Roman"/>
              </a:rPr>
              <a:t>https://www.cvpharmacology.com/cardiostimulatory/digitalis</a:t>
            </a:r>
            <a:endParaRPr lang="cs-CZ" sz="900">
              <a:solidFill>
                <a:srgbClr val="000000"/>
              </a:solidFill>
              <a:cs typeface="Times New Roman"/>
            </a:endParaRPr>
          </a:p>
        </p:txBody>
      </p:sp>
      <p:pic>
        <p:nvPicPr>
          <p:cNvPr id="7" name="Obrázek 9">
            <a:extLst>
              <a:ext uri="{FF2B5EF4-FFF2-40B4-BE49-F238E27FC236}">
                <a16:creationId xmlns:a16="http://schemas.microsoft.com/office/drawing/2014/main" id="{A2F7B5AF-2944-4E78-8F52-901F20E8A7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1726" y="1623994"/>
            <a:ext cx="3017874" cy="2156895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B197CA8-D362-4291-973D-62CA59543EA0}"/>
              </a:ext>
            </a:extLst>
          </p:cNvPr>
          <p:cNvSpPr txBox="1"/>
          <p:nvPr/>
        </p:nvSpPr>
        <p:spPr>
          <a:xfrm>
            <a:off x="5140842" y="3749749"/>
            <a:ext cx="313306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b="0" dirty="0">
                <a:solidFill>
                  <a:srgbClr val="000000"/>
                </a:solidFill>
                <a:latin typeface="Times New Roman"/>
                <a:cs typeface="Times New Roman"/>
              </a:rPr>
              <a:t>https://www.memorangapp.com/flashcards/229226/8%2F30+Inotropes/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F470D02A-0B06-4F73-B32D-C5D34F069544}"/>
              </a:ext>
            </a:extLst>
          </p:cNvPr>
          <p:cNvSpPr txBox="1"/>
          <p:nvPr/>
        </p:nvSpPr>
        <p:spPr>
          <a:xfrm>
            <a:off x="5526272" y="4507319"/>
            <a:ext cx="313306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Intoxication signs:</a:t>
            </a:r>
          </a:p>
          <a:p>
            <a:r>
              <a:rPr lang="en-US" sz="1200" b="0" dirty="0">
                <a:solidFill>
                  <a:srgbClr val="000000"/>
                </a:solidFill>
                <a:latin typeface="Times New Roman"/>
                <a:cs typeface="Times New Roman"/>
              </a:rPr>
              <a:t>Cardiac </a:t>
            </a:r>
            <a:r>
              <a:rPr lang="en-US" sz="1200" b="0" dirty="0" err="1">
                <a:solidFill>
                  <a:srgbClr val="000000"/>
                </a:solidFill>
                <a:latin typeface="Times New Roman"/>
                <a:cs typeface="Times New Roman"/>
              </a:rPr>
              <a:t>arrhytmia</a:t>
            </a:r>
            <a:endParaRPr lang="en-US" sz="1200" b="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en-US" sz="1200" b="0" dirty="0">
                <a:solidFill>
                  <a:srgbClr val="000000"/>
                </a:solidFill>
                <a:latin typeface="Times New Roman"/>
                <a:cs typeface="Times New Roman"/>
              </a:rPr>
              <a:t>Altered color vision (red-yellow)</a:t>
            </a:r>
            <a:endParaRPr lang="en-US" sz="1200" b="0">
              <a:solidFill>
                <a:srgbClr val="000000"/>
              </a:solidFill>
              <a:cs typeface="Times New Roman"/>
            </a:endParaRPr>
          </a:p>
          <a:p>
            <a:endParaRPr lang="en-US" sz="1200" b="0" dirty="0">
              <a:solidFill>
                <a:srgbClr val="000000"/>
              </a:solidFill>
              <a:cs typeface="Times New Roman"/>
            </a:endParaRPr>
          </a:p>
          <a:p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Toxicity is increased by:</a:t>
            </a:r>
          </a:p>
          <a:p>
            <a:r>
              <a:rPr lang="en-US" sz="1200" b="0" dirty="0">
                <a:solidFill>
                  <a:srgbClr val="000000"/>
                </a:solidFill>
                <a:latin typeface="Times New Roman"/>
                <a:cs typeface="Times New Roman"/>
              </a:rPr>
              <a:t>Low K+ = </a:t>
            </a:r>
            <a:r>
              <a:rPr lang="en-US" sz="1200" b="0" dirty="0" err="1">
                <a:solidFill>
                  <a:srgbClr val="000000"/>
                </a:solidFill>
                <a:latin typeface="Times New Roman"/>
                <a:cs typeface="Times New Roman"/>
              </a:rPr>
              <a:t>hypokaliemia</a:t>
            </a:r>
            <a:r>
              <a:rPr lang="en-US" sz="1200" b="0" dirty="0">
                <a:solidFill>
                  <a:srgbClr val="000000"/>
                </a:solidFill>
                <a:latin typeface="Times New Roman"/>
                <a:cs typeface="Times New Roman"/>
              </a:rPr>
              <a:t>  (</a:t>
            </a:r>
            <a:r>
              <a:rPr lang="en-US" sz="1200" b="0" dirty="0">
                <a:solidFill>
                  <a:srgbClr val="FF0000"/>
                </a:solidFill>
                <a:latin typeface="Times New Roman"/>
                <a:cs typeface="Times New Roman"/>
              </a:rPr>
              <a:t>!diuretics!</a:t>
            </a:r>
            <a:r>
              <a:rPr lang="en-US" sz="1200" b="0" dirty="0">
                <a:solidFill>
                  <a:srgbClr val="000000"/>
                </a:solidFill>
                <a:latin typeface="Times New Roman"/>
                <a:cs typeface="Times New Roman"/>
              </a:rPr>
              <a:t>)</a:t>
            </a:r>
            <a:endParaRPr lang="en-US" sz="1200" b="0" dirty="0">
              <a:solidFill>
                <a:srgbClr val="000000"/>
              </a:solidFill>
              <a:cs typeface="Times New Roman"/>
            </a:endParaRPr>
          </a:p>
          <a:p>
            <a:r>
              <a:rPr lang="en-US" sz="1200" b="0" dirty="0">
                <a:solidFill>
                  <a:srgbClr val="000000"/>
                </a:solidFill>
                <a:latin typeface="Times New Roman"/>
                <a:cs typeface="Times New Roman"/>
              </a:rPr>
              <a:t>High Ca2+ = hypercalcemia </a:t>
            </a:r>
            <a:endParaRPr lang="en-US" sz="1200" b="0" dirty="0">
              <a:solidFill>
                <a:srgbClr val="000000"/>
              </a:solidFill>
              <a:cs typeface="Times New Roman"/>
            </a:endParaRPr>
          </a:p>
          <a:p>
            <a:endParaRPr lang="en-US" sz="1200" b="0" dirty="0">
              <a:solidFill>
                <a:srgbClr val="FF0000"/>
              </a:solidFill>
              <a:cs typeface="Times New Roman"/>
            </a:endParaRPr>
          </a:p>
          <a:p>
            <a:r>
              <a:rPr lang="en-US" sz="1200" b="0" dirty="0">
                <a:solidFill>
                  <a:srgbClr val="FF0000"/>
                </a:solidFill>
                <a:latin typeface="Times New Roman"/>
                <a:cs typeface="Times New Roman"/>
              </a:rPr>
              <a:t>Interactions with many medicines</a:t>
            </a:r>
            <a:endParaRPr lang="en-US" sz="1200" b="0" dirty="0">
              <a:solidFill>
                <a:srgbClr val="FF0000"/>
              </a:solidFill>
              <a:cs typeface="Times New Roman"/>
            </a:endParaRPr>
          </a:p>
          <a:p>
            <a:endParaRPr lang="en-US" sz="1200" b="0" dirty="0">
              <a:solidFill>
                <a:srgbClr val="000000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6064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3" name="Obrázek 3">
            <a:extLst>
              <a:ext uri="{FF2B5EF4-FFF2-40B4-BE49-F238E27FC236}">
                <a16:creationId xmlns:a16="http://schemas.microsoft.com/office/drawing/2014/main" id="{A314D446-D7CE-403B-97FB-EB8D0D648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153" y="69111"/>
            <a:ext cx="4362602" cy="6675474"/>
          </a:xfrm>
          <a:prstGeom prst="rect">
            <a:avLst/>
          </a:prstGeom>
        </p:spPr>
      </p:pic>
      <p:pic>
        <p:nvPicPr>
          <p:cNvPr id="4" name="Obrázek 5">
            <a:extLst>
              <a:ext uri="{FF2B5EF4-FFF2-40B4-BE49-F238E27FC236}">
                <a16:creationId xmlns:a16="http://schemas.microsoft.com/office/drawing/2014/main" id="{DE426942-9BFF-45EA-AA93-E49028AD6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5907" y="95693"/>
            <a:ext cx="4146207" cy="667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637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Farfarae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folium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8307388" cy="508843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Tussilago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farfara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altLang="en-US" sz="2400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Asteraceae</a:t>
            </a:r>
            <a:r>
              <a:rPr lang="cs-CZ" altLang="en-US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Coltsfoot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12" name="Obrázek 1">
            <a:extLst>
              <a:ext uri="{FF2B5EF4-FFF2-40B4-BE49-F238E27FC236}">
                <a16:creationId xmlns:a16="http://schemas.microsoft.com/office/drawing/2014/main" id="{8E67576B-A700-4E90-87CE-59165C3B15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370980"/>
            <a:ext cx="3130550" cy="39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2">
            <a:extLst>
              <a:ext uri="{FF2B5EF4-FFF2-40B4-BE49-F238E27FC236}">
                <a16:creationId xmlns:a16="http://schemas.microsoft.com/office/drawing/2014/main" id="{9B1CBF1B-CB66-4753-9BA9-B6CC46680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>
            <a:fillRect/>
          </a:stretch>
        </p:blipFill>
        <p:spPr bwMode="auto">
          <a:xfrm>
            <a:off x="899592" y="2370980"/>
            <a:ext cx="3168650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117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Farfarae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folium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4691757" cy="4947441"/>
          </a:xfrm>
        </p:spPr>
        <p:txBody>
          <a:bodyPr/>
          <a:lstStyle/>
          <a:p>
            <a:pPr algn="just">
              <a:lnSpc>
                <a:spcPct val="8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leaves palm-like, lobular, toothed, upper side yellow-green, lower side white felt-like, trichomes aggregated, without odour, weak bitter mucilage taste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mucilage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inul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i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n, tannins,</a:t>
            </a:r>
            <a:r>
              <a:rPr lang="cs-CZ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alt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pyrrolizidine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alkaloids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cs-CZ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tusilagin</a:t>
            </a:r>
            <a:r>
              <a:rPr lang="cs-CZ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cs-CZ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senkirkin</a:t>
            </a:r>
            <a:r>
              <a:rPr lang="cs-CZ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en-GB" alt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Usage</a:t>
            </a: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mucilagin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o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se, expectorant</a:t>
            </a:r>
            <a:r>
              <a:rPr lang="cs-CZ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alt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antitussic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5" descr="TN_farfara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24012"/>
            <a:ext cx="3632150" cy="272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1">
            <a:extLst>
              <a:ext uri="{FF2B5EF4-FFF2-40B4-BE49-F238E27FC236}">
                <a16:creationId xmlns:a16="http://schemas.microsoft.com/office/drawing/2014/main" id="{646382BF-7C8F-42F7-A025-A3178904D8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909" y="4565084"/>
            <a:ext cx="1387108" cy="138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4">
            <a:extLst>
              <a:ext uri="{FF2B5EF4-FFF2-40B4-BE49-F238E27FC236}">
                <a16:creationId xmlns:a16="http://schemas.microsoft.com/office/drawing/2014/main" id="{9E5C11F7-5671-4D15-B90C-EC9339AF80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771" y="4442620"/>
            <a:ext cx="1506035" cy="1506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3">
            <a:extLst>
              <a:ext uri="{FF2B5EF4-FFF2-40B4-BE49-F238E27FC236}">
                <a16:creationId xmlns:a16="http://schemas.microsoft.com/office/drawing/2014/main" id="{1EF79B7F-61D3-4415-BD97-E44DBD6D5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8099" y="5943769"/>
            <a:ext cx="11808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tusilagin</a:t>
            </a:r>
            <a:endParaRPr lang="cs-CZ" altLang="cs-CZ" sz="16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3D4BFFB-988C-48F6-B217-B09A568E8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3672" y="5948654"/>
            <a:ext cx="11865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senkirkin</a:t>
            </a:r>
            <a:endParaRPr lang="cs-CZ" altLang="cs-CZ" sz="16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2152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Fragariae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folium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8307388" cy="100806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Fragaria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vesca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altLang="en-US" sz="2400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Rosaceae</a:t>
            </a:r>
            <a:r>
              <a:rPr lang="cs-CZ" altLang="en-US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Wild strawberry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12" name="Obrázek 1">
            <a:extLst>
              <a:ext uri="{FF2B5EF4-FFF2-40B4-BE49-F238E27FC236}">
                <a16:creationId xmlns:a16="http://schemas.microsoft.com/office/drawing/2014/main" id="{7B78003F-DA2C-4B0C-A305-792ED1E58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056" y="2204864"/>
            <a:ext cx="2880320" cy="4443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2">
            <a:extLst>
              <a:ext uri="{FF2B5EF4-FFF2-40B4-BE49-F238E27FC236}">
                <a16:creationId xmlns:a16="http://schemas.microsoft.com/office/drawing/2014/main" id="{CE085C31-F459-4347-98A2-102FC135A2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7790" y="2958209"/>
            <a:ext cx="2937091" cy="293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9051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Fragariae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folium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460726"/>
            <a:ext cx="4691757" cy="4947441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lengthily </a:t>
            </a: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leafstalked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trifoliate leaves, sharply serrated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it </a:t>
            </a: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tooths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are visible pinkish </a:t>
            </a: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hydatodes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upper side light green, lower side </a:t>
            </a: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silverish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hairy, </a:t>
            </a: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withour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odour </a:t>
            </a: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bitterish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mucilaginous taste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condensed</a:t>
            </a:r>
            <a:r>
              <a:rPr lang="en-GB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tannins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flavonoids, volatiles,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organic acids </a:t>
            </a: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Usage</a:t>
            </a: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astringent, diuretic</a:t>
            </a:r>
            <a:endParaRPr lang="en-GB" alt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5" descr="fragarfol_small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67" y="1624012"/>
            <a:ext cx="2016224" cy="2688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kt 2">
            <a:extLst>
              <a:ext uri="{FF2B5EF4-FFF2-40B4-BE49-F238E27FC236}">
                <a16:creationId xmlns:a16="http://schemas.microsoft.com/office/drawing/2014/main" id="{E97E4A96-54FC-4E09-8F2F-EC93A04F7C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2837378"/>
              </p:ext>
            </p:extLst>
          </p:nvPr>
        </p:nvGraphicFramePr>
        <p:xfrm>
          <a:off x="5972167" y="4797152"/>
          <a:ext cx="2160240" cy="1513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r:id="rId6" imgW="2839854" imgH="1978868" progId="ISISServer">
                  <p:embed/>
                </p:oleObj>
              </mc:Choice>
              <mc:Fallback>
                <p:oleObj r:id="rId6" imgW="2839854" imgH="1978868" progId="ISISServer">
                  <p:embed/>
                  <p:pic>
                    <p:nvPicPr>
                      <p:cNvPr id="9" name="Objekt 2">
                        <a:extLst>
                          <a:ext uri="{FF2B5EF4-FFF2-40B4-BE49-F238E27FC236}">
                            <a16:creationId xmlns:a16="http://schemas.microsoft.com/office/drawing/2014/main" id="{E97E4A96-54FC-4E09-8F2F-EC93A04F7C9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2167" y="4797152"/>
                        <a:ext cx="2160240" cy="15132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00215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Rubi </a:t>
            </a:r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fruticosi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folium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8307388" cy="100806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Rubus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fruticosus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altLang="en-US" sz="2400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Rosaceae</a:t>
            </a:r>
            <a:r>
              <a:rPr lang="cs-CZ" altLang="en-US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cs-CZ" altLang="en-US" sz="2400" noProof="0" dirty="0" err="1">
                <a:solidFill>
                  <a:srgbClr val="000000"/>
                </a:solidFill>
                <a:latin typeface="Calibri" panose="020F0502020204030204" pitchFamily="34" charset="0"/>
              </a:rPr>
              <a:t>blackberry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r>
              <a:rPr lang="en-GB" altLang="sk-SK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	</a:t>
            </a:r>
            <a:endParaRPr lang="en-GB" altLang="en-US" sz="2000" noProof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12" name="Obrázek 1">
            <a:extLst>
              <a:ext uri="{FF2B5EF4-FFF2-40B4-BE49-F238E27FC236}">
                <a16:creationId xmlns:a16="http://schemas.microsoft.com/office/drawing/2014/main" id="{B112594D-6798-478E-A43E-20B23F7B70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4088" y="2204864"/>
            <a:ext cx="3278583" cy="4366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2">
            <a:extLst>
              <a:ext uri="{FF2B5EF4-FFF2-40B4-BE49-F238E27FC236}">
                <a16:creationId xmlns:a16="http://schemas.microsoft.com/office/drawing/2014/main" id="{5448E1FC-8A1A-496E-BDF3-EEE1DD298A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2740819"/>
            <a:ext cx="3844852" cy="2883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28283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Rubi </a:t>
            </a:r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fruticosi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folium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4401034" cy="5083295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/>
                <a:cs typeface="Calibri"/>
              </a:rPr>
              <a:t>Macroscopy:</a:t>
            </a:r>
            <a:r>
              <a:rPr lang="en-GB" altLang="cs-CZ" sz="2400" noProof="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libri"/>
                <a:cs typeface="Times New Roman"/>
              </a:rPr>
              <a:t>3-5 foliate oval leaves with sharply serrated margin, upper side dark green, lower brighter, poorly hairy, leafstalk and vein with back curved thorns, without odour, astringent taste</a:t>
            </a:r>
            <a:r>
              <a:rPr lang="en-GB" altLang="en-US" sz="2400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endParaRPr lang="en-GB" altLang="en-US" sz="240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Content compounds:</a:t>
            </a:r>
            <a:r>
              <a:rPr lang="en-GB" altLang="cs-CZ" sz="240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     </a:t>
            </a:r>
            <a:r>
              <a:rPr lang="en-GB" altLang="en-US" sz="2400" b="1" dirty="0">
                <a:solidFill>
                  <a:srgbClr val="000000"/>
                </a:solidFill>
                <a:latin typeface="Calibri"/>
                <a:cs typeface="Times New Roman"/>
              </a:rPr>
              <a:t>hydrolysable tannins, </a:t>
            </a:r>
            <a:r>
              <a:rPr lang="en-GB" altLang="en-US" sz="2400" dirty="0">
                <a:solidFill>
                  <a:srgbClr val="000000"/>
                </a:solidFill>
                <a:latin typeface="Calibri"/>
                <a:cs typeface="Times New Roman"/>
              </a:rPr>
              <a:t>flavonoids, organic acids</a:t>
            </a:r>
            <a:r>
              <a:rPr lang="en-GB" altLang="en-US" sz="2400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endParaRPr lang="en-GB" altLang="en-US" sz="240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Usage</a:t>
            </a:r>
            <a:r>
              <a:rPr lang="en-GB" altLang="cs-CZ" sz="2400" u="sng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:</a:t>
            </a:r>
            <a:r>
              <a:rPr lang="en-GB" altLang="cs-CZ" sz="240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libri"/>
                <a:cs typeface="Times New Roman"/>
              </a:rPr>
              <a:t>astringent, antidiarrhoic</a:t>
            </a:r>
          </a:p>
          <a:p>
            <a:pPr marL="0" indent="0">
              <a:spcAft>
                <a:spcPts val="1200"/>
              </a:spcAft>
              <a:buClr>
                <a:srgbClr val="006600"/>
              </a:buClr>
              <a:buSzPct val="100000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6" descr="TN_rubi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098" y="1700808"/>
            <a:ext cx="3468161" cy="260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1">
            <a:extLst>
              <a:ext uri="{FF2B5EF4-FFF2-40B4-BE49-F238E27FC236}">
                <a16:creationId xmlns:a16="http://schemas.microsoft.com/office/drawing/2014/main" id="{7353D8AA-F134-477C-B40C-D240826F80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934" y="4433581"/>
            <a:ext cx="1292859" cy="129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2">
            <a:extLst>
              <a:ext uri="{FF2B5EF4-FFF2-40B4-BE49-F238E27FC236}">
                <a16:creationId xmlns:a16="http://schemas.microsoft.com/office/drawing/2014/main" id="{050E4C87-1E6F-44AF-9B6E-83757817F5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" t="15875" r="76" b="17450"/>
          <a:stretch>
            <a:fillRect/>
          </a:stretch>
        </p:blipFill>
        <p:spPr bwMode="auto">
          <a:xfrm>
            <a:off x="7088963" y="4501556"/>
            <a:ext cx="1734755" cy="1156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3">
            <a:extLst>
              <a:ext uri="{FF2B5EF4-FFF2-40B4-BE49-F238E27FC236}">
                <a16:creationId xmlns:a16="http://schemas.microsoft.com/office/drawing/2014/main" id="{662BD179-8CC7-46EE-A838-636CF6389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821" y="5726440"/>
            <a:ext cx="14747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gallic</a:t>
            </a:r>
            <a:r>
              <a:rPr lang="cs-CZ" altLang="cs-CZ" sz="1600" b="0" dirty="0">
                <a:solidFill>
                  <a:srgbClr val="000000"/>
                </a:solidFill>
                <a:latin typeface="Calibri" panose="020F0502020204030204" pitchFamily="34" charset="0"/>
              </a:rPr>
              <a:t> acid</a:t>
            </a:r>
          </a:p>
        </p:txBody>
      </p:sp>
      <p:sp>
        <p:nvSpPr>
          <p:cNvPr id="13" name="TextovéPole 3">
            <a:extLst>
              <a:ext uri="{FF2B5EF4-FFF2-40B4-BE49-F238E27FC236}">
                <a16:creationId xmlns:a16="http://schemas.microsoft.com/office/drawing/2014/main" id="{662BD179-8CC7-46EE-A838-636CF6389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9296" y="5726440"/>
            <a:ext cx="14747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ellagic</a:t>
            </a:r>
            <a:r>
              <a:rPr lang="cs-CZ" altLang="cs-CZ" sz="1600" b="0" dirty="0">
                <a:solidFill>
                  <a:srgbClr val="000000"/>
                </a:solidFill>
                <a:latin typeface="Calibri" panose="020F0502020204030204" pitchFamily="34" charset="0"/>
              </a:rPr>
              <a:t> acid</a:t>
            </a:r>
          </a:p>
        </p:txBody>
      </p:sp>
    </p:spTree>
    <p:extLst>
      <p:ext uri="{BB962C8B-B14F-4D97-AF65-F5344CB8AC3E}">
        <p14:creationId xmlns:p14="http://schemas.microsoft.com/office/powerpoint/2010/main" val="28680697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Rubi </a:t>
            </a:r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idaei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folium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8307388" cy="100806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Rubus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idaeus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altLang="en-US" sz="2400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Rosaceae</a:t>
            </a:r>
            <a:r>
              <a:rPr lang="cs-CZ" altLang="en-US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cs-CZ" altLang="en-US" sz="2400" noProof="0" dirty="0" err="1">
                <a:solidFill>
                  <a:srgbClr val="000000"/>
                </a:solidFill>
                <a:latin typeface="Calibri" panose="020F0502020204030204" pitchFamily="34" charset="0"/>
              </a:rPr>
              <a:t>raspberry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12" name="Obrázek 1">
            <a:extLst>
              <a:ext uri="{FF2B5EF4-FFF2-40B4-BE49-F238E27FC236}">
                <a16:creationId xmlns:a16="http://schemas.microsoft.com/office/drawing/2014/main" id="{B6D8AE16-41DB-4557-B794-69220133F8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9166" y="2130687"/>
            <a:ext cx="3471615" cy="430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2">
            <a:extLst>
              <a:ext uri="{FF2B5EF4-FFF2-40B4-BE49-F238E27FC236}">
                <a16:creationId xmlns:a16="http://schemas.microsoft.com/office/drawing/2014/main" id="{CA58A501-29FC-4B37-A64E-90B82A4C00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2632076"/>
            <a:ext cx="4398793" cy="3302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52156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Rubi </a:t>
            </a:r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idaei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folium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4547741" cy="5261371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0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cs-CZ" sz="20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3-5 foliate leaves oval shaped, shortly sharpened with serrated margins, upper side dark green, lower side densely felt-like hairy, protruded </a:t>
            </a:r>
            <a:r>
              <a:rPr lang="en-US" altLang="en-US" sz="2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viens</a:t>
            </a:r>
            <a:r>
              <a:rPr lang="en-US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, leafstalk and main </a:t>
            </a:r>
            <a:r>
              <a:rPr lang="en-US" altLang="en-US" sz="2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ve</a:t>
            </a:r>
            <a:r>
              <a:rPr lang="cs-CZ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n with smooth thorns, without </a:t>
            </a:r>
            <a:r>
              <a:rPr lang="en-US" altLang="en-US" sz="2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odour</a:t>
            </a:r>
            <a:r>
              <a:rPr lang="en-US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, mild astringent taste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0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0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cs-CZ" sz="20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>
                <a:solidFill>
                  <a:srgbClr val="000000"/>
                </a:solidFill>
                <a:cs typeface="Times New Roman" panose="02020603050405020304" pitchFamily="18" charset="0"/>
              </a:rPr>
              <a:t>tannins</a:t>
            </a:r>
            <a:r>
              <a:rPr lang="en-US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, organic acids, mineral compounds, flavonoids</a:t>
            </a:r>
            <a:endParaRPr lang="en-US" altLang="en-US" sz="2000" dirty="0">
              <a:solidFill>
                <a:srgbClr val="000000"/>
              </a:solidFill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0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0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Usage</a:t>
            </a:r>
            <a:r>
              <a:rPr lang="en-GB" altLang="cs-CZ" sz="20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GB" altLang="cs-CZ" sz="20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dirty="0">
                <a:solidFill>
                  <a:srgbClr val="000000"/>
                </a:solidFill>
              </a:rPr>
              <a:t>mild</a:t>
            </a:r>
            <a:r>
              <a:rPr lang="en-US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 astringent</a:t>
            </a:r>
            <a:r>
              <a:rPr lang="en-US" altLang="en-US" sz="2000" dirty="0">
                <a:solidFill>
                  <a:srgbClr val="000000"/>
                </a:solidFill>
              </a:rPr>
              <a:t>, </a:t>
            </a:r>
            <a:r>
              <a:rPr lang="en-US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spasmolytic, cholagogue, diuretic</a:t>
            </a:r>
            <a:endParaRPr lang="en-GB" altLang="cs-CZ" sz="20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4" descr="TN_idei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54185"/>
            <a:ext cx="3024113" cy="226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1">
            <a:extLst>
              <a:ext uri="{FF2B5EF4-FFF2-40B4-BE49-F238E27FC236}">
                <a16:creationId xmlns:a16="http://schemas.microsoft.com/office/drawing/2014/main" id="{7353D8AA-F134-477C-B40C-D240826F80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190565"/>
            <a:ext cx="1292859" cy="129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2">
            <a:extLst>
              <a:ext uri="{FF2B5EF4-FFF2-40B4-BE49-F238E27FC236}">
                <a16:creationId xmlns:a16="http://schemas.microsoft.com/office/drawing/2014/main" id="{050E4C87-1E6F-44AF-9B6E-83757817F5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" t="15875" r="76" b="17450"/>
          <a:stretch>
            <a:fillRect/>
          </a:stretch>
        </p:blipFill>
        <p:spPr bwMode="auto">
          <a:xfrm>
            <a:off x="7120359" y="4258540"/>
            <a:ext cx="1734755" cy="1156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3">
            <a:extLst>
              <a:ext uri="{FF2B5EF4-FFF2-40B4-BE49-F238E27FC236}">
                <a16:creationId xmlns:a16="http://schemas.microsoft.com/office/drawing/2014/main" id="{662BD179-8CC7-46EE-A838-636CF6389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821" y="5726440"/>
            <a:ext cx="14747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gallic</a:t>
            </a:r>
            <a:r>
              <a:rPr lang="cs-CZ" altLang="cs-CZ" sz="1600" b="0" dirty="0">
                <a:solidFill>
                  <a:srgbClr val="000000"/>
                </a:solidFill>
                <a:latin typeface="Calibri" panose="020F0502020204030204" pitchFamily="34" charset="0"/>
              </a:rPr>
              <a:t> acid</a:t>
            </a:r>
          </a:p>
        </p:txBody>
      </p:sp>
      <p:sp>
        <p:nvSpPr>
          <p:cNvPr id="13" name="TextovéPole 3">
            <a:extLst>
              <a:ext uri="{FF2B5EF4-FFF2-40B4-BE49-F238E27FC236}">
                <a16:creationId xmlns:a16="http://schemas.microsoft.com/office/drawing/2014/main" id="{662BD179-8CC7-46EE-A838-636CF6389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9296" y="5726440"/>
            <a:ext cx="14747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ellagic</a:t>
            </a:r>
            <a:r>
              <a:rPr lang="cs-CZ" altLang="cs-CZ" sz="1600" b="0" dirty="0">
                <a:solidFill>
                  <a:srgbClr val="000000"/>
                </a:solidFill>
                <a:latin typeface="Calibri" panose="020F0502020204030204" pitchFamily="34" charset="0"/>
              </a:rPr>
              <a:t> acid</a:t>
            </a:r>
          </a:p>
        </p:txBody>
      </p:sp>
    </p:spTree>
    <p:extLst>
      <p:ext uri="{BB962C8B-B14F-4D97-AF65-F5344CB8AC3E}">
        <p14:creationId xmlns:p14="http://schemas.microsoft.com/office/powerpoint/2010/main" val="27415350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0" y="286544"/>
            <a:ext cx="7264399" cy="952500"/>
          </a:xfrm>
        </p:spPr>
        <p:txBody>
          <a:bodyPr/>
          <a:lstStyle/>
          <a:p>
            <a:r>
              <a:rPr lang="en-GB" altLang="en-US" sz="4000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Hamamelidis</a:t>
            </a:r>
            <a:r>
              <a:rPr lang="en-GB" altLang="en-US" sz="40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folium </a:t>
            </a:r>
            <a:r>
              <a:rPr lang="en-GB" altLang="sk-SK" sz="4000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sz="4000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sz="4000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8307388" cy="100806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Hamamelis virginiana, </a:t>
            </a:r>
            <a:r>
              <a:rPr lang="en-GB" altLang="en-US" sz="24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Hamamelidaceae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Witch Hazel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r>
              <a:rPr lang="en-GB" altLang="sk-SK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	</a:t>
            </a:r>
            <a:endParaRPr lang="en-GB" altLang="en-US" sz="2000" noProof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12" name="Obrázek 3">
            <a:extLst>
              <a:ext uri="{FF2B5EF4-FFF2-40B4-BE49-F238E27FC236}">
                <a16:creationId xmlns:a16="http://schemas.microsoft.com/office/drawing/2014/main" id="{8EA31ED8-6F5E-433F-9BCD-E5146F1C5E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8" y="2475604"/>
            <a:ext cx="2973134" cy="405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2">
            <a:extLst>
              <a:ext uri="{FF2B5EF4-FFF2-40B4-BE49-F238E27FC236}">
                <a16:creationId xmlns:a16="http://schemas.microsoft.com/office/drawing/2014/main" id="{0EE84194-3069-49B7-AACC-3439CAB687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7725" y="2485232"/>
            <a:ext cx="2973134" cy="396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68072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sz="4000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Hamamelidis</a:t>
            </a:r>
            <a:r>
              <a:rPr lang="en-GB" altLang="en-US" sz="40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folium </a:t>
            </a:r>
            <a:r>
              <a:rPr lang="en-GB" altLang="sk-SK" sz="4000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sz="4000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sz="4000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4691757" cy="4947441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1800" u="sng" noProof="0" dirty="0">
                <a:solidFill>
                  <a:srgbClr val="006600"/>
                </a:solidFill>
                <a:latin typeface="Calibri"/>
                <a:cs typeface="Calibri"/>
              </a:rPr>
              <a:t>Macroscopy:</a:t>
            </a:r>
            <a:r>
              <a:rPr lang="en-GB" altLang="cs-CZ" sz="1800" noProof="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lang="en-GB" altLang="en-US" sz="1800" err="1">
                <a:solidFill>
                  <a:srgbClr val="000000"/>
                </a:solidFill>
                <a:latin typeface="Calibri"/>
                <a:cs typeface="Calibri"/>
              </a:rPr>
              <a:t>leatherlike</a:t>
            </a:r>
            <a:r>
              <a:rPr lang="en-GB" altLang="en-US" sz="1800" dirty="0">
                <a:solidFill>
                  <a:srgbClr val="000000"/>
                </a:solidFill>
                <a:latin typeface="Calibri"/>
                <a:cs typeface="Calibri"/>
              </a:rPr>
              <a:t> soft leaf with short stalk, leaf blade broad oval, at the base oblique, asymmetric, at </a:t>
            </a:r>
            <a:r>
              <a:rPr lang="en-GB" altLang="en-US" sz="1800" err="1">
                <a:solidFill>
                  <a:srgbClr val="000000"/>
                </a:solidFill>
                <a:latin typeface="Calibri"/>
                <a:cs typeface="Calibri"/>
              </a:rPr>
              <a:t>hte</a:t>
            </a:r>
            <a:r>
              <a:rPr lang="en-GB" altLang="en-US" sz="1800" dirty="0">
                <a:solidFill>
                  <a:srgbClr val="000000"/>
                </a:solidFill>
                <a:latin typeface="Calibri"/>
                <a:cs typeface="Calibri"/>
              </a:rPr>
              <a:t> end sharpened, brownish-green, blade margin serrated or toothed, veins </a:t>
            </a:r>
            <a:r>
              <a:rPr lang="en-GB" altLang="en-US" sz="1800" err="1">
                <a:solidFill>
                  <a:srgbClr val="000000"/>
                </a:solidFill>
                <a:latin typeface="Calibri"/>
                <a:cs typeface="Calibri"/>
              </a:rPr>
              <a:t>pinnated</a:t>
            </a:r>
            <a:r>
              <a:rPr lang="en-GB" altLang="en-US" sz="1800" dirty="0">
                <a:solidFill>
                  <a:srgbClr val="000000"/>
                </a:solidFill>
                <a:latin typeface="Calibri"/>
                <a:cs typeface="Calibri"/>
              </a:rPr>
              <a:t>, protruding on the lower side, with trichomes, without odour, astringent taste </a:t>
            </a:r>
            <a:endParaRPr lang="cs-CZ" altLang="en-US" sz="180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8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1800" u="sng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Content compounds:</a:t>
            </a:r>
            <a:r>
              <a:rPr lang="en-GB" altLang="cs-CZ" sz="180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GB" altLang="en-US" sz="2000" b="1" err="1">
                <a:solidFill>
                  <a:srgbClr val="000000"/>
                </a:solidFill>
                <a:latin typeface="Calibri"/>
                <a:cs typeface="Times New Roman"/>
              </a:rPr>
              <a:t>elagic</a:t>
            </a:r>
            <a:r>
              <a:rPr lang="en-GB" altLang="en-US" sz="2000" b="1" dirty="0">
                <a:solidFill>
                  <a:srgbClr val="000000"/>
                </a:solidFill>
                <a:latin typeface="Calibri"/>
                <a:cs typeface="Times New Roman"/>
              </a:rPr>
              <a:t> tannins</a:t>
            </a:r>
            <a:r>
              <a:rPr lang="cs-CZ" altLang="en-US" sz="2000" b="1" dirty="0">
                <a:solidFill>
                  <a:srgbClr val="000000"/>
                </a:solidFill>
                <a:latin typeface="Calibri"/>
                <a:cs typeface="Times New Roman"/>
              </a:rPr>
              <a:t> - </a:t>
            </a:r>
            <a:r>
              <a:rPr lang="cs-CZ" altLang="en-US" sz="2000" b="1" err="1">
                <a:solidFill>
                  <a:srgbClr val="000000"/>
                </a:solidFill>
                <a:latin typeface="Calibri"/>
                <a:cs typeface="Times New Roman"/>
              </a:rPr>
              <a:t>hamamelitanins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Times New Roman"/>
              </a:rPr>
              <a:t>, flavonoids, </a:t>
            </a:r>
            <a:r>
              <a:rPr lang="en-GB" altLang="en-US" sz="2000" err="1">
                <a:solidFill>
                  <a:srgbClr val="000000"/>
                </a:solidFill>
                <a:latin typeface="Calibri"/>
                <a:cs typeface="Times New Roman"/>
              </a:rPr>
              <a:t>sapon</a:t>
            </a:r>
            <a:r>
              <a:rPr lang="en-GB" altLang="en-US" sz="2000" err="1">
                <a:solidFill>
                  <a:srgbClr val="000000"/>
                </a:solidFill>
                <a:latin typeface="Calibri"/>
                <a:cs typeface="Calibri"/>
              </a:rPr>
              <a:t>i</a:t>
            </a:r>
            <a:r>
              <a:rPr lang="en-GB" altLang="en-US" sz="2000" err="1">
                <a:solidFill>
                  <a:srgbClr val="000000"/>
                </a:solidFill>
                <a:latin typeface="Calibri"/>
                <a:cs typeface="Times New Roman"/>
              </a:rPr>
              <a:t>ns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Times New Roman"/>
              </a:rPr>
              <a:t>, essential oil</a:t>
            </a:r>
            <a:endParaRPr lang="cs-CZ" altLang="en-US" sz="2000">
              <a:solidFill>
                <a:srgbClr val="000000"/>
              </a:solidFill>
              <a:latin typeface="Calibri"/>
              <a:cs typeface="Times New Roman"/>
            </a:endParaRPr>
          </a:p>
          <a:p>
            <a:pPr algn="just"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cs-CZ" sz="18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1800" u="sng" noProof="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Usage</a:t>
            </a:r>
            <a:r>
              <a:rPr lang="en-GB" altLang="cs-CZ" sz="1800" u="sng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:</a:t>
            </a:r>
            <a:r>
              <a:rPr lang="en-GB" altLang="cs-CZ" sz="180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Times New Roman"/>
              </a:rPr>
              <a:t>astringent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Times New Roman"/>
              </a:rPr>
              <a:t>antidiarrhoic, </a:t>
            </a:r>
            <a:r>
              <a:rPr lang="en-GB" altLang="en-US" sz="2000" err="1">
                <a:solidFill>
                  <a:srgbClr val="000000"/>
                </a:solidFill>
                <a:latin typeface="Calibri"/>
                <a:cs typeface="Times New Roman"/>
              </a:rPr>
              <a:t>haemostyptic</a:t>
            </a:r>
            <a:endParaRPr lang="en-GB" altLang="en-US" sz="2000" dirty="0">
              <a:solidFill>
                <a:srgbClr val="000000"/>
              </a:solidFill>
              <a:latin typeface="Calibri"/>
              <a:cs typeface="Times New Roman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4" descr="TN_hama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24012"/>
            <a:ext cx="3118692" cy="233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1">
            <a:extLst>
              <a:ext uri="{FF2B5EF4-FFF2-40B4-BE49-F238E27FC236}">
                <a16:creationId xmlns:a16="http://schemas.microsoft.com/office/drawing/2014/main" id="{C3F0C36D-CA78-4130-9048-8EDC9C4730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3" b="21916"/>
          <a:stretch>
            <a:fillRect/>
          </a:stretch>
        </p:blipFill>
        <p:spPr bwMode="auto">
          <a:xfrm>
            <a:off x="6160514" y="4268805"/>
            <a:ext cx="1813867" cy="98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3">
            <a:extLst>
              <a:ext uri="{FF2B5EF4-FFF2-40B4-BE49-F238E27FC236}">
                <a16:creationId xmlns:a16="http://schemas.microsoft.com/office/drawing/2014/main" id="{83F960B5-DCAA-493D-8014-4BD32B433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9580" y="5303043"/>
            <a:ext cx="15509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hamamelose</a:t>
            </a:r>
            <a:endParaRPr lang="cs-CZ" altLang="cs-CZ" sz="16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038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Belladonnae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78129" y="1528457"/>
            <a:ext cx="4104709" cy="5013558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en-US" sz="2000" u="sng" dirty="0">
                <a:solidFill>
                  <a:srgbClr val="006600"/>
                </a:solidFill>
                <a:latin typeface="Calibri"/>
                <a:ea typeface="+mn-lt"/>
                <a:cs typeface="Times New Roman"/>
              </a:rPr>
              <a:t>Atropine </a:t>
            </a:r>
            <a:r>
              <a:rPr lang="en-GB" altLang="en-US" sz="2000" u="sng" dirty="0" err="1">
                <a:solidFill>
                  <a:srgbClr val="006600"/>
                </a:solidFill>
                <a:latin typeface="Calibri"/>
                <a:ea typeface="+mn-lt"/>
                <a:cs typeface="+mn-lt"/>
              </a:rPr>
              <a:t>i</a:t>
            </a:r>
            <a:r>
              <a:rPr lang="cs-CZ" sz="2000" u="sng" dirty="0" err="1">
                <a:solidFill>
                  <a:srgbClr val="006600"/>
                </a:solidFill>
                <a:ea typeface="+mn-lt"/>
                <a:cs typeface="+mn-lt"/>
              </a:rPr>
              <a:t>ntoxication</a:t>
            </a:r>
            <a:r>
              <a:rPr lang="cs-CZ" sz="2000" u="sng" dirty="0">
                <a:solidFill>
                  <a:srgbClr val="006600"/>
                </a:solidFill>
                <a:ea typeface="+mn-lt"/>
                <a:cs typeface="+mn-lt"/>
              </a:rPr>
              <a:t>:</a:t>
            </a:r>
            <a:r>
              <a:rPr lang="cs-CZ" sz="20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cs-CZ" sz="2000" dirty="0" err="1">
                <a:solidFill>
                  <a:srgbClr val="000000"/>
                </a:solidFill>
                <a:ea typeface="+mn-lt"/>
                <a:cs typeface="+mn-lt"/>
              </a:rPr>
              <a:t>mydriasis</a:t>
            </a:r>
            <a:r>
              <a:rPr lang="cs-CZ" sz="2000" dirty="0">
                <a:solidFill>
                  <a:srgbClr val="000000"/>
                </a:solidFill>
                <a:ea typeface="+mn-lt"/>
                <a:cs typeface="+mn-lt"/>
              </a:rPr>
              <a:t>, </a:t>
            </a:r>
            <a:r>
              <a:rPr lang="cs-CZ" sz="2000" dirty="0" err="1">
                <a:solidFill>
                  <a:srgbClr val="000000"/>
                </a:solidFill>
                <a:ea typeface="+mn-lt"/>
                <a:cs typeface="+mn-lt"/>
              </a:rPr>
              <a:t>mouth</a:t>
            </a:r>
            <a:r>
              <a:rPr lang="cs-CZ" sz="20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cs-CZ" sz="2000" dirty="0" err="1">
                <a:solidFill>
                  <a:srgbClr val="000000"/>
                </a:solidFill>
                <a:ea typeface="+mn-lt"/>
                <a:cs typeface="+mn-lt"/>
              </a:rPr>
              <a:t>dryness</a:t>
            </a:r>
            <a:r>
              <a:rPr lang="cs-CZ" sz="2000" dirty="0">
                <a:solidFill>
                  <a:srgbClr val="000000"/>
                </a:solidFill>
                <a:ea typeface="+mn-lt"/>
                <a:cs typeface="+mn-lt"/>
              </a:rPr>
              <a:t>, </a:t>
            </a:r>
            <a:r>
              <a:rPr lang="cs-CZ" sz="2000" dirty="0" err="1">
                <a:solidFill>
                  <a:srgbClr val="000000"/>
                </a:solidFill>
                <a:ea typeface="+mn-lt"/>
                <a:cs typeface="+mn-lt"/>
              </a:rPr>
              <a:t>hallucinations</a:t>
            </a:r>
            <a:r>
              <a:rPr lang="cs-CZ" sz="2000" dirty="0">
                <a:solidFill>
                  <a:srgbClr val="000000"/>
                </a:solidFill>
                <a:ea typeface="+mn-lt"/>
                <a:cs typeface="+mn-lt"/>
              </a:rPr>
              <a:t>, </a:t>
            </a:r>
            <a:r>
              <a:rPr lang="cs-CZ" sz="2000" dirty="0" err="1">
                <a:solidFill>
                  <a:srgbClr val="000000"/>
                </a:solidFill>
                <a:ea typeface="+mn-lt"/>
                <a:cs typeface="+mn-lt"/>
              </a:rPr>
              <a:t>terminal</a:t>
            </a:r>
            <a:r>
              <a:rPr lang="cs-CZ" sz="20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cs-CZ" sz="2000" dirty="0" err="1">
                <a:solidFill>
                  <a:srgbClr val="000000"/>
                </a:solidFill>
                <a:ea typeface="+mn-lt"/>
                <a:cs typeface="+mn-lt"/>
              </a:rPr>
              <a:t>state</a:t>
            </a:r>
            <a:r>
              <a:rPr lang="cs-CZ" sz="2000" dirty="0">
                <a:solidFill>
                  <a:srgbClr val="000000"/>
                </a:solidFill>
                <a:ea typeface="+mn-lt"/>
                <a:cs typeface="+mn-lt"/>
              </a:rPr>
              <a:t>- delirium and </a:t>
            </a:r>
            <a:r>
              <a:rPr lang="cs-CZ" sz="2000" dirty="0" err="1">
                <a:solidFill>
                  <a:srgbClr val="000000"/>
                </a:solidFill>
                <a:ea typeface="+mn-lt"/>
                <a:cs typeface="+mn-lt"/>
              </a:rPr>
              <a:t>coma</a:t>
            </a:r>
            <a:r>
              <a:rPr lang="cs-CZ" sz="2000" dirty="0">
                <a:solidFill>
                  <a:srgbClr val="000000"/>
                </a:solidFill>
                <a:ea typeface="+mn-lt"/>
                <a:cs typeface="+mn-lt"/>
              </a:rPr>
              <a:t>, </a:t>
            </a:r>
            <a:r>
              <a:rPr lang="cs-CZ" sz="2000" dirty="0" err="1">
                <a:solidFill>
                  <a:srgbClr val="000000"/>
                </a:solidFill>
                <a:ea typeface="+mn-lt"/>
                <a:cs typeface="+mn-lt"/>
              </a:rPr>
              <a:t>death</a:t>
            </a:r>
            <a:r>
              <a:rPr lang="cs-CZ" sz="20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cs-CZ" sz="2000" dirty="0" err="1">
                <a:solidFill>
                  <a:srgbClr val="000000"/>
                </a:solidFill>
                <a:ea typeface="+mn-lt"/>
                <a:cs typeface="+mn-lt"/>
              </a:rPr>
              <a:t>due</a:t>
            </a:r>
            <a:r>
              <a:rPr lang="cs-CZ" sz="2000" dirty="0">
                <a:solidFill>
                  <a:srgbClr val="000000"/>
                </a:solidFill>
                <a:ea typeface="+mn-lt"/>
                <a:cs typeface="+mn-lt"/>
              </a:rPr>
              <a:t> to </a:t>
            </a:r>
            <a:r>
              <a:rPr lang="cs-CZ" sz="2000" dirty="0" err="1">
                <a:solidFill>
                  <a:srgbClr val="000000"/>
                </a:solidFill>
                <a:ea typeface="+mn-lt"/>
                <a:cs typeface="+mn-lt"/>
              </a:rPr>
              <a:t>paralysis</a:t>
            </a:r>
            <a:r>
              <a:rPr lang="cs-CZ" sz="2000" dirty="0">
                <a:solidFill>
                  <a:srgbClr val="000000"/>
                </a:solidFill>
                <a:ea typeface="+mn-lt"/>
                <a:cs typeface="+mn-lt"/>
              </a:rPr>
              <a:t> of </a:t>
            </a:r>
            <a:r>
              <a:rPr lang="cs-CZ" sz="2000" dirty="0" err="1">
                <a:solidFill>
                  <a:srgbClr val="000000"/>
                </a:solidFill>
                <a:ea typeface="+mn-lt"/>
                <a:cs typeface="+mn-lt"/>
              </a:rPr>
              <a:t>vital</a:t>
            </a:r>
            <a:r>
              <a:rPr lang="cs-CZ" sz="20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cs-CZ" sz="2000" dirty="0" err="1">
                <a:solidFill>
                  <a:srgbClr val="000000"/>
                </a:solidFill>
                <a:ea typeface="+mn-lt"/>
                <a:cs typeface="+mn-lt"/>
              </a:rPr>
              <a:t>centres</a:t>
            </a:r>
            <a:endParaRPr lang="en-GB" altLang="en-US" sz="20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cs-CZ" sz="2000" dirty="0">
              <a:solidFill>
                <a:srgbClr val="000000"/>
              </a:solidFill>
              <a:ea typeface="+mn-lt"/>
              <a:cs typeface="+mn-lt"/>
            </a:endParaRPr>
          </a:p>
          <a:p>
            <a:pPr>
              <a:buClr>
                <a:srgbClr val="99CCFF"/>
              </a:buClr>
              <a:buFont typeface="Wingdings,Sans-Serif" panose="05000000000000000000" pitchFamily="2" charset="2"/>
              <a:buChar char="§"/>
              <a:defRPr/>
            </a:pPr>
            <a:endParaRPr lang="en-GB" sz="18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  <a:p>
            <a:pPr marL="0" indent="0">
              <a:buClr>
                <a:srgbClr val="99CCFF"/>
              </a:buClr>
              <a:buNone/>
              <a:defRPr/>
            </a:pPr>
            <a:r>
              <a:rPr lang="en-GB" sz="1800" dirty="0">
                <a:solidFill>
                  <a:srgbClr val="800000"/>
                </a:solidFill>
                <a:ea typeface="+mn-lt"/>
                <a:cs typeface="+mn-lt"/>
              </a:rPr>
              <a:t>Atropine 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– mydriatic, antiemetic, antiparkinsonic, premedication to general </a:t>
            </a:r>
            <a:r>
              <a:rPr lang="en-GB" sz="1800" dirty="0" err="1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anesthesia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, antidotum for intoxication with parasympatomimetics (organophosphates – insecticides, chemical weapons)</a:t>
            </a:r>
            <a:endParaRPr lang="en-US" sz="18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  <a:p>
            <a:pPr marL="0" indent="0">
              <a:buNone/>
              <a:defRPr/>
            </a:pPr>
            <a:r>
              <a:rPr lang="en-GB" sz="1800" dirty="0">
                <a:solidFill>
                  <a:srgbClr val="800000"/>
                </a:solidFill>
                <a:ea typeface="+mn-lt"/>
                <a:cs typeface="+mn-lt"/>
              </a:rPr>
              <a:t>Scopolamine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 – sedates the CNS, spasmolytic</a:t>
            </a:r>
            <a:endParaRPr lang="en-US" sz="1800" dirty="0">
              <a:solidFill>
                <a:schemeClr val="bg1">
                  <a:lumMod val="50000"/>
                </a:schemeClr>
              </a:solidFill>
              <a:cs typeface="Times New Roman"/>
            </a:endParaRP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endParaRPr lang="en-GB" altLang="cs-CZ" sz="140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289304" y="5050232"/>
            <a:ext cx="10109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1200" b="0" dirty="0">
                <a:solidFill>
                  <a:srgbClr val="000008"/>
                </a:solidFill>
                <a:latin typeface="Calibri"/>
                <a:cs typeface="Calibri"/>
              </a:rPr>
              <a:t>acetylcholine</a:t>
            </a:r>
            <a:endParaRPr lang="cs-CZ" sz="1200" dirty="0">
              <a:cs typeface="Times New Roman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5292944" y="6472853"/>
            <a:ext cx="6046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1200" b="0" dirty="0" err="1">
                <a:solidFill>
                  <a:srgbClr val="000008"/>
                </a:solidFill>
                <a:latin typeface="Calibri"/>
                <a:cs typeface="Calibri"/>
              </a:rPr>
              <a:t>soman</a:t>
            </a:r>
            <a:endParaRPr lang="cs-CZ" sz="1200" dirty="0" err="1">
              <a:cs typeface="Times New Roman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7292149" y="5054716"/>
            <a:ext cx="5645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1200" b="0" dirty="0">
                <a:solidFill>
                  <a:srgbClr val="000008"/>
                </a:solidFill>
                <a:latin typeface="Calibri"/>
                <a:cs typeface="Calibri"/>
              </a:rPr>
              <a:t>sarine</a:t>
            </a:r>
            <a:endParaRPr lang="cs-CZ" sz="1200" dirty="0">
              <a:cs typeface="Times New Roman"/>
            </a:endParaRPr>
          </a:p>
        </p:txBody>
      </p:sp>
      <p:sp>
        <p:nvSpPr>
          <p:cNvPr id="4" name="AutoShape 2" descr="Image result for tropic acid wikimedia comm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7224247" y="6471803"/>
            <a:ext cx="7892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1200" b="0">
                <a:solidFill>
                  <a:srgbClr val="000008"/>
                </a:solidFill>
                <a:latin typeface="Calibri"/>
                <a:cs typeface="Calibri"/>
              </a:rPr>
              <a:t>parathion</a:t>
            </a:r>
            <a:endParaRPr lang="cs-CZ" sz="1200">
              <a:cs typeface="Times New Roman"/>
            </a:endParaRPr>
          </a:p>
        </p:txBody>
      </p:sp>
      <p:pic>
        <p:nvPicPr>
          <p:cNvPr id="5" name="Obrázek 6">
            <a:extLst>
              <a:ext uri="{FF2B5EF4-FFF2-40B4-BE49-F238E27FC236}">
                <a16:creationId xmlns:a16="http://schemas.microsoft.com/office/drawing/2014/main" id="{0C794700-F9FB-4A9E-A75E-7555D6BEC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491" y="4436016"/>
            <a:ext cx="1483305" cy="511754"/>
          </a:xfrm>
          <a:prstGeom prst="rect">
            <a:avLst/>
          </a:prstGeom>
        </p:spPr>
      </p:pic>
      <p:pic>
        <p:nvPicPr>
          <p:cNvPr id="12" name="Obrázek 13">
            <a:extLst>
              <a:ext uri="{FF2B5EF4-FFF2-40B4-BE49-F238E27FC236}">
                <a16:creationId xmlns:a16="http://schemas.microsoft.com/office/drawing/2014/main" id="{074BD7F0-205B-43D0-9ADE-2332FFAD6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7061" y="4332992"/>
            <a:ext cx="981075" cy="716107"/>
          </a:xfrm>
          <a:prstGeom prst="rect">
            <a:avLst/>
          </a:prstGeom>
        </p:spPr>
      </p:pic>
      <p:pic>
        <p:nvPicPr>
          <p:cNvPr id="14" name="Obrázek 14">
            <a:extLst>
              <a:ext uri="{FF2B5EF4-FFF2-40B4-BE49-F238E27FC236}">
                <a16:creationId xmlns:a16="http://schemas.microsoft.com/office/drawing/2014/main" id="{7A7C8592-A828-4DC9-BD1C-3279453EAE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5271" y="5769853"/>
            <a:ext cx="1177637" cy="674544"/>
          </a:xfrm>
          <a:prstGeom prst="rect">
            <a:avLst/>
          </a:prstGeom>
        </p:spPr>
      </p:pic>
      <p:pic>
        <p:nvPicPr>
          <p:cNvPr id="15" name="Obrázek 15">
            <a:extLst>
              <a:ext uri="{FF2B5EF4-FFF2-40B4-BE49-F238E27FC236}">
                <a16:creationId xmlns:a16="http://schemas.microsoft.com/office/drawing/2014/main" id="{3440D0FC-AB31-4430-B069-C4842979AD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4888" y="5583507"/>
            <a:ext cx="1500620" cy="986270"/>
          </a:xfrm>
          <a:prstGeom prst="rect">
            <a:avLst/>
          </a:prstGeom>
        </p:spPr>
      </p:pic>
      <p:pic>
        <p:nvPicPr>
          <p:cNvPr id="2" name="Obrázek 5">
            <a:extLst>
              <a:ext uri="{FF2B5EF4-FFF2-40B4-BE49-F238E27FC236}">
                <a16:creationId xmlns:a16="http://schemas.microsoft.com/office/drawing/2014/main" id="{03F51103-F487-4C44-A5D5-9097DE098B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8074" y="1527091"/>
            <a:ext cx="4408967" cy="269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214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Malvae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folium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8307388" cy="100806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Malva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mauritiana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Malva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neglecta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Malva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sylvestris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altLang="en-US" sz="2400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Malvaceae</a:t>
            </a:r>
            <a:r>
              <a:rPr lang="cs-CZ" altLang="en-US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High mallow, Marshmallow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7" name="Obrázek 1">
            <a:extLst>
              <a:ext uri="{FF2B5EF4-FFF2-40B4-BE49-F238E27FC236}">
                <a16:creationId xmlns:a16="http://schemas.microsoft.com/office/drawing/2014/main" id="{A4811883-784A-481F-ABC4-27B2FC90A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55"/>
          <a:stretch>
            <a:fillRect/>
          </a:stretch>
        </p:blipFill>
        <p:spPr bwMode="auto">
          <a:xfrm>
            <a:off x="5422272" y="2710894"/>
            <a:ext cx="3006725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2">
            <a:extLst>
              <a:ext uri="{FF2B5EF4-FFF2-40B4-BE49-F238E27FC236}">
                <a16:creationId xmlns:a16="http://schemas.microsoft.com/office/drawing/2014/main" id="{7DBA4BC3-BDDC-419D-A6AF-86597FAFA3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67170"/>
            <a:ext cx="4496766" cy="333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5313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Malvae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folium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4691757" cy="4947441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without odour, mucilaginous taste</a:t>
            </a:r>
          </a:p>
          <a:p>
            <a:pPr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en-US" sz="1800" b="1" i="1" dirty="0">
                <a:solidFill>
                  <a:srgbClr val="800000"/>
                </a:solidFill>
                <a:latin typeface="Calibri"/>
                <a:cs typeface="Times New Roman"/>
              </a:rPr>
              <a:t>M. </a:t>
            </a:r>
            <a:r>
              <a:rPr lang="en-GB" altLang="en-US" sz="1800" b="1" i="1" err="1">
                <a:solidFill>
                  <a:srgbClr val="800000"/>
                </a:solidFill>
                <a:latin typeface="Calibri"/>
                <a:cs typeface="Times New Roman"/>
              </a:rPr>
              <a:t>mauritiana</a:t>
            </a:r>
            <a:r>
              <a:rPr lang="en-GB" altLang="en-US" sz="1800" b="1" i="1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lang="en-GB" altLang="en-US" sz="1800" dirty="0">
                <a:solidFill>
                  <a:srgbClr val="000000"/>
                </a:solidFill>
                <a:latin typeface="Calibri"/>
                <a:cs typeface="Times New Roman"/>
              </a:rPr>
              <a:t>–</a:t>
            </a:r>
            <a:r>
              <a:rPr lang="en-GB" altLang="en-US" sz="1800" dirty="0">
                <a:solidFill>
                  <a:srgbClr val="000000"/>
                </a:solidFill>
                <a:latin typeface="Calibri"/>
                <a:cs typeface="Calibri"/>
              </a:rPr>
              <a:t> big oval leaves, rounded</a:t>
            </a:r>
            <a:r>
              <a:rPr lang="en-GB" altLang="en-US" sz="1800" dirty="0">
                <a:solidFill>
                  <a:srgbClr val="000000"/>
                </a:solidFill>
                <a:latin typeface="Calibri"/>
                <a:cs typeface="Times New Roman"/>
              </a:rPr>
              <a:t>, blade 5 sectioned, blunt lobes, toothed</a:t>
            </a:r>
          </a:p>
          <a:p>
            <a:pPr lvl="1"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en-US" sz="1800" b="1" i="1" dirty="0">
                <a:solidFill>
                  <a:srgbClr val="800000"/>
                </a:solidFill>
                <a:latin typeface="Calibri"/>
                <a:cs typeface="Times New Roman"/>
              </a:rPr>
              <a:t>M. </a:t>
            </a:r>
            <a:r>
              <a:rPr lang="en-GB" altLang="en-US" sz="1800" b="1" i="1" err="1">
                <a:solidFill>
                  <a:srgbClr val="800000"/>
                </a:solidFill>
                <a:latin typeface="Calibri"/>
                <a:cs typeface="Times New Roman"/>
              </a:rPr>
              <a:t>neglecta</a:t>
            </a:r>
            <a:r>
              <a:rPr lang="en-GB" altLang="en-US" sz="1800" b="1" i="1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lang="en-GB" altLang="en-US" sz="1800" dirty="0">
                <a:solidFill>
                  <a:srgbClr val="000000"/>
                </a:solidFill>
                <a:latin typeface="Calibri"/>
                <a:cs typeface="Times New Roman"/>
              </a:rPr>
              <a:t>-</a:t>
            </a:r>
            <a:r>
              <a:rPr lang="en-GB" altLang="en-US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GB" altLang="en-US" sz="1800" dirty="0">
                <a:solidFill>
                  <a:srgbClr val="000000"/>
                </a:solidFill>
                <a:latin typeface="Calibri"/>
                <a:cs typeface="Times New Roman"/>
              </a:rPr>
              <a:t>5-7-lobular leaves, from </a:t>
            </a:r>
            <a:r>
              <a:rPr lang="en-GB" altLang="en-US" sz="1800" err="1">
                <a:solidFill>
                  <a:srgbClr val="000000"/>
                </a:solidFill>
                <a:latin typeface="Calibri"/>
                <a:cs typeface="Times New Roman"/>
              </a:rPr>
              <a:t>reniform</a:t>
            </a:r>
            <a:r>
              <a:rPr lang="en-GB" altLang="en-US" sz="1800" dirty="0">
                <a:solidFill>
                  <a:srgbClr val="000000"/>
                </a:solidFill>
                <a:latin typeface="Calibri"/>
                <a:cs typeface="Times New Roman"/>
              </a:rPr>
              <a:t> to rounded, blunt lobes, notched toothed, upper side bald, lower hairy.</a:t>
            </a:r>
          </a:p>
          <a:p>
            <a:pPr lvl="1"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en-US" sz="1800" b="1" i="1" dirty="0">
                <a:solidFill>
                  <a:srgbClr val="800000"/>
                </a:solidFill>
                <a:latin typeface="Calibri"/>
                <a:cs typeface="Times New Roman"/>
              </a:rPr>
              <a:t>M. </a:t>
            </a:r>
            <a:r>
              <a:rPr lang="en-GB" altLang="en-US" sz="1800" b="1" i="1" err="1">
                <a:solidFill>
                  <a:srgbClr val="800000"/>
                </a:solidFill>
                <a:latin typeface="Calibri"/>
                <a:cs typeface="Times New Roman"/>
              </a:rPr>
              <a:t>sylvestris</a:t>
            </a:r>
            <a:r>
              <a:rPr lang="en-GB" altLang="en-US" sz="1800" b="1" i="1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lang="en-GB" altLang="en-US" sz="1800" dirty="0">
                <a:solidFill>
                  <a:srgbClr val="000000"/>
                </a:solidFill>
                <a:latin typeface="Calibri"/>
                <a:cs typeface="Times New Roman"/>
              </a:rPr>
              <a:t>–</a:t>
            </a:r>
            <a:r>
              <a:rPr lang="en-GB" altLang="en-US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GB" altLang="en-US" sz="1800" dirty="0">
                <a:solidFill>
                  <a:srgbClr val="000000"/>
                </a:solidFill>
                <a:latin typeface="Calibri"/>
                <a:cs typeface="Times New Roman"/>
              </a:rPr>
              <a:t>rounded leaves, blade palm-like 3-7 lobular, lobes from triangular to elongated, notched, width bigger than </a:t>
            </a:r>
            <a:r>
              <a:rPr lang="en-GB" altLang="en-US" sz="1800">
                <a:solidFill>
                  <a:srgbClr val="000000"/>
                </a:solidFill>
                <a:latin typeface="Calibri"/>
                <a:cs typeface="Times New Roman"/>
              </a:rPr>
              <a:t>length</a:t>
            </a:r>
            <a:endParaRPr lang="en-GB" alt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endParaRPr lang="en-GB" altLang="cs-CZ" sz="24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5" descr="TN_malva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222" y="2635688"/>
            <a:ext cx="3407299" cy="2555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6251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Malvae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folium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4691757" cy="4947441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membrane mucilage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tannins, essential oil, phytosterols</a:t>
            </a:r>
            <a:endParaRPr lang="en-GB" alt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Usage</a:t>
            </a: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mucilagin</a:t>
            </a:r>
            <a:r>
              <a:rPr lang="cs-CZ" altLang="en-US" sz="2400" dirty="0">
                <a:solidFill>
                  <a:srgbClr val="000000"/>
                </a:solidFill>
              </a:rPr>
              <a:t>o</a:t>
            </a:r>
            <a:r>
              <a:rPr lang="cs-CZ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se</a:t>
            </a:r>
            <a:r>
              <a:rPr lang="cs-CZ" altLang="en-US" sz="2400" dirty="0">
                <a:solidFill>
                  <a:srgbClr val="000000"/>
                </a:solidFill>
              </a:rPr>
              <a:t>, </a:t>
            </a:r>
            <a:r>
              <a:rPr lang="cs-CZ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emoliens</a:t>
            </a:r>
            <a:r>
              <a:rPr lang="cs-CZ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, antiphlogistic, </a:t>
            </a:r>
            <a:r>
              <a:rPr lang="cs-CZ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mild</a:t>
            </a:r>
            <a:r>
              <a:rPr lang="cs-CZ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cs-CZ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astringent</a:t>
            </a:r>
            <a:endParaRPr lang="cs-CZ" altLang="en-US" sz="24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7" name="Obrázek 1">
            <a:extLst>
              <a:ext uri="{FF2B5EF4-FFF2-40B4-BE49-F238E27FC236}">
                <a16:creationId xmlns:a16="http://schemas.microsoft.com/office/drawing/2014/main" id="{7B6DE46C-722B-4E10-96C0-9E78C255D3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8" b="8893"/>
          <a:stretch>
            <a:fillRect/>
          </a:stretch>
        </p:blipFill>
        <p:spPr bwMode="auto">
          <a:xfrm>
            <a:off x="6372200" y="2060848"/>
            <a:ext cx="18716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3">
            <a:extLst>
              <a:ext uri="{FF2B5EF4-FFF2-40B4-BE49-F238E27FC236}">
                <a16:creationId xmlns:a16="http://schemas.microsoft.com/office/drawing/2014/main" id="{BB8F42CF-49C1-464D-8FBD-0E35F2E0C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4347" y="3742526"/>
            <a:ext cx="24161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galacturon</a:t>
            </a:r>
            <a:r>
              <a:rPr lang="en-US" altLang="cs-CZ" sz="16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ic</a:t>
            </a:r>
            <a:r>
              <a:rPr lang="en-US" altLang="cs-CZ" sz="1600" b="0" dirty="0">
                <a:solidFill>
                  <a:srgbClr val="000000"/>
                </a:solidFill>
                <a:latin typeface="Calibri" panose="020F0502020204030204" pitchFamily="34" charset="0"/>
              </a:rPr>
              <a:t> acid</a:t>
            </a:r>
            <a:endParaRPr lang="cs-CZ" altLang="cs-CZ" sz="16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8610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35696" y="286544"/>
            <a:ext cx="7155879" cy="952500"/>
          </a:xfrm>
        </p:spPr>
        <p:txBody>
          <a:bodyPr/>
          <a:lstStyle/>
          <a:p>
            <a:r>
              <a:rPr lang="en-GB" altLang="en-US" sz="36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Zingiberis</a:t>
            </a:r>
            <a:r>
              <a:rPr lang="en-GB" altLang="en-US" sz="3600" b="1" dirty="0">
                <a:solidFill>
                  <a:srgbClr val="800000"/>
                </a:solidFill>
                <a:latin typeface="Calibri" panose="020F0502020204030204" pitchFamily="34" charset="0"/>
              </a:rPr>
              <a:t> radix (rhizoma) </a:t>
            </a:r>
            <a:r>
              <a:rPr lang="en-GB" altLang="sk-SK" sz="3600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sz="3600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sz="3600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8307388" cy="100806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Zingiber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officinale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, </a:t>
            </a:r>
            <a:r>
              <a:rPr lang="en-GB" altLang="en-US" sz="24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Zingiberaceae</a:t>
            </a:r>
            <a:r>
              <a:rPr lang="cs-CZ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cs-CZ" altLang="en-US" sz="2400" noProof="0" dirty="0" err="1">
                <a:solidFill>
                  <a:srgbClr val="000000"/>
                </a:solidFill>
                <a:latin typeface="Calibri" panose="020F0502020204030204" pitchFamily="34" charset="0"/>
              </a:rPr>
              <a:t>ginger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E301DAAF-154F-4ADC-AAD5-263788028CEC}"/>
              </a:ext>
            </a:extLst>
          </p:cNvPr>
          <p:cNvSpPr txBox="1"/>
          <p:nvPr/>
        </p:nvSpPr>
        <p:spPr>
          <a:xfrm>
            <a:off x="950474" y="6156314"/>
            <a:ext cx="42947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sk-SK" sz="1000" b="0" dirty="0">
                <a:solidFill>
                  <a:srgbClr val="000000"/>
                </a:solidFill>
                <a:cs typeface="Arial" panose="020B0604020202020204" pitchFamily="34" charset="0"/>
              </a:rPr>
              <a:t>https://commons.wikimedia.org/wiki/File:Althaea_officinalis.jpeg</a:t>
            </a:r>
          </a:p>
        </p:txBody>
      </p:sp>
      <p:pic>
        <p:nvPicPr>
          <p:cNvPr id="11" name="Picture 4" descr="zigiber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370411"/>
            <a:ext cx="2448967" cy="3785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956" y="2132856"/>
            <a:ext cx="3646760" cy="4437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57165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4746186" cy="4947441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000" u="sng" noProof="0" dirty="0">
                <a:solidFill>
                  <a:srgbClr val="006600"/>
                </a:solidFill>
                <a:latin typeface="Calibri"/>
                <a:cs typeface="Calibri"/>
              </a:rPr>
              <a:t>Macroscopy:</a:t>
            </a:r>
            <a:r>
              <a:rPr lang="en-GB" altLang="cs-CZ" sz="2000" noProof="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Calibri"/>
              </a:rPr>
              <a:t>rhizome on the surface grey, poorly wrinkled, longitudinally stripped, aromatic typical odour, taste warm spicy and pungent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0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000" u="sng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Content compounds:</a:t>
            </a:r>
            <a:r>
              <a:rPr lang="en-GB" altLang="cs-CZ" sz="200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GB" altLang="en-US" sz="2000" b="1" dirty="0">
                <a:solidFill>
                  <a:srgbClr val="000000"/>
                </a:solidFill>
                <a:latin typeface="Calibri"/>
                <a:cs typeface="Calibri"/>
              </a:rPr>
              <a:t>volatiles 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Calibri"/>
              </a:rPr>
              <a:t>(zingiberene), </a:t>
            </a:r>
            <a:r>
              <a:rPr lang="en-GB" altLang="en-US" sz="2000" b="1" dirty="0">
                <a:solidFill>
                  <a:srgbClr val="000000"/>
                </a:solidFill>
                <a:latin typeface="Calibri"/>
                <a:cs typeface="Calibri"/>
              </a:rPr>
              <a:t>resins 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Calibri"/>
              </a:rPr>
              <a:t>(gingerols, </a:t>
            </a:r>
            <a:r>
              <a:rPr lang="en-GB" altLang="en-US" sz="2000" err="1">
                <a:solidFill>
                  <a:srgbClr val="000000"/>
                </a:solidFill>
                <a:latin typeface="Calibri"/>
                <a:cs typeface="Calibri"/>
              </a:rPr>
              <a:t>gingerdiols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Calibri"/>
              </a:rPr>
              <a:t>), </a:t>
            </a:r>
            <a:r>
              <a:rPr lang="en-GB" altLang="en-US" sz="2000" err="1">
                <a:solidFill>
                  <a:srgbClr val="000000"/>
                </a:solidFill>
                <a:latin typeface="Calibri"/>
                <a:cs typeface="Calibri"/>
              </a:rPr>
              <a:t>phenylalkanonoles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lang="en-GB" altLang="en-US" sz="2000" err="1">
                <a:solidFill>
                  <a:srgbClr val="000000"/>
                </a:solidFill>
                <a:latin typeface="Calibri"/>
                <a:cs typeface="Calibri"/>
              </a:rPr>
              <a:t>phenylalkanones</a:t>
            </a:r>
            <a:endParaRPr lang="en-GB" altLang="en-US" sz="200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0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000" u="sng" noProof="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Usage</a:t>
            </a:r>
            <a:r>
              <a:rPr lang="en-GB" altLang="cs-CZ" sz="2000" u="sng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:</a:t>
            </a:r>
            <a:r>
              <a:rPr lang="en-GB" altLang="cs-CZ" sz="200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Calibri"/>
              </a:rPr>
              <a:t>tonic, stomachic, diaphoretic, spice</a:t>
            </a: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0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35696" y="286544"/>
            <a:ext cx="7155879" cy="952500"/>
          </a:xfrm>
        </p:spPr>
        <p:txBody>
          <a:bodyPr/>
          <a:lstStyle/>
          <a:p>
            <a:r>
              <a:rPr lang="en-GB" altLang="en-US" sz="36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Zingiberis</a:t>
            </a:r>
            <a:r>
              <a:rPr lang="en-GB" altLang="en-US" sz="3600" b="1" dirty="0">
                <a:solidFill>
                  <a:srgbClr val="800000"/>
                </a:solidFill>
                <a:latin typeface="Calibri" panose="020F0502020204030204" pitchFamily="34" charset="0"/>
              </a:rPr>
              <a:t> radix (rhizoma) </a:t>
            </a:r>
            <a:r>
              <a:rPr lang="en-GB" altLang="sk-SK" sz="3600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sz="3600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sz="3600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4" descr="zingiber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95169"/>
            <a:ext cx="2305051" cy="265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1">
            <a:extLst>
              <a:ext uri="{FF2B5EF4-FFF2-40B4-BE49-F238E27FC236}">
                <a16:creationId xmlns:a16="http://schemas.microsoft.com/office/drawing/2014/main" id="{AAED85C7-1AE1-4219-B5F1-27D182B139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7" y="4708012"/>
            <a:ext cx="230505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3">
            <a:extLst>
              <a:ext uri="{FF2B5EF4-FFF2-40B4-BE49-F238E27FC236}">
                <a16:creationId xmlns:a16="http://schemas.microsoft.com/office/drawing/2014/main" id="{1DD856C3-A65C-49BC-BF61-7F9B674EB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4432" y="5788037"/>
            <a:ext cx="1728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zingiber</a:t>
            </a:r>
            <a:r>
              <a:rPr lang="en-US" altLang="cs-CZ" sz="1800" b="0" dirty="0">
                <a:solidFill>
                  <a:srgbClr val="000000"/>
                </a:solidFill>
                <a:latin typeface="Calibri" panose="020F0502020204030204" pitchFamily="34" charset="0"/>
              </a:rPr>
              <a:t>e</a:t>
            </a:r>
            <a:r>
              <a:rPr lang="cs-CZ" altLang="cs-CZ" sz="1800" b="0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79820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0538" y="231775"/>
            <a:ext cx="7275958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Belladonnae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50"/>
            <a:ext cx="8975725" cy="1708026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0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Microscopy: </a:t>
            </a:r>
            <a:r>
              <a:rPr lang="en-GB" altLang="en-US" sz="2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cork</a:t>
            </a:r>
            <a:r>
              <a:rPr lang="en-GB" altLang="en-US" sz="2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with tangentially prolonged cells, secondary cortex with parenchyma, starch and sand cells (calcium oxalate), visible cambium, upon cambium sieve-tubes, under cambium vessels with </a:t>
            </a:r>
            <a:r>
              <a:rPr lang="en-GB" altLang="en-US" sz="20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libriform</a:t>
            </a:r>
            <a:r>
              <a:rPr lang="en-GB" altLang="en-US" sz="2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sand cells and parenchyma with starch, </a:t>
            </a:r>
            <a:r>
              <a:rPr lang="en-GB" altLang="en-US" sz="20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typical sign </a:t>
            </a:r>
            <a:r>
              <a:rPr lang="en-GB" altLang="en-US" sz="2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– in wood disseminated sieve-tubes: </a:t>
            </a:r>
            <a:r>
              <a:rPr lang="en-GB" altLang="en-US" sz="20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interxylar</a:t>
            </a:r>
            <a:r>
              <a:rPr lang="en-GB" altLang="en-US" sz="2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phloem</a:t>
            </a:r>
            <a:r>
              <a:rPr lang="en-GB" altLang="en-US" sz="2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GB" altLang="en-US" sz="20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bicollateral</a:t>
            </a:r>
            <a:r>
              <a:rPr lang="en-GB" altLang="en-US" sz="2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 vascular bundles</a:t>
            </a:r>
            <a:endParaRPr lang="en-GB" altLang="en-US" sz="20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/>
          <a:srcRect l="36908" t="51925" r="21962" b="14401"/>
          <a:stretch/>
        </p:blipFill>
        <p:spPr>
          <a:xfrm>
            <a:off x="1115616" y="3332037"/>
            <a:ext cx="6808970" cy="313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7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0538" y="231775"/>
            <a:ext cx="7275958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Belladonnae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50"/>
            <a:ext cx="8975725" cy="1119188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Microscopy: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10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490" y="1587502"/>
            <a:ext cx="2114621" cy="521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4" name="Line 1040">
            <a:extLst>
              <a:ext uri="{FF2B5EF4-FFF2-40B4-BE49-F238E27FC236}">
                <a16:creationId xmlns:a16="http://schemas.microsoft.com/office/drawing/2014/main" id="{4FFAEDD4-DAAA-4C93-8C2A-67EEFC0FE6D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7407" y="4847520"/>
            <a:ext cx="1524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15" name="Line 1040">
            <a:extLst>
              <a:ext uri="{FF2B5EF4-FFF2-40B4-BE49-F238E27FC236}">
                <a16:creationId xmlns:a16="http://schemas.microsoft.com/office/drawing/2014/main" id="{C418FB6C-BBE6-48AA-992A-28EC6A01654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3270" y="5751958"/>
            <a:ext cx="501361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" name="Line 1040">
            <a:extLst>
              <a:ext uri="{FF2B5EF4-FFF2-40B4-BE49-F238E27FC236}">
                <a16:creationId xmlns:a16="http://schemas.microsoft.com/office/drawing/2014/main" id="{F26EA618-D56C-4954-9CC4-BFFDD0FDA0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4664" y="1971290"/>
            <a:ext cx="504055" cy="764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Line 1040">
            <a:extLst>
              <a:ext uri="{FF2B5EF4-FFF2-40B4-BE49-F238E27FC236}">
                <a16:creationId xmlns:a16="http://schemas.microsoft.com/office/drawing/2014/main" id="{A6EE54F1-C250-4778-B008-83DD5A2675C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80874" y="2217228"/>
            <a:ext cx="504056" cy="49893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Line 1040">
            <a:extLst>
              <a:ext uri="{FF2B5EF4-FFF2-40B4-BE49-F238E27FC236}">
                <a16:creationId xmlns:a16="http://schemas.microsoft.com/office/drawing/2014/main" id="{5A53E332-F5ED-458A-AF6C-6EEE72D03D6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62668" y="1621161"/>
            <a:ext cx="1845435" cy="2236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" name="Line 1040">
            <a:extLst>
              <a:ext uri="{FF2B5EF4-FFF2-40B4-BE49-F238E27FC236}">
                <a16:creationId xmlns:a16="http://schemas.microsoft.com/office/drawing/2014/main" id="{E45D6E82-F6E9-4A25-B186-F882A03E7513}"/>
              </a:ext>
            </a:extLst>
          </p:cNvPr>
          <p:cNvSpPr>
            <a:spLocks noChangeShapeType="1"/>
          </p:cNvSpPr>
          <p:nvPr/>
        </p:nvSpPr>
        <p:spPr bwMode="auto">
          <a:xfrm>
            <a:off x="6588224" y="4509120"/>
            <a:ext cx="36004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" name="Line 1040">
            <a:extLst>
              <a:ext uri="{FF2B5EF4-FFF2-40B4-BE49-F238E27FC236}">
                <a16:creationId xmlns:a16="http://schemas.microsoft.com/office/drawing/2014/main" id="{1B0F370D-52EE-4EAE-B8DC-A73C841732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62669" y="3596677"/>
            <a:ext cx="1107768" cy="6112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21" name="Line 1040">
            <a:extLst>
              <a:ext uri="{FF2B5EF4-FFF2-40B4-BE49-F238E27FC236}">
                <a16:creationId xmlns:a16="http://schemas.microsoft.com/office/drawing/2014/main" id="{45CD5043-F29D-4DF7-9474-01DB9734F8E6}"/>
              </a:ext>
            </a:extLst>
          </p:cNvPr>
          <p:cNvSpPr>
            <a:spLocks noChangeShapeType="1"/>
          </p:cNvSpPr>
          <p:nvPr/>
        </p:nvSpPr>
        <p:spPr bwMode="auto">
          <a:xfrm>
            <a:off x="3774537" y="3140968"/>
            <a:ext cx="1524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" name="Text Box 1046">
            <a:extLst>
              <a:ext uri="{FF2B5EF4-FFF2-40B4-BE49-F238E27FC236}">
                <a16:creationId xmlns:a16="http://schemas.microsoft.com/office/drawing/2014/main" id="{D1F94CD6-116E-48B2-A5C3-EC75C18A8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962" y="1644134"/>
            <a:ext cx="17684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2000" b="0" dirty="0" err="1">
                <a:solidFill>
                  <a:schemeClr val="bg1"/>
                </a:solidFill>
              </a:rPr>
              <a:t>cork</a:t>
            </a:r>
            <a:endParaRPr lang="cs-CZ" altLang="en-US" sz="2800" b="0" dirty="0">
              <a:solidFill>
                <a:schemeClr val="bg1"/>
              </a:solidFill>
            </a:endParaRPr>
          </a:p>
        </p:txBody>
      </p:sp>
      <p:sp>
        <p:nvSpPr>
          <p:cNvPr id="23" name="Text Box 1048">
            <a:extLst>
              <a:ext uri="{FF2B5EF4-FFF2-40B4-BE49-F238E27FC236}">
                <a16:creationId xmlns:a16="http://schemas.microsoft.com/office/drawing/2014/main" id="{6153BE69-FAED-4022-A3AA-A9246E740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4631" y="1732992"/>
            <a:ext cx="18510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2000" b="0" dirty="0" err="1">
                <a:solidFill>
                  <a:schemeClr val="bg1"/>
                </a:solidFill>
              </a:rPr>
              <a:t>parenchyma</a:t>
            </a:r>
            <a:r>
              <a:rPr lang="cs-CZ" altLang="en-US" sz="2000" b="0" dirty="0">
                <a:solidFill>
                  <a:schemeClr val="bg1"/>
                </a:solidFill>
              </a:rPr>
              <a:t> </a:t>
            </a:r>
            <a:r>
              <a:rPr lang="cs-CZ" altLang="en-US" sz="2000" b="0" dirty="0" err="1">
                <a:solidFill>
                  <a:schemeClr val="bg1"/>
                </a:solidFill>
              </a:rPr>
              <a:t>with</a:t>
            </a:r>
            <a:r>
              <a:rPr lang="cs-CZ" altLang="en-US" sz="2000" b="0" dirty="0">
                <a:solidFill>
                  <a:schemeClr val="bg1"/>
                </a:solidFill>
              </a:rPr>
              <a:t> </a:t>
            </a:r>
            <a:r>
              <a:rPr lang="cs-CZ" altLang="en-US" sz="2000" b="0" dirty="0" err="1">
                <a:solidFill>
                  <a:schemeClr val="bg1"/>
                </a:solidFill>
              </a:rPr>
              <a:t>starch</a:t>
            </a:r>
            <a:endParaRPr lang="cs-CZ" altLang="en-US" sz="2000" b="0" dirty="0">
              <a:solidFill>
                <a:schemeClr val="bg1"/>
              </a:solidFill>
            </a:endParaRPr>
          </a:p>
        </p:txBody>
      </p:sp>
      <p:sp>
        <p:nvSpPr>
          <p:cNvPr id="24" name="Text Box 1049">
            <a:extLst>
              <a:ext uri="{FF2B5EF4-FFF2-40B4-BE49-F238E27FC236}">
                <a16:creationId xmlns:a16="http://schemas.microsoft.com/office/drawing/2014/main" id="{967CD2FA-19F7-4F0E-B51A-51D68F730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4930" y="2515713"/>
            <a:ext cx="17684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2000" b="0" dirty="0" err="1">
                <a:solidFill>
                  <a:schemeClr val="bg1"/>
                </a:solidFill>
              </a:rPr>
              <a:t>sand</a:t>
            </a:r>
            <a:r>
              <a:rPr lang="cs-CZ" altLang="en-US" sz="2000" b="0" dirty="0">
                <a:solidFill>
                  <a:schemeClr val="bg1"/>
                </a:solidFill>
              </a:rPr>
              <a:t> cell</a:t>
            </a:r>
          </a:p>
        </p:txBody>
      </p:sp>
      <p:sp>
        <p:nvSpPr>
          <p:cNvPr id="25" name="Text Box 1051">
            <a:extLst>
              <a:ext uri="{FF2B5EF4-FFF2-40B4-BE49-F238E27FC236}">
                <a16:creationId xmlns:a16="http://schemas.microsoft.com/office/drawing/2014/main" id="{31F09A2C-530E-4A39-AEB8-8D7439CCC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8495" y="2944813"/>
            <a:ext cx="17684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2000" b="0" dirty="0" err="1">
                <a:solidFill>
                  <a:schemeClr val="bg1"/>
                </a:solidFill>
              </a:rPr>
              <a:t>sieve-tubes</a:t>
            </a:r>
            <a:endParaRPr lang="cs-CZ" altLang="en-US" sz="2000" b="0" dirty="0">
              <a:solidFill>
                <a:schemeClr val="bg1"/>
              </a:solidFill>
            </a:endParaRPr>
          </a:p>
        </p:txBody>
      </p:sp>
      <p:sp>
        <p:nvSpPr>
          <p:cNvPr id="26" name="Text Box 1052">
            <a:extLst>
              <a:ext uri="{FF2B5EF4-FFF2-40B4-BE49-F238E27FC236}">
                <a16:creationId xmlns:a16="http://schemas.microsoft.com/office/drawing/2014/main" id="{A554F38E-E5BA-4F9B-B6E1-B5D39E556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926" y="3429000"/>
            <a:ext cx="11996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2000" b="0" dirty="0" err="1">
                <a:solidFill>
                  <a:schemeClr val="bg1"/>
                </a:solidFill>
              </a:rPr>
              <a:t>cambium</a:t>
            </a:r>
            <a:endParaRPr lang="cs-CZ" altLang="en-US" b="0" dirty="0">
              <a:solidFill>
                <a:schemeClr val="bg1"/>
              </a:solidFill>
            </a:endParaRPr>
          </a:p>
        </p:txBody>
      </p:sp>
      <p:sp>
        <p:nvSpPr>
          <p:cNvPr id="27" name="Text Box 1056">
            <a:extLst>
              <a:ext uri="{FF2B5EF4-FFF2-40B4-BE49-F238E27FC236}">
                <a16:creationId xmlns:a16="http://schemas.microsoft.com/office/drawing/2014/main" id="{D4FC7975-D0D3-409E-84FE-8BEA4A568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8070" y="4233863"/>
            <a:ext cx="2438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2000" b="0" dirty="0" err="1">
                <a:solidFill>
                  <a:schemeClr val="bg1"/>
                </a:solidFill>
              </a:rPr>
              <a:t>interxylar</a:t>
            </a:r>
            <a:r>
              <a:rPr lang="cs-CZ" altLang="en-US" sz="2000" b="0" dirty="0">
                <a:solidFill>
                  <a:schemeClr val="bg1"/>
                </a:solidFill>
              </a:rPr>
              <a:t> </a:t>
            </a:r>
            <a:r>
              <a:rPr lang="cs-CZ" altLang="en-US" sz="2000" b="0" dirty="0" err="1">
                <a:solidFill>
                  <a:schemeClr val="bg1"/>
                </a:solidFill>
              </a:rPr>
              <a:t>phloem</a:t>
            </a:r>
            <a:endParaRPr lang="cs-CZ" altLang="en-US" sz="2000" b="0" dirty="0">
              <a:solidFill>
                <a:schemeClr val="bg1"/>
              </a:solidFill>
            </a:endParaRPr>
          </a:p>
        </p:txBody>
      </p:sp>
      <p:sp>
        <p:nvSpPr>
          <p:cNvPr id="28" name="Text Box 1053">
            <a:extLst>
              <a:ext uri="{FF2B5EF4-FFF2-40B4-BE49-F238E27FC236}">
                <a16:creationId xmlns:a16="http://schemas.microsoft.com/office/drawing/2014/main" id="{E3B29E4B-FD73-40BD-9F2C-C1A990F41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105" y="4493577"/>
            <a:ext cx="22621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2000" b="0" dirty="0" err="1">
                <a:solidFill>
                  <a:schemeClr val="bg1"/>
                </a:solidFill>
              </a:rPr>
              <a:t>vessels</a:t>
            </a:r>
            <a:r>
              <a:rPr lang="cs-CZ" altLang="en-US" sz="2000" b="0" dirty="0">
                <a:solidFill>
                  <a:schemeClr val="bg1"/>
                </a:solidFill>
              </a:rPr>
              <a:t> </a:t>
            </a:r>
            <a:r>
              <a:rPr lang="cs-CZ" altLang="en-US" sz="2000" b="0" dirty="0" err="1">
                <a:solidFill>
                  <a:schemeClr val="bg1"/>
                </a:solidFill>
              </a:rPr>
              <a:t>with</a:t>
            </a:r>
            <a:r>
              <a:rPr lang="cs-CZ" altLang="en-US" sz="2000" b="0" dirty="0">
                <a:solidFill>
                  <a:schemeClr val="bg1"/>
                </a:solidFill>
              </a:rPr>
              <a:t> </a:t>
            </a:r>
            <a:r>
              <a:rPr lang="cs-CZ" altLang="en-US" sz="2000" b="0" dirty="0" err="1">
                <a:solidFill>
                  <a:schemeClr val="bg1"/>
                </a:solidFill>
              </a:rPr>
              <a:t>libriform</a:t>
            </a:r>
            <a:endParaRPr lang="cs-CZ" altLang="en-US" sz="2000" b="0" dirty="0">
              <a:solidFill>
                <a:schemeClr val="bg1"/>
              </a:solidFill>
            </a:endParaRPr>
          </a:p>
        </p:txBody>
      </p:sp>
      <p:sp>
        <p:nvSpPr>
          <p:cNvPr id="29" name="Text Box 1057">
            <a:extLst>
              <a:ext uri="{FF2B5EF4-FFF2-40B4-BE49-F238E27FC236}">
                <a16:creationId xmlns:a16="http://schemas.microsoft.com/office/drawing/2014/main" id="{88270A7B-CF56-45DB-AF1D-7537417D3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4239" y="5551903"/>
            <a:ext cx="2590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2000" b="0" dirty="0" err="1">
                <a:solidFill>
                  <a:schemeClr val="bg1"/>
                </a:solidFill>
              </a:rPr>
              <a:t>sand</a:t>
            </a:r>
            <a:r>
              <a:rPr lang="cs-CZ" altLang="en-US" sz="2000" b="0" dirty="0">
                <a:solidFill>
                  <a:schemeClr val="bg1"/>
                </a:solidFill>
              </a:rPr>
              <a:t> cell</a:t>
            </a:r>
          </a:p>
        </p:txBody>
      </p:sp>
    </p:spTree>
    <p:extLst>
      <p:ext uri="{BB962C8B-B14F-4D97-AF65-F5344CB8AC3E}">
        <p14:creationId xmlns:p14="http://schemas.microsoft.com/office/powerpoint/2010/main" val="2745011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Gentianae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</a:t>
            </a:r>
            <a:r>
              <a:rPr lang="en-GB" altLang="en-US" b="1" i="0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37561" y="1454087"/>
            <a:ext cx="8307388" cy="100806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Gentiana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lutea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, </a:t>
            </a:r>
            <a:r>
              <a:rPr lang="en-GB" altLang="en-US" sz="24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Gentianaceae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(great yellow gentian)</a:t>
            </a: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r>
              <a:rPr lang="en-GB" altLang="en-US" sz="2000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Gentianae</a:t>
            </a:r>
            <a:r>
              <a:rPr lang="en-GB" altLang="en-US" sz="2000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000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tinctura</a:t>
            </a:r>
            <a:r>
              <a:rPr lang="en-GB" altLang="en-US" sz="2000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GB" altLang="sk-SK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</a:rPr>
              <a:t> 2017</a:t>
            </a:r>
            <a:r>
              <a:rPr lang="en-GB" altLang="sk-SK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	</a:t>
            </a:r>
            <a:endParaRPr lang="en-GB" altLang="en-US" sz="2000" noProof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E301DAAF-154F-4ADC-AAD5-263788028CEC}"/>
              </a:ext>
            </a:extLst>
          </p:cNvPr>
          <p:cNvSpPr txBox="1"/>
          <p:nvPr/>
        </p:nvSpPr>
        <p:spPr>
          <a:xfrm>
            <a:off x="827584" y="6577954"/>
            <a:ext cx="42947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sk-SK" sz="1000" b="0">
                <a:solidFill>
                  <a:srgbClr val="000000"/>
                </a:solidFill>
                <a:cs typeface="Arial" panose="020B0604020202020204" pitchFamily="34" charset="0"/>
              </a:rPr>
              <a:t>https://cs.wikipedia.org/wiki/Soubor:Gentiana_lutea_DSCF1579.JPG</a:t>
            </a:r>
            <a:endParaRPr lang="sk-SK" sz="10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9" descr="gentia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85" y="2517209"/>
            <a:ext cx="3199764" cy="418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84" y="2510788"/>
            <a:ext cx="3103353" cy="413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84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Gentianae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</a:t>
            </a:r>
            <a:r>
              <a:rPr lang="en-GB" altLang="en-US" b="1" i="0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05443" y="1473443"/>
            <a:ext cx="4320479" cy="4947441"/>
          </a:xfrm>
        </p:spPr>
        <p:txBody>
          <a:bodyPr/>
          <a:lstStyle/>
          <a:p>
            <a:pPr algn="just">
              <a:buClr>
                <a:srgbClr val="339933"/>
              </a:buClr>
              <a:buFont typeface="Wingdings" panose="05000000000000000000" pitchFamily="2" charset="2"/>
              <a:buChar char="§"/>
            </a:pPr>
            <a:r>
              <a:rPr lang="en-GB" altLang="cs-CZ" sz="20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cs-CZ" sz="20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cylindrical</a:t>
            </a:r>
            <a:r>
              <a:rPr lang="en-GB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root, poorly branched, on the surface brown-grey, on the section yellow-brown-red-yellow, longitudinally wrinkled, scarification after side-roots</a:t>
            </a:r>
            <a:r>
              <a:rPr lang="en-GB" alt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, weak odour (dried figs)</a:t>
            </a:r>
            <a:r>
              <a:rPr lang="en-GB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taste firstly sweetish than bitter</a:t>
            </a:r>
          </a:p>
          <a:p>
            <a:pPr algn="just">
              <a:lnSpc>
                <a:spcPct val="90000"/>
              </a:lnSpc>
              <a:buClr>
                <a:srgbClr val="339933"/>
              </a:buClr>
              <a:buFont typeface="Wingdings" panose="05000000000000000000" pitchFamily="2" charset="2"/>
              <a:buChar char="§"/>
              <a:defRPr/>
            </a:pPr>
            <a:endParaRPr lang="en-GB" altLang="cs-CZ" sz="20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339933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0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cs-CZ" sz="20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bitter substances </a:t>
            </a:r>
            <a:r>
              <a:rPr lang="cs-CZ" alt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(gen</a:t>
            </a:r>
            <a:r>
              <a:rPr lang="en-US" alt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t</a:t>
            </a:r>
            <a:r>
              <a:rPr lang="cs-CZ" altLang="cs-CZ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iopi</a:t>
            </a:r>
            <a:r>
              <a:rPr lang="en-US" alt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c</a:t>
            </a:r>
            <a:r>
              <a:rPr lang="cs-CZ" altLang="cs-CZ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rin</a:t>
            </a:r>
            <a:r>
              <a:rPr lang="cs-CZ" alt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cs-CZ" altLang="cs-CZ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amarogentin</a:t>
            </a:r>
            <a:r>
              <a:rPr lang="cs-CZ" alt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cs-CZ" altLang="cs-CZ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swertiamarin</a:t>
            </a:r>
            <a:r>
              <a:rPr lang="cs-CZ" alt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), </a:t>
            </a:r>
            <a:r>
              <a:rPr lang="en-US" alt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yellow pigment </a:t>
            </a:r>
            <a:r>
              <a:rPr lang="cs-CZ" altLang="cs-CZ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gentisin</a:t>
            </a:r>
            <a:r>
              <a:rPr lang="en-US" alt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, no starch</a:t>
            </a:r>
            <a:endParaRPr lang="en-GB" altLang="cs-CZ" sz="20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339933"/>
              </a:buClr>
              <a:buFont typeface="Wingdings" panose="05000000000000000000" pitchFamily="2" charset="2"/>
              <a:buChar char="§"/>
              <a:defRPr/>
            </a:pPr>
            <a:endParaRPr lang="en-GB" altLang="cs-CZ" sz="20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339933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0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Usage</a:t>
            </a:r>
            <a:r>
              <a:rPr lang="en-GB" altLang="cs-CZ" sz="20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GB" altLang="cs-CZ" sz="20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amare-stomachic</a:t>
            </a:r>
            <a:endParaRPr lang="en-GB" altLang="cs-CZ" sz="20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1200"/>
              </a:spcAft>
              <a:buClr>
                <a:srgbClr val="339933"/>
              </a:buClr>
              <a:buSzPct val="100000"/>
              <a:buNone/>
              <a:defRPr/>
            </a:pPr>
            <a:endParaRPr lang="en-GB" altLang="cs-CZ" sz="20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7" descr="makrgen">
            <a:extLst>
              <a:ext uri="{FF2B5EF4-FFF2-40B4-BE49-F238E27FC236}">
                <a16:creationId xmlns:a16="http://schemas.microsoft.com/office/drawing/2014/main" id="{26B93EDA-664F-4D76-B576-765601B65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28800"/>
            <a:ext cx="3534317" cy="265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1">
            <a:extLst>
              <a:ext uri="{FF2B5EF4-FFF2-40B4-BE49-F238E27FC236}">
                <a16:creationId xmlns:a16="http://schemas.microsoft.com/office/drawing/2014/main" id="{83C15F5C-F723-4D7E-81AA-21CA636098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417" y="4522211"/>
            <a:ext cx="1330325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3">
            <a:extLst>
              <a:ext uri="{FF2B5EF4-FFF2-40B4-BE49-F238E27FC236}">
                <a16:creationId xmlns:a16="http://schemas.microsoft.com/office/drawing/2014/main" id="{02A2D4EF-9D9B-4CB6-986E-477189D4E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522211"/>
            <a:ext cx="139858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6560BF73-5B59-48AE-8021-51D33C6A2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2417" y="6251815"/>
            <a:ext cx="11780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>
                <a:solidFill>
                  <a:srgbClr val="000008"/>
                </a:solidFill>
                <a:latin typeface="Calibri" panose="020F0502020204030204" pitchFamily="34" charset="0"/>
              </a:rPr>
              <a:t>gen</a:t>
            </a:r>
            <a:r>
              <a:rPr lang="en-US" altLang="cs-CZ" sz="1600" b="0" dirty="0">
                <a:solidFill>
                  <a:srgbClr val="000008"/>
                </a:solidFill>
                <a:latin typeface="Calibri" panose="020F0502020204030204" pitchFamily="34" charset="0"/>
              </a:rPr>
              <a:t>t</a:t>
            </a:r>
            <a:r>
              <a:rPr lang="cs-CZ" altLang="cs-CZ" sz="1600" b="0" dirty="0" err="1">
                <a:solidFill>
                  <a:srgbClr val="000008"/>
                </a:solidFill>
                <a:latin typeface="Calibri" panose="020F0502020204030204" pitchFamily="34" charset="0"/>
              </a:rPr>
              <a:t>iopi</a:t>
            </a:r>
            <a:r>
              <a:rPr lang="en-US" altLang="cs-CZ" sz="1600" b="0" dirty="0">
                <a:solidFill>
                  <a:srgbClr val="000008"/>
                </a:solidFill>
                <a:latin typeface="Calibri" panose="020F0502020204030204" pitchFamily="34" charset="0"/>
              </a:rPr>
              <a:t>c</a:t>
            </a:r>
            <a:r>
              <a:rPr lang="cs-CZ" altLang="cs-CZ" sz="1600" b="0" dirty="0" err="1">
                <a:solidFill>
                  <a:srgbClr val="000008"/>
                </a:solidFill>
                <a:latin typeface="Calibri" panose="020F0502020204030204" pitchFamily="34" charset="0"/>
              </a:rPr>
              <a:t>rin</a:t>
            </a:r>
            <a:endParaRPr lang="cs-CZ" altLang="cs-CZ" sz="1600" b="0" dirty="0">
              <a:solidFill>
                <a:srgbClr val="FFFFCC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B8261EE8-3EB5-43A6-AE3F-208AACB20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6750" y="6251815"/>
            <a:ext cx="12842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8"/>
                </a:solidFill>
                <a:latin typeface="Calibri" panose="020F0502020204030204" pitchFamily="34" charset="0"/>
              </a:rPr>
              <a:t>swertiamarin</a:t>
            </a:r>
            <a:endParaRPr lang="cs-CZ" altLang="cs-CZ" sz="1600" b="0" dirty="0">
              <a:solidFill>
                <a:srgbClr val="FFFFCC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254890"/>
      </p:ext>
    </p:extLst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7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8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9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0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1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2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3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4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5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6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7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8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9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30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31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32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3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34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5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37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38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39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40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41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42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43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44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45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46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47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48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49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Office\Sablony\Návrhy prezentací\Vějíře.pot</Template>
  <TotalTime>4830</TotalTime>
  <Words>2219</Words>
  <Application>Microsoft Office PowerPoint</Application>
  <PresentationFormat>On-screen Show (4:3)</PresentationFormat>
  <Paragraphs>352</Paragraphs>
  <Slides>54</Slides>
  <Notes>53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49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111" baseType="lpstr">
      <vt:lpstr>Arial</vt:lpstr>
      <vt:lpstr>Calibri</vt:lpstr>
      <vt:lpstr>Monotype Sorts</vt:lpstr>
      <vt:lpstr>Times New Roman</vt:lpstr>
      <vt:lpstr>Wingdings</vt:lpstr>
      <vt:lpstr>Wingdings,Sans-Serif</vt:lpstr>
      <vt:lpstr>Výchozí návrh</vt:lpstr>
      <vt:lpstr>1_Vějíře</vt:lpstr>
      <vt:lpstr>2_Vějíře</vt:lpstr>
      <vt:lpstr>3_Vějíře</vt:lpstr>
      <vt:lpstr>4_Vějíře</vt:lpstr>
      <vt:lpstr>5_Vějíře</vt:lpstr>
      <vt:lpstr>6_Vějíře</vt:lpstr>
      <vt:lpstr>7_Vějíře</vt:lpstr>
      <vt:lpstr>8_Vějíře</vt:lpstr>
      <vt:lpstr>9_Vějíře</vt:lpstr>
      <vt:lpstr>10_Vějíře</vt:lpstr>
      <vt:lpstr>11_Vějíře</vt:lpstr>
      <vt:lpstr>12_Vějíře</vt:lpstr>
      <vt:lpstr>13_Vějíře</vt:lpstr>
      <vt:lpstr>14_Vějíře</vt:lpstr>
      <vt:lpstr>15_Vějíře</vt:lpstr>
      <vt:lpstr>16_Vějíře</vt:lpstr>
      <vt:lpstr>17_Vějíře</vt:lpstr>
      <vt:lpstr>18_Vějíře</vt:lpstr>
      <vt:lpstr>19_Vějíře</vt:lpstr>
      <vt:lpstr>20_Vějíře</vt:lpstr>
      <vt:lpstr>21_Vějíře</vt:lpstr>
      <vt:lpstr>22_Vějíře</vt:lpstr>
      <vt:lpstr>23_Vějíře</vt:lpstr>
      <vt:lpstr>24_Vějíře</vt:lpstr>
      <vt:lpstr>25_Vějíře</vt:lpstr>
      <vt:lpstr>26_Vějíře</vt:lpstr>
      <vt:lpstr>27_Vějíře</vt:lpstr>
      <vt:lpstr>28_Vějíře</vt:lpstr>
      <vt:lpstr>29_Vějíře</vt:lpstr>
      <vt:lpstr>30_Vějíře</vt:lpstr>
      <vt:lpstr>31_Vějíře</vt:lpstr>
      <vt:lpstr>32_Vějíře</vt:lpstr>
      <vt:lpstr>33_Vějíře</vt:lpstr>
      <vt:lpstr>34_Vějíře</vt:lpstr>
      <vt:lpstr>35_Vějíře</vt:lpstr>
      <vt:lpstr>37_Vějíře</vt:lpstr>
      <vt:lpstr>38_Vějíře</vt:lpstr>
      <vt:lpstr>39_Vějíře</vt:lpstr>
      <vt:lpstr>40_Vějíře</vt:lpstr>
      <vt:lpstr>41_Vějíře</vt:lpstr>
      <vt:lpstr>42_Vějíře</vt:lpstr>
      <vt:lpstr>43_Vějíře</vt:lpstr>
      <vt:lpstr>44_Vějíře</vt:lpstr>
      <vt:lpstr>45_Vějíře</vt:lpstr>
      <vt:lpstr>46_Vějíře</vt:lpstr>
      <vt:lpstr>47_Vějíře</vt:lpstr>
      <vt:lpstr>48_Vějíře</vt:lpstr>
      <vt:lpstr>49_Vějíře</vt:lpstr>
      <vt:lpstr>Rastrový obraz</vt:lpstr>
      <vt:lpstr>ISISServer</vt:lpstr>
      <vt:lpstr>Pharmacognosy  lab exercise 5</vt:lpstr>
      <vt:lpstr>Belladonnae radix</vt:lpstr>
      <vt:lpstr>Belladonnae radix</vt:lpstr>
      <vt:lpstr>PowerPoint Presentation</vt:lpstr>
      <vt:lpstr>Belladonnae radix</vt:lpstr>
      <vt:lpstr>Belladonnae radix</vt:lpstr>
      <vt:lpstr>Belladonnae radix</vt:lpstr>
      <vt:lpstr>Gentianae radix CzPh 2017</vt:lpstr>
      <vt:lpstr>Gentianae radix CzPh 2017</vt:lpstr>
      <vt:lpstr>Gentianae radix CzPh 2017</vt:lpstr>
      <vt:lpstr>Gentianae radix CzPh 2017</vt:lpstr>
      <vt:lpstr>Ratanhiae radix CzPh 2017</vt:lpstr>
      <vt:lpstr>Ratanhiae radix CzPh 2017</vt:lpstr>
      <vt:lpstr>Ratanhiae radix CzPh 2017</vt:lpstr>
      <vt:lpstr>Ratanhiae radix CzPh 2017</vt:lpstr>
      <vt:lpstr>Levistici radix CzPh 2017</vt:lpstr>
      <vt:lpstr>Levistici radix CzPh 2017</vt:lpstr>
      <vt:lpstr>Levistici radix CzPh 2017</vt:lpstr>
      <vt:lpstr>Levistici radix CzPh 2017</vt:lpstr>
      <vt:lpstr>Levistici radix CzPh 2017</vt:lpstr>
      <vt:lpstr>Petroselini radix CzPh 2017</vt:lpstr>
      <vt:lpstr>Petroselini radix CzPh 2017</vt:lpstr>
      <vt:lpstr>Petroselini radix CzPh 2017</vt:lpstr>
      <vt:lpstr>Taraxaci radix cum herba CzPh 2017</vt:lpstr>
      <vt:lpstr>Taraxaci radix cum herba CzPh 2017</vt:lpstr>
      <vt:lpstr>Taraxaci radix cum herba CzPh 2017</vt:lpstr>
      <vt:lpstr>Taraxaci radix cum herba CzPh 2017</vt:lpstr>
      <vt:lpstr>MACROSCOPY</vt:lpstr>
      <vt:lpstr>Ginseng radix CzPh 2017</vt:lpstr>
      <vt:lpstr>Ginseng radix CzPh 2017</vt:lpstr>
      <vt:lpstr>Rhaponticae radix CzPh 2017</vt:lpstr>
      <vt:lpstr>Rhaponticae radix CzPh 2017</vt:lpstr>
      <vt:lpstr>Betulae folium CzPh 2017</vt:lpstr>
      <vt:lpstr>Betulae folium CzPh 2017</vt:lpstr>
      <vt:lpstr>Digitalis purpureae folium CzPh 2017</vt:lpstr>
      <vt:lpstr>Digitalis purpureae folium CzPh 2017</vt:lpstr>
      <vt:lpstr>Digitalis lanatae folium CzPh 2017</vt:lpstr>
      <vt:lpstr>Digitalis lanatae foliumCzPh 2017</vt:lpstr>
      <vt:lpstr>Cardioactives – mechanism of action and toxicity</vt:lpstr>
      <vt:lpstr>Farfarae folium CzPh 2017</vt:lpstr>
      <vt:lpstr>Farfarae folium CzPh 2017</vt:lpstr>
      <vt:lpstr>Fragariae folium </vt:lpstr>
      <vt:lpstr>Fragariae folium </vt:lpstr>
      <vt:lpstr>Rubi fruticosi folium </vt:lpstr>
      <vt:lpstr>Rubi fruticosi folium </vt:lpstr>
      <vt:lpstr>Rubi idaei folium </vt:lpstr>
      <vt:lpstr>Rubi idaei folium </vt:lpstr>
      <vt:lpstr>Hamamelidis folium CzPh 2017</vt:lpstr>
      <vt:lpstr>Hamamelidis folium CzPh 2017</vt:lpstr>
      <vt:lpstr>Malvae folium CzPh 2017</vt:lpstr>
      <vt:lpstr>Malvae folium CzPh 2017</vt:lpstr>
      <vt:lpstr>Malvae folium CzPh 2017</vt:lpstr>
      <vt:lpstr>Zingiberis radix (rhizoma) CzPh 2017</vt:lpstr>
      <vt:lpstr>Zingiberis radix (rhizoma) CzPh 2017</vt:lpstr>
    </vt:vector>
  </TitlesOfParts>
  <Company>FaF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Cvičení č. 1</dc:title>
  <dc:creator>pc</dc:creator>
  <cp:lastModifiedBy>Veronika Rjašková</cp:lastModifiedBy>
  <cp:revision>1112</cp:revision>
  <dcterms:created xsi:type="dcterms:W3CDTF">2002-09-12T08:30:40Z</dcterms:created>
  <dcterms:modified xsi:type="dcterms:W3CDTF">2020-11-11T12:04:45Z</dcterms:modified>
</cp:coreProperties>
</file>