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2" r:id="rId1"/>
  </p:sldMasterIdLst>
  <p:notesMasterIdLst>
    <p:notesMasterId r:id="rId33"/>
  </p:notesMasterIdLst>
  <p:sldIdLst>
    <p:sldId id="257" r:id="rId2"/>
    <p:sldId id="258" r:id="rId3"/>
    <p:sldId id="256" r:id="rId4"/>
    <p:sldId id="260" r:id="rId5"/>
    <p:sldId id="259" r:id="rId6"/>
    <p:sldId id="261" r:id="rId7"/>
    <p:sldId id="262" r:id="rId8"/>
    <p:sldId id="263"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9" r:id="rId27"/>
    <p:sldId id="290" r:id="rId28"/>
    <p:sldId id="287" r:id="rId29"/>
    <p:sldId id="288" r:id="rId30"/>
    <p:sldId id="291" r:id="rId31"/>
    <p:sldId id="293"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yl s motivem 1 – zvýraznění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Styl s motivem 1 – zvýraznění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8760" autoAdjust="0"/>
    <p:restoredTop sz="94660"/>
  </p:normalViewPr>
  <p:slideViewPr>
    <p:cSldViewPr snapToGrid="0">
      <p:cViewPr varScale="1">
        <p:scale>
          <a:sx n="68" d="100"/>
          <a:sy n="68" d="100"/>
        </p:scale>
        <p:origin x="123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033368635938053"/>
          <c:y val="0.20634920634920634"/>
          <c:w val="0.56800540283341772"/>
          <c:h val="0.79365096312113526"/>
        </c:manualLayout>
      </c:layout>
      <c:pieChart>
        <c:varyColors val="1"/>
        <c:ser>
          <c:idx val="0"/>
          <c:order val="0"/>
          <c:tx>
            <c:strRef>
              <c:f>List1!$B$1</c:f>
              <c:strCache>
                <c:ptCount val="1"/>
                <c:pt idx="0">
                  <c:v>Sloupec1</c:v>
                </c:pt>
              </c:strCache>
            </c:strRef>
          </c:tx>
          <c:spPr>
            <a:solidFill>
              <a:srgbClr val="00B050"/>
            </a:solidFill>
          </c:spPr>
          <c:dPt>
            <c:idx val="0"/>
            <c:bubble3D val="0"/>
            <c:spPr>
              <a:solidFill>
                <a:srgbClr val="00B050"/>
              </a:solidFill>
              <a:ln w="19050">
                <a:solidFill>
                  <a:schemeClr val="lt1"/>
                </a:solidFill>
              </a:ln>
              <a:effectLst/>
            </c:spPr>
            <c:extLst>
              <c:ext xmlns:c16="http://schemas.microsoft.com/office/drawing/2014/chart" uri="{C3380CC4-5D6E-409C-BE32-E72D297353CC}">
                <c16:uniqueId val="{00000001-101E-4F3E-9398-464B2BC21265}"/>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101E-4F3E-9398-464B2BC21265}"/>
              </c:ext>
            </c:extLst>
          </c:dPt>
          <c:dPt>
            <c:idx val="2"/>
            <c:bubble3D val="0"/>
            <c:spPr>
              <a:solidFill>
                <a:srgbClr val="92D050"/>
              </a:solidFill>
              <a:ln w="19050">
                <a:solidFill>
                  <a:srgbClr val="FF0000"/>
                </a:solidFill>
              </a:ln>
              <a:effectLst/>
            </c:spPr>
            <c:extLst>
              <c:ext xmlns:c16="http://schemas.microsoft.com/office/drawing/2014/chart" uri="{C3380CC4-5D6E-409C-BE32-E72D297353CC}">
                <c16:uniqueId val="{00000005-101E-4F3E-9398-464B2BC21265}"/>
              </c:ext>
            </c:extLst>
          </c:dPt>
          <c:dPt>
            <c:idx val="3"/>
            <c:bubble3D val="0"/>
            <c:spPr>
              <a:solidFill>
                <a:srgbClr val="00B050"/>
              </a:solidFill>
              <a:ln w="19050">
                <a:solidFill>
                  <a:schemeClr val="lt1"/>
                </a:solidFill>
              </a:ln>
              <a:effectLst/>
            </c:spPr>
            <c:extLst>
              <c:ext xmlns:c16="http://schemas.microsoft.com/office/drawing/2014/chart" uri="{C3380CC4-5D6E-409C-BE32-E72D297353CC}">
                <c16:uniqueId val="{00000007-101E-4F3E-9398-464B2BC21265}"/>
              </c:ext>
            </c:extLst>
          </c:dPt>
          <c:dLbls>
            <c:dLbl>
              <c:idx val="0"/>
              <c:dLblPos val="outEnd"/>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01E-4F3E-9398-464B2BC21265}"/>
                </c:ext>
              </c:extLst>
            </c:dLbl>
            <c:dLbl>
              <c:idx val="1"/>
              <c:layout>
                <c:manualLayout>
                  <c:x val="-8.3528054568400185E-3"/>
                  <c:y val="6.3565326369714251E-2"/>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01E-4F3E-9398-464B2BC21265}"/>
                </c:ext>
              </c:extLst>
            </c:dLbl>
            <c:dLbl>
              <c:idx val="2"/>
              <c:layout>
                <c:manualLayout>
                  <c:x val="9.0001371352722848E-3"/>
                  <c:y val="-4.1347604986876639E-2"/>
                </c:manualLayout>
              </c:layout>
              <c:tx>
                <c:rich>
                  <a:bodyPr rot="0" spcFirstLastPara="1" vertOverflow="ellipsis" vert="horz" wrap="square" lIns="38100" tIns="19050" rIns="38100" bIns="19050" anchor="ctr" anchorCtr="1">
                    <a:noAutofit/>
                  </a:bodyPr>
                  <a:lstStyle/>
                  <a:p>
                    <a:pPr>
                      <a:defRPr sz="1600" b="0" i="0" u="none" strike="noStrike" kern="1200" baseline="0">
                        <a:solidFill>
                          <a:schemeClr val="tx1">
                            <a:lumMod val="75000"/>
                            <a:lumOff val="25000"/>
                          </a:schemeClr>
                        </a:solidFill>
                        <a:latin typeface="+mn-lt"/>
                        <a:ea typeface="+mn-ea"/>
                        <a:cs typeface="+mn-cs"/>
                      </a:defRPr>
                    </a:pPr>
                    <a:fld id="{219616B0-D53E-4F85-80DB-95FE34F3B6B2}" type="CATEGORYNAME">
                      <a:rPr lang="en-US" sz="2400" b="1">
                        <a:solidFill>
                          <a:srgbClr val="00B050"/>
                        </a:solidFill>
                      </a:rPr>
                      <a:pPr>
                        <a:defRPr sz="1600"/>
                      </a:pPr>
                      <a:t>[NÁZEV KATEGORIE]</a:t>
                    </a:fld>
                    <a:r>
                      <a:rPr lang="en-US" baseline="0" dirty="0"/>
                      <a:t>; </a:t>
                    </a:r>
                    <a:fld id="{A1DE1A1C-9C75-4A53-A1B3-AB841B70D796}" type="VALUE">
                      <a:rPr lang="en-US" baseline="0"/>
                      <a:pPr>
                        <a:defRPr sz="1600"/>
                      </a:pPr>
                      <a:t>[HODNOTA]</a:t>
                    </a:fld>
                    <a:r>
                      <a:rPr lang="en-US" baseline="0" dirty="0"/>
                      <a:t>; </a:t>
                    </a:r>
                    <a:fld id="{E3709424-0DC6-4D67-8613-E6A71008F7E5}" type="PERCENTAGE">
                      <a:rPr lang="en-US" baseline="0"/>
                      <a:pPr>
                        <a:defRPr sz="1600"/>
                      </a:pPr>
                      <a:t>[PROCENTO]</a:t>
                    </a:fld>
                    <a:endParaRPr lang="en-US" baseline="0" dirty="0"/>
                  </a:p>
                </c:rich>
              </c:tx>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lumMod val="75000"/>
                          <a:lumOff val="25000"/>
                        </a:schemeClr>
                      </a:solidFill>
                      <a:latin typeface="+mn-lt"/>
                      <a:ea typeface="+mn-ea"/>
                      <a:cs typeface="+mn-cs"/>
                    </a:defRPr>
                  </a:pPr>
                  <a:endParaRPr lang="cs-CZ"/>
                </a:p>
              </c:txPr>
              <c:showLegendKey val="0"/>
              <c:showVal val="1"/>
              <c:showCatName val="1"/>
              <c:showSerName val="0"/>
              <c:showPercent val="1"/>
              <c:showBubbleSize val="0"/>
              <c:extLst>
                <c:ext xmlns:c15="http://schemas.microsoft.com/office/drawing/2012/chart" uri="{CE6537A1-D6FC-4f65-9D91-7224C49458BB}">
                  <c15:layout>
                    <c:manualLayout>
                      <c:w val="0.49640880532604043"/>
                      <c:h val="0.12128472222222222"/>
                    </c:manualLayout>
                  </c15:layout>
                  <c15:dlblFieldTable/>
                  <c15:showDataLabelsRange val="0"/>
                </c:ext>
                <c:ext xmlns:c16="http://schemas.microsoft.com/office/drawing/2014/chart" uri="{C3380CC4-5D6E-409C-BE32-E72D297353CC}">
                  <c16:uniqueId val="{00000005-101E-4F3E-9398-464B2BC21265}"/>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cs-CZ"/>
              </a:p>
            </c:txP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List1!$A$2:$A$5</c:f>
              <c:strCache>
                <c:ptCount val="3"/>
                <c:pt idx="0">
                  <c:v>PT</c:v>
                </c:pt>
                <c:pt idx="1">
                  <c:v>CZ </c:v>
                </c:pt>
                <c:pt idx="2">
                  <c:v>PT CZ</c:v>
                </c:pt>
              </c:strCache>
            </c:strRef>
          </c:cat>
          <c:val>
            <c:numRef>
              <c:f>List1!$B$2:$B$5</c:f>
              <c:numCache>
                <c:formatCode>General</c:formatCode>
                <c:ptCount val="4"/>
                <c:pt idx="0">
                  <c:v>105</c:v>
                </c:pt>
                <c:pt idx="1">
                  <c:v>30</c:v>
                </c:pt>
                <c:pt idx="2">
                  <c:v>10</c:v>
                </c:pt>
              </c:numCache>
            </c:numRef>
          </c:val>
          <c:extLst>
            <c:ext xmlns:c16="http://schemas.microsoft.com/office/drawing/2014/chart" uri="{C3380CC4-5D6E-409C-BE32-E72D297353CC}">
              <c16:uniqueId val="{00000008-101E-4F3E-9398-464B2BC2126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barChart>
        <c:barDir val="col"/>
        <c:grouping val="stacked"/>
        <c:varyColors val="0"/>
        <c:ser>
          <c:idx val="0"/>
          <c:order val="0"/>
          <c:tx>
            <c:strRef>
              <c:f>List1!$B$1</c:f>
              <c:strCache>
                <c:ptCount val="1"/>
                <c:pt idx="0">
                  <c:v>Řada 1</c:v>
                </c:pt>
              </c:strCache>
            </c:strRef>
          </c:tx>
          <c:spPr>
            <a:solidFill>
              <a:srgbClr val="00B050"/>
            </a:solidFill>
            <a:ln>
              <a:solidFill>
                <a:srgbClr val="FF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List1!$A$2:$A$17</c:f>
              <c:strCache>
                <c:ptCount val="16"/>
                <c:pt idx="0">
                  <c:v>justiça e injustiça</c:v>
                </c:pt>
                <c:pt idx="1">
                  <c:v>lei</c:v>
                </c:pt>
                <c:pt idx="2">
                  <c:v>juiz</c:v>
                </c:pt>
                <c:pt idx="3">
                  <c:v>culpa e desculpa</c:v>
                </c:pt>
                <c:pt idx="4">
                  <c:v>prova</c:v>
                </c:pt>
                <c:pt idx="5">
                  <c:v>julgar</c:v>
                </c:pt>
                <c:pt idx="6">
                  <c:v>ladrão e mentira</c:v>
                </c:pt>
                <c:pt idx="7">
                  <c:v>advogado </c:v>
                </c:pt>
                <c:pt idx="8">
                  <c:v>engano </c:v>
                </c:pt>
                <c:pt idx="9">
                  <c:v>pena</c:v>
                </c:pt>
                <c:pt idx="10">
                  <c:v>direito</c:v>
                </c:pt>
                <c:pt idx="11">
                  <c:v>bem</c:v>
                </c:pt>
                <c:pt idx="12">
                  <c:v>testemunha</c:v>
                </c:pt>
                <c:pt idx="13">
                  <c:v>crime</c:v>
                </c:pt>
                <c:pt idx="14">
                  <c:v>estupidez - pena</c:v>
                </c:pt>
                <c:pt idx="15">
                  <c:v>prisão</c:v>
                </c:pt>
              </c:strCache>
            </c:strRef>
          </c:cat>
          <c:val>
            <c:numRef>
              <c:f>List1!$B$2:$B$17</c:f>
              <c:numCache>
                <c:formatCode>General</c:formatCode>
                <c:ptCount val="16"/>
                <c:pt idx="0">
                  <c:v>23</c:v>
                </c:pt>
                <c:pt idx="1">
                  <c:v>13</c:v>
                </c:pt>
                <c:pt idx="2">
                  <c:v>11</c:v>
                </c:pt>
                <c:pt idx="3">
                  <c:v>9</c:v>
                </c:pt>
                <c:pt idx="4">
                  <c:v>6</c:v>
                </c:pt>
                <c:pt idx="5">
                  <c:v>6</c:v>
                </c:pt>
                <c:pt idx="6">
                  <c:v>6</c:v>
                </c:pt>
                <c:pt idx="7">
                  <c:v>5</c:v>
                </c:pt>
                <c:pt idx="8">
                  <c:v>5</c:v>
                </c:pt>
                <c:pt idx="9">
                  <c:v>4</c:v>
                </c:pt>
                <c:pt idx="10">
                  <c:v>4</c:v>
                </c:pt>
                <c:pt idx="11">
                  <c:v>3</c:v>
                </c:pt>
                <c:pt idx="12">
                  <c:v>3</c:v>
                </c:pt>
                <c:pt idx="13">
                  <c:v>3</c:v>
                </c:pt>
                <c:pt idx="14">
                  <c:v>1</c:v>
                </c:pt>
                <c:pt idx="15">
                  <c:v>1</c:v>
                </c:pt>
              </c:numCache>
            </c:numRef>
          </c:val>
          <c:extLst>
            <c:ext xmlns:c16="http://schemas.microsoft.com/office/drawing/2014/chart" uri="{C3380CC4-5D6E-409C-BE32-E72D297353CC}">
              <c16:uniqueId val="{00000000-97FC-4971-9DF0-9B6F39AE0585}"/>
            </c:ext>
          </c:extLst>
        </c:ser>
        <c:dLbls>
          <c:showLegendKey val="0"/>
          <c:showVal val="0"/>
          <c:showCatName val="0"/>
          <c:showSerName val="0"/>
          <c:showPercent val="0"/>
          <c:showBubbleSize val="0"/>
        </c:dLbls>
        <c:gapWidth val="150"/>
        <c:overlap val="100"/>
        <c:axId val="460655632"/>
        <c:axId val="460657200"/>
      </c:barChart>
      <c:catAx>
        <c:axId val="460655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460657200"/>
        <c:crosses val="autoZero"/>
        <c:auto val="1"/>
        <c:lblAlgn val="ctr"/>
        <c:lblOffset val="100"/>
        <c:noMultiLvlLbl val="0"/>
      </c:catAx>
      <c:valAx>
        <c:axId val="4606572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460655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087707786526696E-2"/>
          <c:y val="0.15873015873015872"/>
          <c:w val="0.88244932925051034"/>
          <c:h val="0.49570553680789903"/>
        </c:manualLayout>
      </c:layout>
      <c:barChart>
        <c:barDir val="col"/>
        <c:grouping val="clustered"/>
        <c:varyColors val="0"/>
        <c:ser>
          <c:idx val="0"/>
          <c:order val="0"/>
          <c:tx>
            <c:strRef>
              <c:f>List1!$B$1</c:f>
              <c:strCache>
                <c:ptCount val="1"/>
                <c:pt idx="0">
                  <c:v>Řada 1</c:v>
                </c:pt>
              </c:strCache>
            </c:strRef>
          </c:tx>
          <c:spPr>
            <a:solidFill>
              <a:schemeClr val="accent1"/>
            </a:solidFill>
            <a:ln>
              <a:solidFill>
                <a:srgbClr val="FF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List1!$A$2:$A$10</c:f>
              <c:strCache>
                <c:ptCount val="9"/>
                <c:pt idx="0">
                  <c:v>justiça e injustiça</c:v>
                </c:pt>
                <c:pt idx="1">
                  <c:v>conflito</c:v>
                </c:pt>
                <c:pt idx="2">
                  <c:v>inferno e pecado</c:v>
                </c:pt>
                <c:pt idx="3">
                  <c:v>lei</c:v>
                </c:pt>
                <c:pt idx="4">
                  <c:v>engano</c:v>
                </c:pt>
                <c:pt idx="5">
                  <c:v>honestidade</c:v>
                </c:pt>
                <c:pt idx="6">
                  <c:v>mentira e roubo</c:v>
                </c:pt>
                <c:pt idx="7">
                  <c:v>estupidez e pena</c:v>
                </c:pt>
                <c:pt idx="8">
                  <c:v>bens </c:v>
                </c:pt>
              </c:strCache>
            </c:strRef>
          </c:cat>
          <c:val>
            <c:numRef>
              <c:f>List1!$B$2:$B$10</c:f>
              <c:numCache>
                <c:formatCode>General</c:formatCode>
                <c:ptCount val="9"/>
                <c:pt idx="0">
                  <c:v>10</c:v>
                </c:pt>
                <c:pt idx="1">
                  <c:v>6</c:v>
                </c:pt>
                <c:pt idx="2">
                  <c:v>4</c:v>
                </c:pt>
                <c:pt idx="3">
                  <c:v>2</c:v>
                </c:pt>
                <c:pt idx="4">
                  <c:v>2</c:v>
                </c:pt>
                <c:pt idx="5">
                  <c:v>1</c:v>
                </c:pt>
                <c:pt idx="6">
                  <c:v>2</c:v>
                </c:pt>
                <c:pt idx="7">
                  <c:v>2</c:v>
                </c:pt>
                <c:pt idx="8">
                  <c:v>1</c:v>
                </c:pt>
              </c:numCache>
            </c:numRef>
          </c:val>
          <c:extLst>
            <c:ext xmlns:c16="http://schemas.microsoft.com/office/drawing/2014/chart" uri="{C3380CC4-5D6E-409C-BE32-E72D297353CC}">
              <c16:uniqueId val="{00000000-B743-42B0-B56D-63D6135348F4}"/>
            </c:ext>
          </c:extLst>
        </c:ser>
        <c:ser>
          <c:idx val="1"/>
          <c:order val="1"/>
          <c:tx>
            <c:strRef>
              <c:f>List1!$C$1</c:f>
              <c:strCache>
                <c:ptCount val="1"/>
                <c:pt idx="0">
                  <c:v>Sloupec2</c:v>
                </c:pt>
              </c:strCache>
            </c:strRef>
          </c:tx>
          <c:spPr>
            <a:solidFill>
              <a:schemeClr val="accent2"/>
            </a:solidFill>
            <a:ln>
              <a:noFill/>
            </a:ln>
            <a:effectLst/>
          </c:spPr>
          <c:invertIfNegative val="0"/>
          <c:cat>
            <c:strRef>
              <c:f>List1!$A$2:$A$10</c:f>
              <c:strCache>
                <c:ptCount val="9"/>
                <c:pt idx="0">
                  <c:v>justiça e injustiça</c:v>
                </c:pt>
                <c:pt idx="1">
                  <c:v>conflito</c:v>
                </c:pt>
                <c:pt idx="2">
                  <c:v>inferno e pecado</c:v>
                </c:pt>
                <c:pt idx="3">
                  <c:v>lei</c:v>
                </c:pt>
                <c:pt idx="4">
                  <c:v>engano</c:v>
                </c:pt>
                <c:pt idx="5">
                  <c:v>honestidade</c:v>
                </c:pt>
                <c:pt idx="6">
                  <c:v>mentira e roubo</c:v>
                </c:pt>
                <c:pt idx="7">
                  <c:v>estupidez e pena</c:v>
                </c:pt>
                <c:pt idx="8">
                  <c:v>bens </c:v>
                </c:pt>
              </c:strCache>
            </c:strRef>
          </c:cat>
          <c:val>
            <c:numRef>
              <c:f>List1!$C$2:$C$10</c:f>
              <c:numCache>
                <c:formatCode>General</c:formatCode>
                <c:ptCount val="9"/>
              </c:numCache>
            </c:numRef>
          </c:val>
          <c:extLst>
            <c:ext xmlns:c16="http://schemas.microsoft.com/office/drawing/2014/chart" uri="{C3380CC4-5D6E-409C-BE32-E72D297353CC}">
              <c16:uniqueId val="{00000001-B743-42B0-B56D-63D6135348F4}"/>
            </c:ext>
          </c:extLst>
        </c:ser>
        <c:ser>
          <c:idx val="2"/>
          <c:order val="2"/>
          <c:tx>
            <c:strRef>
              <c:f>List1!$D$1</c:f>
              <c:strCache>
                <c:ptCount val="1"/>
                <c:pt idx="0">
                  <c:v>Sloupec1</c:v>
                </c:pt>
              </c:strCache>
            </c:strRef>
          </c:tx>
          <c:spPr>
            <a:solidFill>
              <a:schemeClr val="accent3"/>
            </a:solidFill>
            <a:ln>
              <a:noFill/>
            </a:ln>
            <a:effectLst/>
          </c:spPr>
          <c:invertIfNegative val="0"/>
          <c:cat>
            <c:strRef>
              <c:f>List1!$A$2:$A$10</c:f>
              <c:strCache>
                <c:ptCount val="9"/>
                <c:pt idx="0">
                  <c:v>justiça e injustiça</c:v>
                </c:pt>
                <c:pt idx="1">
                  <c:v>conflito</c:v>
                </c:pt>
                <c:pt idx="2">
                  <c:v>inferno e pecado</c:v>
                </c:pt>
                <c:pt idx="3">
                  <c:v>lei</c:v>
                </c:pt>
                <c:pt idx="4">
                  <c:v>engano</c:v>
                </c:pt>
                <c:pt idx="5">
                  <c:v>honestidade</c:v>
                </c:pt>
                <c:pt idx="6">
                  <c:v>mentira e roubo</c:v>
                </c:pt>
                <c:pt idx="7">
                  <c:v>estupidez e pena</c:v>
                </c:pt>
                <c:pt idx="8">
                  <c:v>bens </c:v>
                </c:pt>
              </c:strCache>
            </c:strRef>
          </c:cat>
          <c:val>
            <c:numRef>
              <c:f>List1!$D$2:$D$10</c:f>
              <c:numCache>
                <c:formatCode>General</c:formatCode>
                <c:ptCount val="9"/>
              </c:numCache>
            </c:numRef>
          </c:val>
          <c:extLst>
            <c:ext xmlns:c16="http://schemas.microsoft.com/office/drawing/2014/chart" uri="{C3380CC4-5D6E-409C-BE32-E72D297353CC}">
              <c16:uniqueId val="{00000002-B743-42B0-B56D-63D6135348F4}"/>
            </c:ext>
          </c:extLst>
        </c:ser>
        <c:dLbls>
          <c:showLegendKey val="0"/>
          <c:showVal val="0"/>
          <c:showCatName val="0"/>
          <c:showSerName val="0"/>
          <c:showPercent val="0"/>
          <c:showBubbleSize val="0"/>
        </c:dLbls>
        <c:gapWidth val="219"/>
        <c:overlap val="-27"/>
        <c:axId val="460658768"/>
        <c:axId val="460659944"/>
      </c:barChart>
      <c:catAx>
        <c:axId val="460658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460659944"/>
        <c:crosses val="autoZero"/>
        <c:auto val="1"/>
        <c:lblAlgn val="ctr"/>
        <c:lblOffset val="100"/>
        <c:noMultiLvlLbl val="0"/>
      </c:catAx>
      <c:valAx>
        <c:axId val="4606599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cs-CZ"/>
          </a:p>
        </c:txPr>
        <c:crossAx val="4606587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B8CE09-23E5-4044-BF20-47D214D5A0F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cs-CZ"/>
        </a:p>
      </dgm:t>
    </dgm:pt>
    <dgm:pt modelId="{8BDAD81B-BB2A-4F6E-8436-2716F54F8C0A}">
      <dgm:prSet phldrT="[Text]"/>
      <dgm:spPr/>
      <dgm:t>
        <a:bodyPr/>
        <a:lstStyle/>
        <a:p>
          <a:r>
            <a:rPr lang="pt-PT" dirty="0"/>
            <a:t>JUSTICE</a:t>
          </a:r>
          <a:endParaRPr lang="cs-CZ" dirty="0"/>
        </a:p>
      </dgm:t>
    </dgm:pt>
    <dgm:pt modelId="{4817A7F8-A531-44EE-BE15-0ACAF176CE1B}" type="parTrans" cxnId="{76C7CCED-F205-4C92-B88E-DF25940E0801}">
      <dgm:prSet/>
      <dgm:spPr/>
      <dgm:t>
        <a:bodyPr/>
        <a:lstStyle/>
        <a:p>
          <a:endParaRPr lang="cs-CZ"/>
        </a:p>
      </dgm:t>
    </dgm:pt>
    <dgm:pt modelId="{97675A38-C770-41CB-86A4-5AF89795EDF7}" type="sibTrans" cxnId="{76C7CCED-F205-4C92-B88E-DF25940E0801}">
      <dgm:prSet/>
      <dgm:spPr/>
      <dgm:t>
        <a:bodyPr/>
        <a:lstStyle/>
        <a:p>
          <a:endParaRPr lang="cs-CZ"/>
        </a:p>
      </dgm:t>
    </dgm:pt>
    <dgm:pt modelId="{37AD2125-6CF7-4D19-9E49-C277DB857942}">
      <dgm:prSet phldrT="[Text]"/>
      <dgm:spPr/>
      <dgm:t>
        <a:bodyPr/>
        <a:lstStyle/>
        <a:p>
          <a:r>
            <a:rPr lang="pt-PT" b="1" u="sng" dirty="0" err="1"/>
            <a:t>directly</a:t>
          </a:r>
          <a:r>
            <a:rPr lang="pt-PT" b="1" u="sng" dirty="0"/>
            <a:t> </a:t>
          </a:r>
          <a:r>
            <a:rPr lang="pt-PT" b="1" u="sng" dirty="0" err="1"/>
            <a:t>present</a:t>
          </a:r>
          <a:r>
            <a:rPr lang="pt-PT" b="1" u="sng" dirty="0"/>
            <a:t> </a:t>
          </a:r>
        </a:p>
        <a:p>
          <a:r>
            <a:rPr lang="pt-PT" dirty="0"/>
            <a:t>(</a:t>
          </a:r>
          <a:r>
            <a:rPr lang="pt-PT" dirty="0" err="1"/>
            <a:t>explicitally</a:t>
          </a:r>
          <a:r>
            <a:rPr lang="pt-PT" dirty="0"/>
            <a:t> in </a:t>
          </a:r>
          <a:r>
            <a:rPr lang="pt-PT" dirty="0" err="1"/>
            <a:t>the</a:t>
          </a:r>
          <a:r>
            <a:rPr lang="pt-PT" dirty="0"/>
            <a:t> </a:t>
          </a:r>
          <a:r>
            <a:rPr lang="pt-PT" dirty="0" err="1"/>
            <a:t>formulation</a:t>
          </a:r>
          <a:r>
            <a:rPr lang="pt-PT" dirty="0"/>
            <a:t> </a:t>
          </a:r>
          <a:r>
            <a:rPr lang="pt-PT" dirty="0" err="1"/>
            <a:t>of</a:t>
          </a:r>
          <a:r>
            <a:rPr lang="pt-PT" dirty="0"/>
            <a:t> </a:t>
          </a:r>
          <a:r>
            <a:rPr lang="pt-PT" dirty="0" err="1"/>
            <a:t>the</a:t>
          </a:r>
          <a:r>
            <a:rPr lang="pt-PT" dirty="0"/>
            <a:t> </a:t>
          </a:r>
          <a:r>
            <a:rPr lang="pt-PT" dirty="0" err="1"/>
            <a:t>proverb</a:t>
          </a:r>
          <a:r>
            <a:rPr lang="pt-PT" dirty="0"/>
            <a:t>)</a:t>
          </a:r>
          <a:endParaRPr lang="cs-CZ" dirty="0"/>
        </a:p>
      </dgm:t>
    </dgm:pt>
    <dgm:pt modelId="{18174590-C189-4D64-9F38-2319E93F28EA}" type="parTrans" cxnId="{F4796A78-374B-40BF-A7EA-4C1143128A63}">
      <dgm:prSet/>
      <dgm:spPr/>
      <dgm:t>
        <a:bodyPr/>
        <a:lstStyle/>
        <a:p>
          <a:endParaRPr lang="cs-CZ"/>
        </a:p>
      </dgm:t>
    </dgm:pt>
    <dgm:pt modelId="{0021F50B-F7B1-40B7-B6B9-1772E438FCEF}" type="sibTrans" cxnId="{F4796A78-374B-40BF-A7EA-4C1143128A63}">
      <dgm:prSet/>
      <dgm:spPr/>
      <dgm:t>
        <a:bodyPr/>
        <a:lstStyle/>
        <a:p>
          <a:endParaRPr lang="cs-CZ"/>
        </a:p>
      </dgm:t>
    </dgm:pt>
    <dgm:pt modelId="{C844440E-54C9-4FC7-990B-981DCE4331E7}">
      <dgm:prSet phldrT="[Text]"/>
      <dgm:spPr/>
      <dgm:t>
        <a:bodyPr/>
        <a:lstStyle/>
        <a:p>
          <a:r>
            <a:rPr lang="pt-PT" b="1" u="sng" dirty="0" err="1"/>
            <a:t>indirectly</a:t>
          </a:r>
          <a:r>
            <a:rPr lang="pt-PT" b="1" u="sng" dirty="0"/>
            <a:t> </a:t>
          </a:r>
          <a:r>
            <a:rPr lang="pt-PT" b="1" u="sng" dirty="0" err="1"/>
            <a:t>present</a:t>
          </a:r>
          <a:r>
            <a:rPr lang="pt-PT" b="1" u="sng" dirty="0"/>
            <a:t>  </a:t>
          </a:r>
          <a:r>
            <a:rPr lang="pt-PT" b="0" dirty="0"/>
            <a:t>(</a:t>
          </a:r>
          <a:r>
            <a:rPr lang="pt-PT" b="0" dirty="0" err="1"/>
            <a:t>implicit</a:t>
          </a:r>
          <a:r>
            <a:rPr lang="pt-PT" b="0" dirty="0"/>
            <a:t>, </a:t>
          </a:r>
          <a:r>
            <a:rPr lang="pt-PT" b="0" dirty="0" err="1"/>
            <a:t>implied</a:t>
          </a:r>
          <a:r>
            <a:rPr lang="pt-PT" b="0" dirty="0"/>
            <a:t>, </a:t>
          </a:r>
          <a:r>
            <a:rPr lang="pt-PT" b="0" dirty="0" err="1"/>
            <a:t>present</a:t>
          </a:r>
          <a:r>
            <a:rPr lang="pt-PT" b="0" dirty="0"/>
            <a:t> in </a:t>
          </a:r>
          <a:r>
            <a:rPr lang="pt-PT" b="0" dirty="0" err="1"/>
            <a:t>the</a:t>
          </a:r>
          <a:r>
            <a:rPr lang="pt-PT" b="0" dirty="0"/>
            <a:t>  </a:t>
          </a:r>
          <a:r>
            <a:rPr lang="pt-PT" b="0" dirty="0" err="1"/>
            <a:t>metalinguistic</a:t>
          </a:r>
          <a:r>
            <a:rPr lang="pt-PT" b="0" dirty="0"/>
            <a:t> </a:t>
          </a:r>
          <a:r>
            <a:rPr lang="pt-PT" b="0" dirty="0" err="1"/>
            <a:t>description</a:t>
          </a:r>
          <a:r>
            <a:rPr lang="pt-PT" b="0" dirty="0"/>
            <a:t> </a:t>
          </a:r>
          <a:r>
            <a:rPr lang="pt-PT" b="0" dirty="0" err="1"/>
            <a:t>of</a:t>
          </a:r>
          <a:r>
            <a:rPr lang="pt-PT" b="0" dirty="0"/>
            <a:t> </a:t>
          </a:r>
          <a:r>
            <a:rPr lang="pt-PT" b="0" dirty="0" err="1"/>
            <a:t>the</a:t>
          </a:r>
          <a:r>
            <a:rPr lang="pt-PT" b="0" dirty="0"/>
            <a:t> </a:t>
          </a:r>
          <a:r>
            <a:rPr lang="pt-PT" b="0" dirty="0" err="1"/>
            <a:t>proverb</a:t>
          </a:r>
          <a:r>
            <a:rPr lang="pt-PT" b="0" dirty="0"/>
            <a:t>) </a:t>
          </a:r>
          <a:endParaRPr lang="cs-CZ" b="0" dirty="0"/>
        </a:p>
      </dgm:t>
    </dgm:pt>
    <dgm:pt modelId="{2F80DF7A-44E4-44BD-B28D-7F7A6E349E0A}" type="parTrans" cxnId="{980B1CB9-A2CB-4345-B5E4-390C7B42E1C3}">
      <dgm:prSet/>
      <dgm:spPr/>
      <dgm:t>
        <a:bodyPr/>
        <a:lstStyle/>
        <a:p>
          <a:endParaRPr lang="cs-CZ"/>
        </a:p>
      </dgm:t>
    </dgm:pt>
    <dgm:pt modelId="{696E83A1-76E8-4A1B-B9DC-DC29EA99517C}" type="sibTrans" cxnId="{980B1CB9-A2CB-4345-B5E4-390C7B42E1C3}">
      <dgm:prSet/>
      <dgm:spPr/>
      <dgm:t>
        <a:bodyPr/>
        <a:lstStyle/>
        <a:p>
          <a:endParaRPr lang="cs-CZ"/>
        </a:p>
      </dgm:t>
    </dgm:pt>
    <dgm:pt modelId="{A9C185D4-B896-498E-9E40-1D72891B0547}" type="pres">
      <dgm:prSet presAssocID="{FEB8CE09-23E5-4044-BF20-47D214D5A0FE}" presName="hierChild1" presStyleCnt="0">
        <dgm:presLayoutVars>
          <dgm:chPref val="1"/>
          <dgm:dir/>
          <dgm:animOne val="branch"/>
          <dgm:animLvl val="lvl"/>
          <dgm:resizeHandles/>
        </dgm:presLayoutVars>
      </dgm:prSet>
      <dgm:spPr/>
    </dgm:pt>
    <dgm:pt modelId="{424ECB7C-2977-4D8B-81B6-5450CEFA27FF}" type="pres">
      <dgm:prSet presAssocID="{8BDAD81B-BB2A-4F6E-8436-2716F54F8C0A}" presName="hierRoot1" presStyleCnt="0"/>
      <dgm:spPr/>
    </dgm:pt>
    <dgm:pt modelId="{9CC9D054-102B-4AC0-83B1-D692343435FA}" type="pres">
      <dgm:prSet presAssocID="{8BDAD81B-BB2A-4F6E-8436-2716F54F8C0A}" presName="composite" presStyleCnt="0"/>
      <dgm:spPr/>
    </dgm:pt>
    <dgm:pt modelId="{9A358B23-E022-4B96-9492-621BF4F47C65}" type="pres">
      <dgm:prSet presAssocID="{8BDAD81B-BB2A-4F6E-8436-2716F54F8C0A}" presName="background" presStyleLbl="node0" presStyleIdx="0" presStyleCnt="1"/>
      <dgm:spPr/>
    </dgm:pt>
    <dgm:pt modelId="{5909B9B9-EC6E-4D2D-BFA6-12357413A935}" type="pres">
      <dgm:prSet presAssocID="{8BDAD81B-BB2A-4F6E-8436-2716F54F8C0A}" presName="text" presStyleLbl="fgAcc0" presStyleIdx="0" presStyleCnt="1">
        <dgm:presLayoutVars>
          <dgm:chPref val="3"/>
        </dgm:presLayoutVars>
      </dgm:prSet>
      <dgm:spPr/>
    </dgm:pt>
    <dgm:pt modelId="{F961B7CA-98F0-4050-A4EE-0F839E462947}" type="pres">
      <dgm:prSet presAssocID="{8BDAD81B-BB2A-4F6E-8436-2716F54F8C0A}" presName="hierChild2" presStyleCnt="0"/>
      <dgm:spPr/>
    </dgm:pt>
    <dgm:pt modelId="{7F784867-C230-4649-85CF-1FF90B828878}" type="pres">
      <dgm:prSet presAssocID="{18174590-C189-4D64-9F38-2319E93F28EA}" presName="Name10" presStyleLbl="parChTrans1D2" presStyleIdx="0" presStyleCnt="2"/>
      <dgm:spPr/>
    </dgm:pt>
    <dgm:pt modelId="{3C4A6AF7-4875-4FB8-B3F0-06E54EEF29AE}" type="pres">
      <dgm:prSet presAssocID="{37AD2125-6CF7-4D19-9E49-C277DB857942}" presName="hierRoot2" presStyleCnt="0"/>
      <dgm:spPr/>
    </dgm:pt>
    <dgm:pt modelId="{A11B5C10-C49C-42A6-9E45-03C037328938}" type="pres">
      <dgm:prSet presAssocID="{37AD2125-6CF7-4D19-9E49-C277DB857942}" presName="composite2" presStyleCnt="0"/>
      <dgm:spPr/>
    </dgm:pt>
    <dgm:pt modelId="{381EC331-F896-4DB1-9166-441D51ACC2B3}" type="pres">
      <dgm:prSet presAssocID="{37AD2125-6CF7-4D19-9E49-C277DB857942}" presName="background2" presStyleLbl="node2" presStyleIdx="0" presStyleCnt="2"/>
      <dgm:spPr/>
    </dgm:pt>
    <dgm:pt modelId="{DC374FC7-5A0C-458C-B06C-96E82CF5F8EB}" type="pres">
      <dgm:prSet presAssocID="{37AD2125-6CF7-4D19-9E49-C277DB857942}" presName="text2" presStyleLbl="fgAcc2" presStyleIdx="0" presStyleCnt="2">
        <dgm:presLayoutVars>
          <dgm:chPref val="3"/>
        </dgm:presLayoutVars>
      </dgm:prSet>
      <dgm:spPr/>
    </dgm:pt>
    <dgm:pt modelId="{9E7A2269-98E6-405D-B96B-FB6B03685D5A}" type="pres">
      <dgm:prSet presAssocID="{37AD2125-6CF7-4D19-9E49-C277DB857942}" presName="hierChild3" presStyleCnt="0"/>
      <dgm:spPr/>
    </dgm:pt>
    <dgm:pt modelId="{02CBFED8-B22B-49C9-BF40-057B1D377C83}" type="pres">
      <dgm:prSet presAssocID="{2F80DF7A-44E4-44BD-B28D-7F7A6E349E0A}" presName="Name10" presStyleLbl="parChTrans1D2" presStyleIdx="1" presStyleCnt="2"/>
      <dgm:spPr/>
    </dgm:pt>
    <dgm:pt modelId="{2FD7FCC0-C0D5-427F-8B43-8620D8CA6B24}" type="pres">
      <dgm:prSet presAssocID="{C844440E-54C9-4FC7-990B-981DCE4331E7}" presName="hierRoot2" presStyleCnt="0"/>
      <dgm:spPr/>
    </dgm:pt>
    <dgm:pt modelId="{E57A6218-0496-48BE-9E54-99D1C5CC6984}" type="pres">
      <dgm:prSet presAssocID="{C844440E-54C9-4FC7-990B-981DCE4331E7}" presName="composite2" presStyleCnt="0"/>
      <dgm:spPr/>
    </dgm:pt>
    <dgm:pt modelId="{5B5EAC5B-F54C-4F40-8076-AE4AAEADFD51}" type="pres">
      <dgm:prSet presAssocID="{C844440E-54C9-4FC7-990B-981DCE4331E7}" presName="background2" presStyleLbl="node2" presStyleIdx="1" presStyleCnt="2"/>
      <dgm:spPr/>
    </dgm:pt>
    <dgm:pt modelId="{98A525E1-E01C-411E-9FAC-AE712DCA2AD8}" type="pres">
      <dgm:prSet presAssocID="{C844440E-54C9-4FC7-990B-981DCE4331E7}" presName="text2" presStyleLbl="fgAcc2" presStyleIdx="1" presStyleCnt="2" custLinFactNeighborX="8037" custLinFactNeighborY="-8031">
        <dgm:presLayoutVars>
          <dgm:chPref val="3"/>
        </dgm:presLayoutVars>
      </dgm:prSet>
      <dgm:spPr/>
    </dgm:pt>
    <dgm:pt modelId="{F9504D43-17FA-47F7-85C5-C2AB0739F7EE}" type="pres">
      <dgm:prSet presAssocID="{C844440E-54C9-4FC7-990B-981DCE4331E7}" presName="hierChild3" presStyleCnt="0"/>
      <dgm:spPr/>
    </dgm:pt>
  </dgm:ptLst>
  <dgm:cxnLst>
    <dgm:cxn modelId="{F1C8810B-5BD6-4249-A6C8-48E254A8C6A4}" type="presOf" srcId="{C844440E-54C9-4FC7-990B-981DCE4331E7}" destId="{98A525E1-E01C-411E-9FAC-AE712DCA2AD8}" srcOrd="0" destOrd="0" presId="urn:microsoft.com/office/officeart/2005/8/layout/hierarchy1"/>
    <dgm:cxn modelId="{B5C5785C-6580-4EBA-82DA-59D53FD8B2FA}" type="presOf" srcId="{FEB8CE09-23E5-4044-BF20-47D214D5A0FE}" destId="{A9C185D4-B896-498E-9E40-1D72891B0547}" srcOrd="0" destOrd="0" presId="urn:microsoft.com/office/officeart/2005/8/layout/hierarchy1"/>
    <dgm:cxn modelId="{58EA1B5F-4F52-4746-92F0-A6310D9EAF73}" type="presOf" srcId="{8BDAD81B-BB2A-4F6E-8436-2716F54F8C0A}" destId="{5909B9B9-EC6E-4D2D-BFA6-12357413A935}" srcOrd="0" destOrd="0" presId="urn:microsoft.com/office/officeart/2005/8/layout/hierarchy1"/>
    <dgm:cxn modelId="{48827E6E-8756-4967-9224-F31C995875A9}" type="presOf" srcId="{2F80DF7A-44E4-44BD-B28D-7F7A6E349E0A}" destId="{02CBFED8-B22B-49C9-BF40-057B1D377C83}" srcOrd="0" destOrd="0" presId="urn:microsoft.com/office/officeart/2005/8/layout/hierarchy1"/>
    <dgm:cxn modelId="{2E755357-4956-4E77-AF5F-22B2874358D0}" type="presOf" srcId="{37AD2125-6CF7-4D19-9E49-C277DB857942}" destId="{DC374FC7-5A0C-458C-B06C-96E82CF5F8EB}" srcOrd="0" destOrd="0" presId="urn:microsoft.com/office/officeart/2005/8/layout/hierarchy1"/>
    <dgm:cxn modelId="{F4796A78-374B-40BF-A7EA-4C1143128A63}" srcId="{8BDAD81B-BB2A-4F6E-8436-2716F54F8C0A}" destId="{37AD2125-6CF7-4D19-9E49-C277DB857942}" srcOrd="0" destOrd="0" parTransId="{18174590-C189-4D64-9F38-2319E93F28EA}" sibTransId="{0021F50B-F7B1-40B7-B6B9-1772E438FCEF}"/>
    <dgm:cxn modelId="{F8F3BD8B-09E8-4799-9589-301A2F3F928A}" type="presOf" srcId="{18174590-C189-4D64-9F38-2319E93F28EA}" destId="{7F784867-C230-4649-85CF-1FF90B828878}" srcOrd="0" destOrd="0" presId="urn:microsoft.com/office/officeart/2005/8/layout/hierarchy1"/>
    <dgm:cxn modelId="{980B1CB9-A2CB-4345-B5E4-390C7B42E1C3}" srcId="{8BDAD81B-BB2A-4F6E-8436-2716F54F8C0A}" destId="{C844440E-54C9-4FC7-990B-981DCE4331E7}" srcOrd="1" destOrd="0" parTransId="{2F80DF7A-44E4-44BD-B28D-7F7A6E349E0A}" sibTransId="{696E83A1-76E8-4A1B-B9DC-DC29EA99517C}"/>
    <dgm:cxn modelId="{76C7CCED-F205-4C92-B88E-DF25940E0801}" srcId="{FEB8CE09-23E5-4044-BF20-47D214D5A0FE}" destId="{8BDAD81B-BB2A-4F6E-8436-2716F54F8C0A}" srcOrd="0" destOrd="0" parTransId="{4817A7F8-A531-44EE-BE15-0ACAF176CE1B}" sibTransId="{97675A38-C770-41CB-86A4-5AF89795EDF7}"/>
    <dgm:cxn modelId="{8FAC8C5B-7659-4B45-93D1-FBCE13F1994D}" type="presParOf" srcId="{A9C185D4-B896-498E-9E40-1D72891B0547}" destId="{424ECB7C-2977-4D8B-81B6-5450CEFA27FF}" srcOrd="0" destOrd="0" presId="urn:microsoft.com/office/officeart/2005/8/layout/hierarchy1"/>
    <dgm:cxn modelId="{3F908F4F-9BA6-48C9-8876-3559728EC623}" type="presParOf" srcId="{424ECB7C-2977-4D8B-81B6-5450CEFA27FF}" destId="{9CC9D054-102B-4AC0-83B1-D692343435FA}" srcOrd="0" destOrd="0" presId="urn:microsoft.com/office/officeart/2005/8/layout/hierarchy1"/>
    <dgm:cxn modelId="{858EEB2C-D034-42F9-9340-74E2393D22AC}" type="presParOf" srcId="{9CC9D054-102B-4AC0-83B1-D692343435FA}" destId="{9A358B23-E022-4B96-9492-621BF4F47C65}" srcOrd="0" destOrd="0" presId="urn:microsoft.com/office/officeart/2005/8/layout/hierarchy1"/>
    <dgm:cxn modelId="{7D816DAD-77EF-4A09-98CA-5D260C83BF8A}" type="presParOf" srcId="{9CC9D054-102B-4AC0-83B1-D692343435FA}" destId="{5909B9B9-EC6E-4D2D-BFA6-12357413A935}" srcOrd="1" destOrd="0" presId="urn:microsoft.com/office/officeart/2005/8/layout/hierarchy1"/>
    <dgm:cxn modelId="{C7344C84-40CF-4260-AF6A-3AE80C48F042}" type="presParOf" srcId="{424ECB7C-2977-4D8B-81B6-5450CEFA27FF}" destId="{F961B7CA-98F0-4050-A4EE-0F839E462947}" srcOrd="1" destOrd="0" presId="urn:microsoft.com/office/officeart/2005/8/layout/hierarchy1"/>
    <dgm:cxn modelId="{20B89965-C6EF-406B-B0F6-4711350F5AA9}" type="presParOf" srcId="{F961B7CA-98F0-4050-A4EE-0F839E462947}" destId="{7F784867-C230-4649-85CF-1FF90B828878}" srcOrd="0" destOrd="0" presId="urn:microsoft.com/office/officeart/2005/8/layout/hierarchy1"/>
    <dgm:cxn modelId="{40F5FA32-775C-41D4-9EF4-CF8FE1A81A71}" type="presParOf" srcId="{F961B7CA-98F0-4050-A4EE-0F839E462947}" destId="{3C4A6AF7-4875-4FB8-B3F0-06E54EEF29AE}" srcOrd="1" destOrd="0" presId="urn:microsoft.com/office/officeart/2005/8/layout/hierarchy1"/>
    <dgm:cxn modelId="{E8190112-5211-4590-819C-7BF0FAFFFFF5}" type="presParOf" srcId="{3C4A6AF7-4875-4FB8-B3F0-06E54EEF29AE}" destId="{A11B5C10-C49C-42A6-9E45-03C037328938}" srcOrd="0" destOrd="0" presId="urn:microsoft.com/office/officeart/2005/8/layout/hierarchy1"/>
    <dgm:cxn modelId="{65DC2BA9-946A-46FD-A917-059A46CCDDE5}" type="presParOf" srcId="{A11B5C10-C49C-42A6-9E45-03C037328938}" destId="{381EC331-F896-4DB1-9166-441D51ACC2B3}" srcOrd="0" destOrd="0" presId="urn:microsoft.com/office/officeart/2005/8/layout/hierarchy1"/>
    <dgm:cxn modelId="{3EB33308-7CE5-4587-B6EC-0E55A2678FAF}" type="presParOf" srcId="{A11B5C10-C49C-42A6-9E45-03C037328938}" destId="{DC374FC7-5A0C-458C-B06C-96E82CF5F8EB}" srcOrd="1" destOrd="0" presId="urn:microsoft.com/office/officeart/2005/8/layout/hierarchy1"/>
    <dgm:cxn modelId="{FEB7B88D-6AA0-4F23-88A0-52BE28E65BA7}" type="presParOf" srcId="{3C4A6AF7-4875-4FB8-B3F0-06E54EEF29AE}" destId="{9E7A2269-98E6-405D-B96B-FB6B03685D5A}" srcOrd="1" destOrd="0" presId="urn:microsoft.com/office/officeart/2005/8/layout/hierarchy1"/>
    <dgm:cxn modelId="{CE0D32DE-A3D0-49D8-A465-30CB409E3C44}" type="presParOf" srcId="{F961B7CA-98F0-4050-A4EE-0F839E462947}" destId="{02CBFED8-B22B-49C9-BF40-057B1D377C83}" srcOrd="2" destOrd="0" presId="urn:microsoft.com/office/officeart/2005/8/layout/hierarchy1"/>
    <dgm:cxn modelId="{BA1FEBF2-C7D4-4661-8E01-D7D92FAAFE72}" type="presParOf" srcId="{F961B7CA-98F0-4050-A4EE-0F839E462947}" destId="{2FD7FCC0-C0D5-427F-8B43-8620D8CA6B24}" srcOrd="3" destOrd="0" presId="urn:microsoft.com/office/officeart/2005/8/layout/hierarchy1"/>
    <dgm:cxn modelId="{3EA5E8DC-181B-4AC4-9441-D8D65FFD2505}" type="presParOf" srcId="{2FD7FCC0-C0D5-427F-8B43-8620D8CA6B24}" destId="{E57A6218-0496-48BE-9E54-99D1C5CC6984}" srcOrd="0" destOrd="0" presId="urn:microsoft.com/office/officeart/2005/8/layout/hierarchy1"/>
    <dgm:cxn modelId="{C497A63A-AF8D-4A28-8D3C-715A6D5EF423}" type="presParOf" srcId="{E57A6218-0496-48BE-9E54-99D1C5CC6984}" destId="{5B5EAC5B-F54C-4F40-8076-AE4AAEADFD51}" srcOrd="0" destOrd="0" presId="urn:microsoft.com/office/officeart/2005/8/layout/hierarchy1"/>
    <dgm:cxn modelId="{2849E4E4-CECB-4548-B526-CB5249A49776}" type="presParOf" srcId="{E57A6218-0496-48BE-9E54-99D1C5CC6984}" destId="{98A525E1-E01C-411E-9FAC-AE712DCA2AD8}" srcOrd="1" destOrd="0" presId="urn:microsoft.com/office/officeart/2005/8/layout/hierarchy1"/>
    <dgm:cxn modelId="{E0D7EA2D-E770-4E72-B54A-9AA727D9EB10}" type="presParOf" srcId="{2FD7FCC0-C0D5-427F-8B43-8620D8CA6B24}" destId="{F9504D43-17FA-47F7-85C5-C2AB0739F7E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B8CE09-23E5-4044-BF20-47D214D5A0F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cs-CZ"/>
        </a:p>
      </dgm:t>
    </dgm:pt>
    <dgm:pt modelId="{8BDAD81B-BB2A-4F6E-8436-2716F54F8C0A}">
      <dgm:prSet phldrT="[Text]"/>
      <dgm:spPr/>
      <dgm:t>
        <a:bodyPr/>
        <a:lstStyle/>
        <a:p>
          <a:r>
            <a:rPr lang="pt-PT" dirty="0"/>
            <a:t>JUSTIÇA</a:t>
          </a:r>
          <a:endParaRPr lang="cs-CZ" dirty="0"/>
        </a:p>
      </dgm:t>
    </dgm:pt>
    <dgm:pt modelId="{4817A7F8-A531-44EE-BE15-0ACAF176CE1B}" type="parTrans" cxnId="{76C7CCED-F205-4C92-B88E-DF25940E0801}">
      <dgm:prSet/>
      <dgm:spPr/>
      <dgm:t>
        <a:bodyPr/>
        <a:lstStyle/>
        <a:p>
          <a:endParaRPr lang="cs-CZ"/>
        </a:p>
      </dgm:t>
    </dgm:pt>
    <dgm:pt modelId="{97675A38-C770-41CB-86A4-5AF89795EDF7}" type="sibTrans" cxnId="{76C7CCED-F205-4C92-B88E-DF25940E0801}">
      <dgm:prSet/>
      <dgm:spPr/>
      <dgm:t>
        <a:bodyPr/>
        <a:lstStyle/>
        <a:p>
          <a:endParaRPr lang="cs-CZ"/>
        </a:p>
      </dgm:t>
    </dgm:pt>
    <dgm:pt modelId="{37AD2125-6CF7-4D19-9E49-C277DB857942}">
      <dgm:prSet phldrT="[Text]"/>
      <dgm:spPr/>
      <dgm:t>
        <a:bodyPr/>
        <a:lstStyle/>
        <a:p>
          <a:r>
            <a:rPr lang="pt-PT" b="1" u="sng" dirty="0"/>
            <a:t>diretamente presente</a:t>
          </a:r>
        </a:p>
        <a:p>
          <a:r>
            <a:rPr lang="pt-PT" dirty="0"/>
            <a:t>(explícita na formulação do provérbio) </a:t>
          </a:r>
        </a:p>
      </dgm:t>
    </dgm:pt>
    <dgm:pt modelId="{18174590-C189-4D64-9F38-2319E93F28EA}" type="parTrans" cxnId="{F4796A78-374B-40BF-A7EA-4C1143128A63}">
      <dgm:prSet/>
      <dgm:spPr/>
      <dgm:t>
        <a:bodyPr/>
        <a:lstStyle/>
        <a:p>
          <a:endParaRPr lang="cs-CZ"/>
        </a:p>
      </dgm:t>
    </dgm:pt>
    <dgm:pt modelId="{0021F50B-F7B1-40B7-B6B9-1772E438FCEF}" type="sibTrans" cxnId="{F4796A78-374B-40BF-A7EA-4C1143128A63}">
      <dgm:prSet/>
      <dgm:spPr/>
      <dgm:t>
        <a:bodyPr/>
        <a:lstStyle/>
        <a:p>
          <a:endParaRPr lang="cs-CZ"/>
        </a:p>
      </dgm:t>
    </dgm:pt>
    <dgm:pt modelId="{C844440E-54C9-4FC7-990B-981DCE4331E7}">
      <dgm:prSet phldrT="[Text]"/>
      <dgm:spPr/>
      <dgm:t>
        <a:bodyPr/>
        <a:lstStyle/>
        <a:p>
          <a:r>
            <a:rPr lang="pt-PT" b="1" u="sng" dirty="0"/>
            <a:t>indiretamente presente</a:t>
          </a:r>
        </a:p>
        <a:p>
          <a:r>
            <a:rPr lang="pt-PT" dirty="0"/>
            <a:t>(implícita, subentendida, presente na descrição metalinguística)</a:t>
          </a:r>
          <a:endParaRPr lang="cs-CZ" dirty="0"/>
        </a:p>
      </dgm:t>
    </dgm:pt>
    <dgm:pt modelId="{2F80DF7A-44E4-44BD-B28D-7F7A6E349E0A}" type="parTrans" cxnId="{980B1CB9-A2CB-4345-B5E4-390C7B42E1C3}">
      <dgm:prSet/>
      <dgm:spPr/>
      <dgm:t>
        <a:bodyPr/>
        <a:lstStyle/>
        <a:p>
          <a:endParaRPr lang="cs-CZ"/>
        </a:p>
      </dgm:t>
    </dgm:pt>
    <dgm:pt modelId="{696E83A1-76E8-4A1B-B9DC-DC29EA99517C}" type="sibTrans" cxnId="{980B1CB9-A2CB-4345-B5E4-390C7B42E1C3}">
      <dgm:prSet/>
      <dgm:spPr/>
      <dgm:t>
        <a:bodyPr/>
        <a:lstStyle/>
        <a:p>
          <a:endParaRPr lang="cs-CZ"/>
        </a:p>
      </dgm:t>
    </dgm:pt>
    <dgm:pt modelId="{A9C185D4-B896-498E-9E40-1D72891B0547}" type="pres">
      <dgm:prSet presAssocID="{FEB8CE09-23E5-4044-BF20-47D214D5A0FE}" presName="hierChild1" presStyleCnt="0">
        <dgm:presLayoutVars>
          <dgm:chPref val="1"/>
          <dgm:dir/>
          <dgm:animOne val="branch"/>
          <dgm:animLvl val="lvl"/>
          <dgm:resizeHandles/>
        </dgm:presLayoutVars>
      </dgm:prSet>
      <dgm:spPr/>
    </dgm:pt>
    <dgm:pt modelId="{424ECB7C-2977-4D8B-81B6-5450CEFA27FF}" type="pres">
      <dgm:prSet presAssocID="{8BDAD81B-BB2A-4F6E-8436-2716F54F8C0A}" presName="hierRoot1" presStyleCnt="0"/>
      <dgm:spPr/>
    </dgm:pt>
    <dgm:pt modelId="{9CC9D054-102B-4AC0-83B1-D692343435FA}" type="pres">
      <dgm:prSet presAssocID="{8BDAD81B-BB2A-4F6E-8436-2716F54F8C0A}" presName="composite" presStyleCnt="0"/>
      <dgm:spPr/>
    </dgm:pt>
    <dgm:pt modelId="{9A358B23-E022-4B96-9492-621BF4F47C65}" type="pres">
      <dgm:prSet presAssocID="{8BDAD81B-BB2A-4F6E-8436-2716F54F8C0A}" presName="background" presStyleLbl="node0" presStyleIdx="0" presStyleCnt="1"/>
      <dgm:spPr/>
    </dgm:pt>
    <dgm:pt modelId="{5909B9B9-EC6E-4D2D-BFA6-12357413A935}" type="pres">
      <dgm:prSet presAssocID="{8BDAD81B-BB2A-4F6E-8436-2716F54F8C0A}" presName="text" presStyleLbl="fgAcc0" presStyleIdx="0" presStyleCnt="1">
        <dgm:presLayoutVars>
          <dgm:chPref val="3"/>
        </dgm:presLayoutVars>
      </dgm:prSet>
      <dgm:spPr/>
    </dgm:pt>
    <dgm:pt modelId="{F961B7CA-98F0-4050-A4EE-0F839E462947}" type="pres">
      <dgm:prSet presAssocID="{8BDAD81B-BB2A-4F6E-8436-2716F54F8C0A}" presName="hierChild2" presStyleCnt="0"/>
      <dgm:spPr/>
    </dgm:pt>
    <dgm:pt modelId="{7F784867-C230-4649-85CF-1FF90B828878}" type="pres">
      <dgm:prSet presAssocID="{18174590-C189-4D64-9F38-2319E93F28EA}" presName="Name10" presStyleLbl="parChTrans1D2" presStyleIdx="0" presStyleCnt="2"/>
      <dgm:spPr/>
    </dgm:pt>
    <dgm:pt modelId="{3C4A6AF7-4875-4FB8-B3F0-06E54EEF29AE}" type="pres">
      <dgm:prSet presAssocID="{37AD2125-6CF7-4D19-9E49-C277DB857942}" presName="hierRoot2" presStyleCnt="0"/>
      <dgm:spPr/>
    </dgm:pt>
    <dgm:pt modelId="{A11B5C10-C49C-42A6-9E45-03C037328938}" type="pres">
      <dgm:prSet presAssocID="{37AD2125-6CF7-4D19-9E49-C277DB857942}" presName="composite2" presStyleCnt="0"/>
      <dgm:spPr/>
    </dgm:pt>
    <dgm:pt modelId="{381EC331-F896-4DB1-9166-441D51ACC2B3}" type="pres">
      <dgm:prSet presAssocID="{37AD2125-6CF7-4D19-9E49-C277DB857942}" presName="background2" presStyleLbl="node2" presStyleIdx="0" presStyleCnt="2"/>
      <dgm:spPr/>
    </dgm:pt>
    <dgm:pt modelId="{DC374FC7-5A0C-458C-B06C-96E82CF5F8EB}" type="pres">
      <dgm:prSet presAssocID="{37AD2125-6CF7-4D19-9E49-C277DB857942}" presName="text2" presStyleLbl="fgAcc2" presStyleIdx="0" presStyleCnt="2">
        <dgm:presLayoutVars>
          <dgm:chPref val="3"/>
        </dgm:presLayoutVars>
      </dgm:prSet>
      <dgm:spPr/>
    </dgm:pt>
    <dgm:pt modelId="{9E7A2269-98E6-405D-B96B-FB6B03685D5A}" type="pres">
      <dgm:prSet presAssocID="{37AD2125-6CF7-4D19-9E49-C277DB857942}" presName="hierChild3" presStyleCnt="0"/>
      <dgm:spPr/>
    </dgm:pt>
    <dgm:pt modelId="{02CBFED8-B22B-49C9-BF40-057B1D377C83}" type="pres">
      <dgm:prSet presAssocID="{2F80DF7A-44E4-44BD-B28D-7F7A6E349E0A}" presName="Name10" presStyleLbl="parChTrans1D2" presStyleIdx="1" presStyleCnt="2"/>
      <dgm:spPr/>
    </dgm:pt>
    <dgm:pt modelId="{2FD7FCC0-C0D5-427F-8B43-8620D8CA6B24}" type="pres">
      <dgm:prSet presAssocID="{C844440E-54C9-4FC7-990B-981DCE4331E7}" presName="hierRoot2" presStyleCnt="0"/>
      <dgm:spPr/>
    </dgm:pt>
    <dgm:pt modelId="{E57A6218-0496-48BE-9E54-99D1C5CC6984}" type="pres">
      <dgm:prSet presAssocID="{C844440E-54C9-4FC7-990B-981DCE4331E7}" presName="composite2" presStyleCnt="0"/>
      <dgm:spPr/>
    </dgm:pt>
    <dgm:pt modelId="{5B5EAC5B-F54C-4F40-8076-AE4AAEADFD51}" type="pres">
      <dgm:prSet presAssocID="{C844440E-54C9-4FC7-990B-981DCE4331E7}" presName="background2" presStyleLbl="node2" presStyleIdx="1" presStyleCnt="2"/>
      <dgm:spPr/>
    </dgm:pt>
    <dgm:pt modelId="{98A525E1-E01C-411E-9FAC-AE712DCA2AD8}" type="pres">
      <dgm:prSet presAssocID="{C844440E-54C9-4FC7-990B-981DCE4331E7}" presName="text2" presStyleLbl="fgAcc2" presStyleIdx="1" presStyleCnt="2" custLinFactNeighborX="12085" custLinFactNeighborY="13372">
        <dgm:presLayoutVars>
          <dgm:chPref val="3"/>
        </dgm:presLayoutVars>
      </dgm:prSet>
      <dgm:spPr/>
    </dgm:pt>
    <dgm:pt modelId="{F9504D43-17FA-47F7-85C5-C2AB0739F7EE}" type="pres">
      <dgm:prSet presAssocID="{C844440E-54C9-4FC7-990B-981DCE4331E7}" presName="hierChild3" presStyleCnt="0"/>
      <dgm:spPr/>
    </dgm:pt>
  </dgm:ptLst>
  <dgm:cxnLst>
    <dgm:cxn modelId="{F1C8810B-5BD6-4249-A6C8-48E254A8C6A4}" type="presOf" srcId="{C844440E-54C9-4FC7-990B-981DCE4331E7}" destId="{98A525E1-E01C-411E-9FAC-AE712DCA2AD8}" srcOrd="0" destOrd="0" presId="urn:microsoft.com/office/officeart/2005/8/layout/hierarchy1"/>
    <dgm:cxn modelId="{B5C5785C-6580-4EBA-82DA-59D53FD8B2FA}" type="presOf" srcId="{FEB8CE09-23E5-4044-BF20-47D214D5A0FE}" destId="{A9C185D4-B896-498E-9E40-1D72891B0547}" srcOrd="0" destOrd="0" presId="urn:microsoft.com/office/officeart/2005/8/layout/hierarchy1"/>
    <dgm:cxn modelId="{58EA1B5F-4F52-4746-92F0-A6310D9EAF73}" type="presOf" srcId="{8BDAD81B-BB2A-4F6E-8436-2716F54F8C0A}" destId="{5909B9B9-EC6E-4D2D-BFA6-12357413A935}" srcOrd="0" destOrd="0" presId="urn:microsoft.com/office/officeart/2005/8/layout/hierarchy1"/>
    <dgm:cxn modelId="{48827E6E-8756-4967-9224-F31C995875A9}" type="presOf" srcId="{2F80DF7A-44E4-44BD-B28D-7F7A6E349E0A}" destId="{02CBFED8-B22B-49C9-BF40-057B1D377C83}" srcOrd="0" destOrd="0" presId="urn:microsoft.com/office/officeart/2005/8/layout/hierarchy1"/>
    <dgm:cxn modelId="{2E755357-4956-4E77-AF5F-22B2874358D0}" type="presOf" srcId="{37AD2125-6CF7-4D19-9E49-C277DB857942}" destId="{DC374FC7-5A0C-458C-B06C-96E82CF5F8EB}" srcOrd="0" destOrd="0" presId="urn:microsoft.com/office/officeart/2005/8/layout/hierarchy1"/>
    <dgm:cxn modelId="{F4796A78-374B-40BF-A7EA-4C1143128A63}" srcId="{8BDAD81B-BB2A-4F6E-8436-2716F54F8C0A}" destId="{37AD2125-6CF7-4D19-9E49-C277DB857942}" srcOrd="0" destOrd="0" parTransId="{18174590-C189-4D64-9F38-2319E93F28EA}" sibTransId="{0021F50B-F7B1-40B7-B6B9-1772E438FCEF}"/>
    <dgm:cxn modelId="{F8F3BD8B-09E8-4799-9589-301A2F3F928A}" type="presOf" srcId="{18174590-C189-4D64-9F38-2319E93F28EA}" destId="{7F784867-C230-4649-85CF-1FF90B828878}" srcOrd="0" destOrd="0" presId="urn:microsoft.com/office/officeart/2005/8/layout/hierarchy1"/>
    <dgm:cxn modelId="{980B1CB9-A2CB-4345-B5E4-390C7B42E1C3}" srcId="{8BDAD81B-BB2A-4F6E-8436-2716F54F8C0A}" destId="{C844440E-54C9-4FC7-990B-981DCE4331E7}" srcOrd="1" destOrd="0" parTransId="{2F80DF7A-44E4-44BD-B28D-7F7A6E349E0A}" sibTransId="{696E83A1-76E8-4A1B-B9DC-DC29EA99517C}"/>
    <dgm:cxn modelId="{76C7CCED-F205-4C92-B88E-DF25940E0801}" srcId="{FEB8CE09-23E5-4044-BF20-47D214D5A0FE}" destId="{8BDAD81B-BB2A-4F6E-8436-2716F54F8C0A}" srcOrd="0" destOrd="0" parTransId="{4817A7F8-A531-44EE-BE15-0ACAF176CE1B}" sibTransId="{97675A38-C770-41CB-86A4-5AF89795EDF7}"/>
    <dgm:cxn modelId="{8FAC8C5B-7659-4B45-93D1-FBCE13F1994D}" type="presParOf" srcId="{A9C185D4-B896-498E-9E40-1D72891B0547}" destId="{424ECB7C-2977-4D8B-81B6-5450CEFA27FF}" srcOrd="0" destOrd="0" presId="urn:microsoft.com/office/officeart/2005/8/layout/hierarchy1"/>
    <dgm:cxn modelId="{3F908F4F-9BA6-48C9-8876-3559728EC623}" type="presParOf" srcId="{424ECB7C-2977-4D8B-81B6-5450CEFA27FF}" destId="{9CC9D054-102B-4AC0-83B1-D692343435FA}" srcOrd="0" destOrd="0" presId="urn:microsoft.com/office/officeart/2005/8/layout/hierarchy1"/>
    <dgm:cxn modelId="{858EEB2C-D034-42F9-9340-74E2393D22AC}" type="presParOf" srcId="{9CC9D054-102B-4AC0-83B1-D692343435FA}" destId="{9A358B23-E022-4B96-9492-621BF4F47C65}" srcOrd="0" destOrd="0" presId="urn:microsoft.com/office/officeart/2005/8/layout/hierarchy1"/>
    <dgm:cxn modelId="{7D816DAD-77EF-4A09-98CA-5D260C83BF8A}" type="presParOf" srcId="{9CC9D054-102B-4AC0-83B1-D692343435FA}" destId="{5909B9B9-EC6E-4D2D-BFA6-12357413A935}" srcOrd="1" destOrd="0" presId="urn:microsoft.com/office/officeart/2005/8/layout/hierarchy1"/>
    <dgm:cxn modelId="{C7344C84-40CF-4260-AF6A-3AE80C48F042}" type="presParOf" srcId="{424ECB7C-2977-4D8B-81B6-5450CEFA27FF}" destId="{F961B7CA-98F0-4050-A4EE-0F839E462947}" srcOrd="1" destOrd="0" presId="urn:microsoft.com/office/officeart/2005/8/layout/hierarchy1"/>
    <dgm:cxn modelId="{20B89965-C6EF-406B-B0F6-4711350F5AA9}" type="presParOf" srcId="{F961B7CA-98F0-4050-A4EE-0F839E462947}" destId="{7F784867-C230-4649-85CF-1FF90B828878}" srcOrd="0" destOrd="0" presId="urn:microsoft.com/office/officeart/2005/8/layout/hierarchy1"/>
    <dgm:cxn modelId="{40F5FA32-775C-41D4-9EF4-CF8FE1A81A71}" type="presParOf" srcId="{F961B7CA-98F0-4050-A4EE-0F839E462947}" destId="{3C4A6AF7-4875-4FB8-B3F0-06E54EEF29AE}" srcOrd="1" destOrd="0" presId="urn:microsoft.com/office/officeart/2005/8/layout/hierarchy1"/>
    <dgm:cxn modelId="{E8190112-5211-4590-819C-7BF0FAFFFFF5}" type="presParOf" srcId="{3C4A6AF7-4875-4FB8-B3F0-06E54EEF29AE}" destId="{A11B5C10-C49C-42A6-9E45-03C037328938}" srcOrd="0" destOrd="0" presId="urn:microsoft.com/office/officeart/2005/8/layout/hierarchy1"/>
    <dgm:cxn modelId="{65DC2BA9-946A-46FD-A917-059A46CCDDE5}" type="presParOf" srcId="{A11B5C10-C49C-42A6-9E45-03C037328938}" destId="{381EC331-F896-4DB1-9166-441D51ACC2B3}" srcOrd="0" destOrd="0" presId="urn:microsoft.com/office/officeart/2005/8/layout/hierarchy1"/>
    <dgm:cxn modelId="{3EB33308-7CE5-4587-B6EC-0E55A2678FAF}" type="presParOf" srcId="{A11B5C10-C49C-42A6-9E45-03C037328938}" destId="{DC374FC7-5A0C-458C-B06C-96E82CF5F8EB}" srcOrd="1" destOrd="0" presId="urn:microsoft.com/office/officeart/2005/8/layout/hierarchy1"/>
    <dgm:cxn modelId="{FEB7B88D-6AA0-4F23-88A0-52BE28E65BA7}" type="presParOf" srcId="{3C4A6AF7-4875-4FB8-B3F0-06E54EEF29AE}" destId="{9E7A2269-98E6-405D-B96B-FB6B03685D5A}" srcOrd="1" destOrd="0" presId="urn:microsoft.com/office/officeart/2005/8/layout/hierarchy1"/>
    <dgm:cxn modelId="{CE0D32DE-A3D0-49D8-A465-30CB409E3C44}" type="presParOf" srcId="{F961B7CA-98F0-4050-A4EE-0F839E462947}" destId="{02CBFED8-B22B-49C9-BF40-057B1D377C83}" srcOrd="2" destOrd="0" presId="urn:microsoft.com/office/officeart/2005/8/layout/hierarchy1"/>
    <dgm:cxn modelId="{BA1FEBF2-C7D4-4661-8E01-D7D92FAAFE72}" type="presParOf" srcId="{F961B7CA-98F0-4050-A4EE-0F839E462947}" destId="{2FD7FCC0-C0D5-427F-8B43-8620D8CA6B24}" srcOrd="3" destOrd="0" presId="urn:microsoft.com/office/officeart/2005/8/layout/hierarchy1"/>
    <dgm:cxn modelId="{3EA5E8DC-181B-4AC4-9441-D8D65FFD2505}" type="presParOf" srcId="{2FD7FCC0-C0D5-427F-8B43-8620D8CA6B24}" destId="{E57A6218-0496-48BE-9E54-99D1C5CC6984}" srcOrd="0" destOrd="0" presId="urn:microsoft.com/office/officeart/2005/8/layout/hierarchy1"/>
    <dgm:cxn modelId="{C497A63A-AF8D-4A28-8D3C-715A6D5EF423}" type="presParOf" srcId="{E57A6218-0496-48BE-9E54-99D1C5CC6984}" destId="{5B5EAC5B-F54C-4F40-8076-AE4AAEADFD51}" srcOrd="0" destOrd="0" presId="urn:microsoft.com/office/officeart/2005/8/layout/hierarchy1"/>
    <dgm:cxn modelId="{2849E4E4-CECB-4548-B526-CB5249A49776}" type="presParOf" srcId="{E57A6218-0496-48BE-9E54-99D1C5CC6984}" destId="{98A525E1-E01C-411E-9FAC-AE712DCA2AD8}" srcOrd="1" destOrd="0" presId="urn:microsoft.com/office/officeart/2005/8/layout/hierarchy1"/>
    <dgm:cxn modelId="{E0D7EA2D-E770-4E72-B54A-9AA727D9EB10}" type="presParOf" srcId="{2FD7FCC0-C0D5-427F-8B43-8620D8CA6B24}" destId="{F9504D43-17FA-47F7-85C5-C2AB0739F7EE}" srcOrd="1" destOrd="0" presId="urn:microsoft.com/office/officeart/2005/8/layout/hierarchy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B8CE09-23E5-4044-BF20-47D214D5A0F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cs-CZ"/>
        </a:p>
      </dgm:t>
    </dgm:pt>
    <dgm:pt modelId="{8BDAD81B-BB2A-4F6E-8436-2716F54F8C0A}">
      <dgm:prSet phldrT="[Text]" custT="1"/>
      <dgm:spPr/>
      <dgm:t>
        <a:bodyPr/>
        <a:lstStyle/>
        <a:p>
          <a:r>
            <a:rPr lang="pt-PT" sz="2800" dirty="0"/>
            <a:t>JUSTICE</a:t>
          </a:r>
          <a:endParaRPr lang="cs-CZ" sz="1300" dirty="0"/>
        </a:p>
      </dgm:t>
    </dgm:pt>
    <dgm:pt modelId="{4817A7F8-A531-44EE-BE15-0ACAF176CE1B}" type="parTrans" cxnId="{76C7CCED-F205-4C92-B88E-DF25940E0801}">
      <dgm:prSet/>
      <dgm:spPr/>
      <dgm:t>
        <a:bodyPr/>
        <a:lstStyle/>
        <a:p>
          <a:endParaRPr lang="cs-CZ"/>
        </a:p>
      </dgm:t>
    </dgm:pt>
    <dgm:pt modelId="{97675A38-C770-41CB-86A4-5AF89795EDF7}" type="sibTrans" cxnId="{76C7CCED-F205-4C92-B88E-DF25940E0801}">
      <dgm:prSet/>
      <dgm:spPr/>
      <dgm:t>
        <a:bodyPr/>
        <a:lstStyle/>
        <a:p>
          <a:endParaRPr lang="cs-CZ"/>
        </a:p>
      </dgm:t>
    </dgm:pt>
    <dgm:pt modelId="{37AD2125-6CF7-4D19-9E49-C277DB857942}">
      <dgm:prSet phldrT="[Text]" custT="1"/>
      <dgm:spPr/>
      <dgm:t>
        <a:bodyPr/>
        <a:lstStyle/>
        <a:p>
          <a:r>
            <a:rPr lang="pt-PT" sz="1400" b="1" u="sng" dirty="0" err="1"/>
            <a:t>directly</a:t>
          </a:r>
          <a:r>
            <a:rPr lang="pt-PT" sz="1400" b="1" u="sng" dirty="0"/>
            <a:t> </a:t>
          </a:r>
          <a:r>
            <a:rPr lang="pt-PT" sz="1400" b="1" u="sng" dirty="0" err="1"/>
            <a:t>present</a:t>
          </a:r>
          <a:r>
            <a:rPr lang="pt-PT" sz="1400" b="1" u="sng" dirty="0"/>
            <a:t> </a:t>
          </a:r>
        </a:p>
        <a:p>
          <a:r>
            <a:rPr lang="pt-PT" sz="1600" i="1" dirty="0"/>
            <a:t>Justice </a:t>
          </a:r>
          <a:r>
            <a:rPr lang="pt-PT" sz="1600" i="1" dirty="0" err="1"/>
            <a:t>is</a:t>
          </a:r>
          <a:r>
            <a:rPr lang="pt-PT" sz="1600" i="1" dirty="0"/>
            <a:t> </a:t>
          </a:r>
          <a:r>
            <a:rPr lang="pt-PT" sz="1600" i="1" dirty="0" err="1"/>
            <a:t>blind</a:t>
          </a:r>
          <a:r>
            <a:rPr lang="pt-PT" sz="1300" dirty="0"/>
            <a:t>. </a:t>
          </a:r>
          <a:endParaRPr lang="cs-CZ" sz="1300" dirty="0"/>
        </a:p>
      </dgm:t>
    </dgm:pt>
    <dgm:pt modelId="{18174590-C189-4D64-9F38-2319E93F28EA}" type="parTrans" cxnId="{F4796A78-374B-40BF-A7EA-4C1143128A63}">
      <dgm:prSet/>
      <dgm:spPr/>
      <dgm:t>
        <a:bodyPr/>
        <a:lstStyle/>
        <a:p>
          <a:endParaRPr lang="cs-CZ"/>
        </a:p>
      </dgm:t>
    </dgm:pt>
    <dgm:pt modelId="{0021F50B-F7B1-40B7-B6B9-1772E438FCEF}" type="sibTrans" cxnId="{F4796A78-374B-40BF-A7EA-4C1143128A63}">
      <dgm:prSet/>
      <dgm:spPr/>
      <dgm:t>
        <a:bodyPr/>
        <a:lstStyle/>
        <a:p>
          <a:endParaRPr lang="cs-CZ"/>
        </a:p>
      </dgm:t>
    </dgm:pt>
    <dgm:pt modelId="{C844440E-54C9-4FC7-990B-981DCE4331E7}">
      <dgm:prSet phldrT="[Text]" custT="1"/>
      <dgm:spPr/>
      <dgm:t>
        <a:bodyPr/>
        <a:lstStyle/>
        <a:p>
          <a:r>
            <a:rPr lang="pt-PT" sz="1600" b="1" u="sng" dirty="0" err="1"/>
            <a:t>indirectly</a:t>
          </a:r>
          <a:r>
            <a:rPr lang="pt-PT" sz="1600" b="1" u="sng" dirty="0"/>
            <a:t> </a:t>
          </a:r>
          <a:r>
            <a:rPr lang="pt-PT" sz="1600" b="1" u="sng" dirty="0" err="1"/>
            <a:t>present</a:t>
          </a:r>
          <a:r>
            <a:rPr lang="pt-PT" sz="1600" b="1" u="sng" dirty="0"/>
            <a:t>  </a:t>
          </a:r>
          <a:r>
            <a:rPr lang="pt-PT" sz="1600" b="1" dirty="0"/>
            <a:t> </a:t>
          </a:r>
        </a:p>
        <a:p>
          <a:r>
            <a:rPr lang="pt-PT" sz="1800" b="0" i="1" dirty="0" err="1"/>
            <a:t>Eye</a:t>
          </a:r>
          <a:r>
            <a:rPr lang="pt-PT" sz="1800" b="0" i="1" dirty="0"/>
            <a:t> for </a:t>
          </a:r>
          <a:r>
            <a:rPr lang="pt-PT" sz="1800" b="0" i="1" dirty="0" err="1"/>
            <a:t>eye</a:t>
          </a:r>
          <a:r>
            <a:rPr lang="pt-PT" sz="1800" b="0" i="1" dirty="0"/>
            <a:t>, </a:t>
          </a:r>
          <a:r>
            <a:rPr lang="pt-PT" sz="1800" b="0" i="1" dirty="0" err="1"/>
            <a:t>tooth</a:t>
          </a:r>
          <a:r>
            <a:rPr lang="pt-PT" sz="1800" b="0" i="1" dirty="0"/>
            <a:t> for </a:t>
          </a:r>
          <a:r>
            <a:rPr lang="pt-PT" sz="1800" b="0" i="1" dirty="0" err="1"/>
            <a:t>tooth</a:t>
          </a:r>
          <a:endParaRPr lang="cs-CZ" sz="1800" b="1" i="1" dirty="0"/>
        </a:p>
      </dgm:t>
    </dgm:pt>
    <dgm:pt modelId="{2F80DF7A-44E4-44BD-B28D-7F7A6E349E0A}" type="parTrans" cxnId="{980B1CB9-A2CB-4345-B5E4-390C7B42E1C3}">
      <dgm:prSet/>
      <dgm:spPr/>
      <dgm:t>
        <a:bodyPr/>
        <a:lstStyle/>
        <a:p>
          <a:endParaRPr lang="cs-CZ"/>
        </a:p>
      </dgm:t>
    </dgm:pt>
    <dgm:pt modelId="{696E83A1-76E8-4A1B-B9DC-DC29EA99517C}" type="sibTrans" cxnId="{980B1CB9-A2CB-4345-B5E4-390C7B42E1C3}">
      <dgm:prSet/>
      <dgm:spPr/>
      <dgm:t>
        <a:bodyPr/>
        <a:lstStyle/>
        <a:p>
          <a:endParaRPr lang="cs-CZ"/>
        </a:p>
      </dgm:t>
    </dgm:pt>
    <dgm:pt modelId="{A9C185D4-B896-498E-9E40-1D72891B0547}" type="pres">
      <dgm:prSet presAssocID="{FEB8CE09-23E5-4044-BF20-47D214D5A0FE}" presName="hierChild1" presStyleCnt="0">
        <dgm:presLayoutVars>
          <dgm:chPref val="1"/>
          <dgm:dir/>
          <dgm:animOne val="branch"/>
          <dgm:animLvl val="lvl"/>
          <dgm:resizeHandles/>
        </dgm:presLayoutVars>
      </dgm:prSet>
      <dgm:spPr/>
    </dgm:pt>
    <dgm:pt modelId="{424ECB7C-2977-4D8B-81B6-5450CEFA27FF}" type="pres">
      <dgm:prSet presAssocID="{8BDAD81B-BB2A-4F6E-8436-2716F54F8C0A}" presName="hierRoot1" presStyleCnt="0"/>
      <dgm:spPr/>
    </dgm:pt>
    <dgm:pt modelId="{9CC9D054-102B-4AC0-83B1-D692343435FA}" type="pres">
      <dgm:prSet presAssocID="{8BDAD81B-BB2A-4F6E-8436-2716F54F8C0A}" presName="composite" presStyleCnt="0"/>
      <dgm:spPr/>
    </dgm:pt>
    <dgm:pt modelId="{9A358B23-E022-4B96-9492-621BF4F47C65}" type="pres">
      <dgm:prSet presAssocID="{8BDAD81B-BB2A-4F6E-8436-2716F54F8C0A}" presName="background" presStyleLbl="node0" presStyleIdx="0" presStyleCnt="1"/>
      <dgm:spPr/>
    </dgm:pt>
    <dgm:pt modelId="{5909B9B9-EC6E-4D2D-BFA6-12357413A935}" type="pres">
      <dgm:prSet presAssocID="{8BDAD81B-BB2A-4F6E-8436-2716F54F8C0A}" presName="text" presStyleLbl="fgAcc0" presStyleIdx="0" presStyleCnt="1">
        <dgm:presLayoutVars>
          <dgm:chPref val="3"/>
        </dgm:presLayoutVars>
      </dgm:prSet>
      <dgm:spPr/>
    </dgm:pt>
    <dgm:pt modelId="{F961B7CA-98F0-4050-A4EE-0F839E462947}" type="pres">
      <dgm:prSet presAssocID="{8BDAD81B-BB2A-4F6E-8436-2716F54F8C0A}" presName="hierChild2" presStyleCnt="0"/>
      <dgm:spPr/>
    </dgm:pt>
    <dgm:pt modelId="{7F784867-C230-4649-85CF-1FF90B828878}" type="pres">
      <dgm:prSet presAssocID="{18174590-C189-4D64-9F38-2319E93F28EA}" presName="Name10" presStyleLbl="parChTrans1D2" presStyleIdx="0" presStyleCnt="2"/>
      <dgm:spPr/>
    </dgm:pt>
    <dgm:pt modelId="{3C4A6AF7-4875-4FB8-B3F0-06E54EEF29AE}" type="pres">
      <dgm:prSet presAssocID="{37AD2125-6CF7-4D19-9E49-C277DB857942}" presName="hierRoot2" presStyleCnt="0"/>
      <dgm:spPr/>
    </dgm:pt>
    <dgm:pt modelId="{A11B5C10-C49C-42A6-9E45-03C037328938}" type="pres">
      <dgm:prSet presAssocID="{37AD2125-6CF7-4D19-9E49-C277DB857942}" presName="composite2" presStyleCnt="0"/>
      <dgm:spPr/>
    </dgm:pt>
    <dgm:pt modelId="{381EC331-F896-4DB1-9166-441D51ACC2B3}" type="pres">
      <dgm:prSet presAssocID="{37AD2125-6CF7-4D19-9E49-C277DB857942}" presName="background2" presStyleLbl="node2" presStyleIdx="0" presStyleCnt="2"/>
      <dgm:spPr/>
    </dgm:pt>
    <dgm:pt modelId="{DC374FC7-5A0C-458C-B06C-96E82CF5F8EB}" type="pres">
      <dgm:prSet presAssocID="{37AD2125-6CF7-4D19-9E49-C277DB857942}" presName="text2" presStyleLbl="fgAcc2" presStyleIdx="0" presStyleCnt="2">
        <dgm:presLayoutVars>
          <dgm:chPref val="3"/>
        </dgm:presLayoutVars>
      </dgm:prSet>
      <dgm:spPr/>
    </dgm:pt>
    <dgm:pt modelId="{9E7A2269-98E6-405D-B96B-FB6B03685D5A}" type="pres">
      <dgm:prSet presAssocID="{37AD2125-6CF7-4D19-9E49-C277DB857942}" presName="hierChild3" presStyleCnt="0"/>
      <dgm:spPr/>
    </dgm:pt>
    <dgm:pt modelId="{02CBFED8-B22B-49C9-BF40-057B1D377C83}" type="pres">
      <dgm:prSet presAssocID="{2F80DF7A-44E4-44BD-B28D-7F7A6E349E0A}" presName="Name10" presStyleLbl="parChTrans1D2" presStyleIdx="1" presStyleCnt="2"/>
      <dgm:spPr/>
    </dgm:pt>
    <dgm:pt modelId="{2FD7FCC0-C0D5-427F-8B43-8620D8CA6B24}" type="pres">
      <dgm:prSet presAssocID="{C844440E-54C9-4FC7-990B-981DCE4331E7}" presName="hierRoot2" presStyleCnt="0"/>
      <dgm:spPr/>
    </dgm:pt>
    <dgm:pt modelId="{E57A6218-0496-48BE-9E54-99D1C5CC6984}" type="pres">
      <dgm:prSet presAssocID="{C844440E-54C9-4FC7-990B-981DCE4331E7}" presName="composite2" presStyleCnt="0"/>
      <dgm:spPr/>
    </dgm:pt>
    <dgm:pt modelId="{5B5EAC5B-F54C-4F40-8076-AE4AAEADFD51}" type="pres">
      <dgm:prSet presAssocID="{C844440E-54C9-4FC7-990B-981DCE4331E7}" presName="background2" presStyleLbl="node2" presStyleIdx="1" presStyleCnt="2"/>
      <dgm:spPr/>
    </dgm:pt>
    <dgm:pt modelId="{98A525E1-E01C-411E-9FAC-AE712DCA2AD8}" type="pres">
      <dgm:prSet presAssocID="{C844440E-54C9-4FC7-990B-981DCE4331E7}" presName="text2" presStyleLbl="fgAcc2" presStyleIdx="1" presStyleCnt="2" custLinFactNeighborX="8037" custLinFactNeighborY="-8031">
        <dgm:presLayoutVars>
          <dgm:chPref val="3"/>
        </dgm:presLayoutVars>
      </dgm:prSet>
      <dgm:spPr/>
    </dgm:pt>
    <dgm:pt modelId="{F9504D43-17FA-47F7-85C5-C2AB0739F7EE}" type="pres">
      <dgm:prSet presAssocID="{C844440E-54C9-4FC7-990B-981DCE4331E7}" presName="hierChild3" presStyleCnt="0"/>
      <dgm:spPr/>
    </dgm:pt>
  </dgm:ptLst>
  <dgm:cxnLst>
    <dgm:cxn modelId="{F1C8810B-5BD6-4249-A6C8-48E254A8C6A4}" type="presOf" srcId="{C844440E-54C9-4FC7-990B-981DCE4331E7}" destId="{98A525E1-E01C-411E-9FAC-AE712DCA2AD8}" srcOrd="0" destOrd="0" presId="urn:microsoft.com/office/officeart/2005/8/layout/hierarchy1"/>
    <dgm:cxn modelId="{B5C5785C-6580-4EBA-82DA-59D53FD8B2FA}" type="presOf" srcId="{FEB8CE09-23E5-4044-BF20-47D214D5A0FE}" destId="{A9C185D4-B896-498E-9E40-1D72891B0547}" srcOrd="0" destOrd="0" presId="urn:microsoft.com/office/officeart/2005/8/layout/hierarchy1"/>
    <dgm:cxn modelId="{58EA1B5F-4F52-4746-92F0-A6310D9EAF73}" type="presOf" srcId="{8BDAD81B-BB2A-4F6E-8436-2716F54F8C0A}" destId="{5909B9B9-EC6E-4D2D-BFA6-12357413A935}" srcOrd="0" destOrd="0" presId="urn:microsoft.com/office/officeart/2005/8/layout/hierarchy1"/>
    <dgm:cxn modelId="{48827E6E-8756-4967-9224-F31C995875A9}" type="presOf" srcId="{2F80DF7A-44E4-44BD-B28D-7F7A6E349E0A}" destId="{02CBFED8-B22B-49C9-BF40-057B1D377C83}" srcOrd="0" destOrd="0" presId="urn:microsoft.com/office/officeart/2005/8/layout/hierarchy1"/>
    <dgm:cxn modelId="{2E755357-4956-4E77-AF5F-22B2874358D0}" type="presOf" srcId="{37AD2125-6CF7-4D19-9E49-C277DB857942}" destId="{DC374FC7-5A0C-458C-B06C-96E82CF5F8EB}" srcOrd="0" destOrd="0" presId="urn:microsoft.com/office/officeart/2005/8/layout/hierarchy1"/>
    <dgm:cxn modelId="{F4796A78-374B-40BF-A7EA-4C1143128A63}" srcId="{8BDAD81B-BB2A-4F6E-8436-2716F54F8C0A}" destId="{37AD2125-6CF7-4D19-9E49-C277DB857942}" srcOrd="0" destOrd="0" parTransId="{18174590-C189-4D64-9F38-2319E93F28EA}" sibTransId="{0021F50B-F7B1-40B7-B6B9-1772E438FCEF}"/>
    <dgm:cxn modelId="{F8F3BD8B-09E8-4799-9589-301A2F3F928A}" type="presOf" srcId="{18174590-C189-4D64-9F38-2319E93F28EA}" destId="{7F784867-C230-4649-85CF-1FF90B828878}" srcOrd="0" destOrd="0" presId="urn:microsoft.com/office/officeart/2005/8/layout/hierarchy1"/>
    <dgm:cxn modelId="{980B1CB9-A2CB-4345-B5E4-390C7B42E1C3}" srcId="{8BDAD81B-BB2A-4F6E-8436-2716F54F8C0A}" destId="{C844440E-54C9-4FC7-990B-981DCE4331E7}" srcOrd="1" destOrd="0" parTransId="{2F80DF7A-44E4-44BD-B28D-7F7A6E349E0A}" sibTransId="{696E83A1-76E8-4A1B-B9DC-DC29EA99517C}"/>
    <dgm:cxn modelId="{76C7CCED-F205-4C92-B88E-DF25940E0801}" srcId="{FEB8CE09-23E5-4044-BF20-47D214D5A0FE}" destId="{8BDAD81B-BB2A-4F6E-8436-2716F54F8C0A}" srcOrd="0" destOrd="0" parTransId="{4817A7F8-A531-44EE-BE15-0ACAF176CE1B}" sibTransId="{97675A38-C770-41CB-86A4-5AF89795EDF7}"/>
    <dgm:cxn modelId="{8FAC8C5B-7659-4B45-93D1-FBCE13F1994D}" type="presParOf" srcId="{A9C185D4-B896-498E-9E40-1D72891B0547}" destId="{424ECB7C-2977-4D8B-81B6-5450CEFA27FF}" srcOrd="0" destOrd="0" presId="urn:microsoft.com/office/officeart/2005/8/layout/hierarchy1"/>
    <dgm:cxn modelId="{3F908F4F-9BA6-48C9-8876-3559728EC623}" type="presParOf" srcId="{424ECB7C-2977-4D8B-81B6-5450CEFA27FF}" destId="{9CC9D054-102B-4AC0-83B1-D692343435FA}" srcOrd="0" destOrd="0" presId="urn:microsoft.com/office/officeart/2005/8/layout/hierarchy1"/>
    <dgm:cxn modelId="{858EEB2C-D034-42F9-9340-74E2393D22AC}" type="presParOf" srcId="{9CC9D054-102B-4AC0-83B1-D692343435FA}" destId="{9A358B23-E022-4B96-9492-621BF4F47C65}" srcOrd="0" destOrd="0" presId="urn:microsoft.com/office/officeart/2005/8/layout/hierarchy1"/>
    <dgm:cxn modelId="{7D816DAD-77EF-4A09-98CA-5D260C83BF8A}" type="presParOf" srcId="{9CC9D054-102B-4AC0-83B1-D692343435FA}" destId="{5909B9B9-EC6E-4D2D-BFA6-12357413A935}" srcOrd="1" destOrd="0" presId="urn:microsoft.com/office/officeart/2005/8/layout/hierarchy1"/>
    <dgm:cxn modelId="{C7344C84-40CF-4260-AF6A-3AE80C48F042}" type="presParOf" srcId="{424ECB7C-2977-4D8B-81B6-5450CEFA27FF}" destId="{F961B7CA-98F0-4050-A4EE-0F839E462947}" srcOrd="1" destOrd="0" presId="urn:microsoft.com/office/officeart/2005/8/layout/hierarchy1"/>
    <dgm:cxn modelId="{20B89965-C6EF-406B-B0F6-4711350F5AA9}" type="presParOf" srcId="{F961B7CA-98F0-4050-A4EE-0F839E462947}" destId="{7F784867-C230-4649-85CF-1FF90B828878}" srcOrd="0" destOrd="0" presId="urn:microsoft.com/office/officeart/2005/8/layout/hierarchy1"/>
    <dgm:cxn modelId="{40F5FA32-775C-41D4-9EF4-CF8FE1A81A71}" type="presParOf" srcId="{F961B7CA-98F0-4050-A4EE-0F839E462947}" destId="{3C4A6AF7-4875-4FB8-B3F0-06E54EEF29AE}" srcOrd="1" destOrd="0" presId="urn:microsoft.com/office/officeart/2005/8/layout/hierarchy1"/>
    <dgm:cxn modelId="{E8190112-5211-4590-819C-7BF0FAFFFFF5}" type="presParOf" srcId="{3C4A6AF7-4875-4FB8-B3F0-06E54EEF29AE}" destId="{A11B5C10-C49C-42A6-9E45-03C037328938}" srcOrd="0" destOrd="0" presId="urn:microsoft.com/office/officeart/2005/8/layout/hierarchy1"/>
    <dgm:cxn modelId="{65DC2BA9-946A-46FD-A917-059A46CCDDE5}" type="presParOf" srcId="{A11B5C10-C49C-42A6-9E45-03C037328938}" destId="{381EC331-F896-4DB1-9166-441D51ACC2B3}" srcOrd="0" destOrd="0" presId="urn:microsoft.com/office/officeart/2005/8/layout/hierarchy1"/>
    <dgm:cxn modelId="{3EB33308-7CE5-4587-B6EC-0E55A2678FAF}" type="presParOf" srcId="{A11B5C10-C49C-42A6-9E45-03C037328938}" destId="{DC374FC7-5A0C-458C-B06C-96E82CF5F8EB}" srcOrd="1" destOrd="0" presId="urn:microsoft.com/office/officeart/2005/8/layout/hierarchy1"/>
    <dgm:cxn modelId="{FEB7B88D-6AA0-4F23-88A0-52BE28E65BA7}" type="presParOf" srcId="{3C4A6AF7-4875-4FB8-B3F0-06E54EEF29AE}" destId="{9E7A2269-98E6-405D-B96B-FB6B03685D5A}" srcOrd="1" destOrd="0" presId="urn:microsoft.com/office/officeart/2005/8/layout/hierarchy1"/>
    <dgm:cxn modelId="{CE0D32DE-A3D0-49D8-A465-30CB409E3C44}" type="presParOf" srcId="{F961B7CA-98F0-4050-A4EE-0F839E462947}" destId="{02CBFED8-B22B-49C9-BF40-057B1D377C83}" srcOrd="2" destOrd="0" presId="urn:microsoft.com/office/officeart/2005/8/layout/hierarchy1"/>
    <dgm:cxn modelId="{BA1FEBF2-C7D4-4661-8E01-D7D92FAAFE72}" type="presParOf" srcId="{F961B7CA-98F0-4050-A4EE-0F839E462947}" destId="{2FD7FCC0-C0D5-427F-8B43-8620D8CA6B24}" srcOrd="3" destOrd="0" presId="urn:microsoft.com/office/officeart/2005/8/layout/hierarchy1"/>
    <dgm:cxn modelId="{3EA5E8DC-181B-4AC4-9441-D8D65FFD2505}" type="presParOf" srcId="{2FD7FCC0-C0D5-427F-8B43-8620D8CA6B24}" destId="{E57A6218-0496-48BE-9E54-99D1C5CC6984}" srcOrd="0" destOrd="0" presId="urn:microsoft.com/office/officeart/2005/8/layout/hierarchy1"/>
    <dgm:cxn modelId="{C497A63A-AF8D-4A28-8D3C-715A6D5EF423}" type="presParOf" srcId="{E57A6218-0496-48BE-9E54-99D1C5CC6984}" destId="{5B5EAC5B-F54C-4F40-8076-AE4AAEADFD51}" srcOrd="0" destOrd="0" presId="urn:microsoft.com/office/officeart/2005/8/layout/hierarchy1"/>
    <dgm:cxn modelId="{2849E4E4-CECB-4548-B526-CB5249A49776}" type="presParOf" srcId="{E57A6218-0496-48BE-9E54-99D1C5CC6984}" destId="{98A525E1-E01C-411E-9FAC-AE712DCA2AD8}" srcOrd="1" destOrd="0" presId="urn:microsoft.com/office/officeart/2005/8/layout/hierarchy1"/>
    <dgm:cxn modelId="{E0D7EA2D-E770-4E72-B54A-9AA727D9EB10}" type="presParOf" srcId="{2FD7FCC0-C0D5-427F-8B43-8620D8CA6B24}" destId="{F9504D43-17FA-47F7-85C5-C2AB0739F7E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EB8CE09-23E5-4044-BF20-47D214D5A0F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cs-CZ"/>
        </a:p>
      </dgm:t>
    </dgm:pt>
    <dgm:pt modelId="{8BDAD81B-BB2A-4F6E-8436-2716F54F8C0A}">
      <dgm:prSet phldrT="[Text]"/>
      <dgm:spPr/>
      <dgm:t>
        <a:bodyPr/>
        <a:lstStyle/>
        <a:p>
          <a:r>
            <a:rPr lang="pt-PT" dirty="0"/>
            <a:t>JUSTIÇA</a:t>
          </a:r>
          <a:endParaRPr lang="cs-CZ" dirty="0"/>
        </a:p>
      </dgm:t>
    </dgm:pt>
    <dgm:pt modelId="{4817A7F8-A531-44EE-BE15-0ACAF176CE1B}" type="parTrans" cxnId="{76C7CCED-F205-4C92-B88E-DF25940E0801}">
      <dgm:prSet/>
      <dgm:spPr/>
      <dgm:t>
        <a:bodyPr/>
        <a:lstStyle/>
        <a:p>
          <a:endParaRPr lang="cs-CZ"/>
        </a:p>
      </dgm:t>
    </dgm:pt>
    <dgm:pt modelId="{97675A38-C770-41CB-86A4-5AF89795EDF7}" type="sibTrans" cxnId="{76C7CCED-F205-4C92-B88E-DF25940E0801}">
      <dgm:prSet/>
      <dgm:spPr/>
      <dgm:t>
        <a:bodyPr/>
        <a:lstStyle/>
        <a:p>
          <a:endParaRPr lang="cs-CZ"/>
        </a:p>
      </dgm:t>
    </dgm:pt>
    <dgm:pt modelId="{37AD2125-6CF7-4D19-9E49-C277DB857942}">
      <dgm:prSet phldrT="[Text]" custT="1"/>
      <dgm:spPr/>
      <dgm:t>
        <a:bodyPr/>
        <a:lstStyle/>
        <a:p>
          <a:r>
            <a:rPr lang="pt-PT" sz="1600" b="1" u="sng" dirty="0"/>
            <a:t>diretamente presente</a:t>
          </a:r>
        </a:p>
        <a:p>
          <a:r>
            <a:rPr lang="pt-PT" sz="1700" b="0" i="1" dirty="0"/>
            <a:t>A justiça é cega. </a:t>
          </a:r>
        </a:p>
        <a:p>
          <a:r>
            <a:rPr lang="pt-PT" sz="1700" b="0" i="1" dirty="0"/>
            <a:t>A justiça não dorme. </a:t>
          </a:r>
        </a:p>
      </dgm:t>
    </dgm:pt>
    <dgm:pt modelId="{18174590-C189-4D64-9F38-2319E93F28EA}" type="parTrans" cxnId="{F4796A78-374B-40BF-A7EA-4C1143128A63}">
      <dgm:prSet/>
      <dgm:spPr/>
      <dgm:t>
        <a:bodyPr/>
        <a:lstStyle/>
        <a:p>
          <a:endParaRPr lang="cs-CZ"/>
        </a:p>
      </dgm:t>
    </dgm:pt>
    <dgm:pt modelId="{0021F50B-F7B1-40B7-B6B9-1772E438FCEF}" type="sibTrans" cxnId="{F4796A78-374B-40BF-A7EA-4C1143128A63}">
      <dgm:prSet/>
      <dgm:spPr/>
      <dgm:t>
        <a:bodyPr/>
        <a:lstStyle/>
        <a:p>
          <a:endParaRPr lang="cs-CZ"/>
        </a:p>
      </dgm:t>
    </dgm:pt>
    <dgm:pt modelId="{C844440E-54C9-4FC7-990B-981DCE4331E7}">
      <dgm:prSet phldrT="[Text]" custT="1"/>
      <dgm:spPr/>
      <dgm:t>
        <a:bodyPr/>
        <a:lstStyle/>
        <a:p>
          <a:r>
            <a:rPr lang="pt-PT" sz="1400" b="1" u="sng" dirty="0"/>
            <a:t>indiretamente presente</a:t>
          </a:r>
        </a:p>
        <a:p>
          <a:r>
            <a:rPr lang="pt-PT" sz="1800" b="0" i="1" dirty="0"/>
            <a:t>Olho por olho, dente por dente</a:t>
          </a:r>
          <a:r>
            <a:rPr lang="pt-PT" sz="1800" b="0" dirty="0"/>
            <a:t>. </a:t>
          </a:r>
          <a:endParaRPr lang="cs-CZ" sz="1800" b="0" dirty="0"/>
        </a:p>
      </dgm:t>
    </dgm:pt>
    <dgm:pt modelId="{2F80DF7A-44E4-44BD-B28D-7F7A6E349E0A}" type="parTrans" cxnId="{980B1CB9-A2CB-4345-B5E4-390C7B42E1C3}">
      <dgm:prSet/>
      <dgm:spPr/>
      <dgm:t>
        <a:bodyPr/>
        <a:lstStyle/>
        <a:p>
          <a:endParaRPr lang="cs-CZ"/>
        </a:p>
      </dgm:t>
    </dgm:pt>
    <dgm:pt modelId="{696E83A1-76E8-4A1B-B9DC-DC29EA99517C}" type="sibTrans" cxnId="{980B1CB9-A2CB-4345-B5E4-390C7B42E1C3}">
      <dgm:prSet/>
      <dgm:spPr/>
      <dgm:t>
        <a:bodyPr/>
        <a:lstStyle/>
        <a:p>
          <a:endParaRPr lang="cs-CZ"/>
        </a:p>
      </dgm:t>
    </dgm:pt>
    <dgm:pt modelId="{A9C185D4-B896-498E-9E40-1D72891B0547}" type="pres">
      <dgm:prSet presAssocID="{FEB8CE09-23E5-4044-BF20-47D214D5A0FE}" presName="hierChild1" presStyleCnt="0">
        <dgm:presLayoutVars>
          <dgm:chPref val="1"/>
          <dgm:dir/>
          <dgm:animOne val="branch"/>
          <dgm:animLvl val="lvl"/>
          <dgm:resizeHandles/>
        </dgm:presLayoutVars>
      </dgm:prSet>
      <dgm:spPr/>
    </dgm:pt>
    <dgm:pt modelId="{424ECB7C-2977-4D8B-81B6-5450CEFA27FF}" type="pres">
      <dgm:prSet presAssocID="{8BDAD81B-BB2A-4F6E-8436-2716F54F8C0A}" presName="hierRoot1" presStyleCnt="0"/>
      <dgm:spPr/>
    </dgm:pt>
    <dgm:pt modelId="{9CC9D054-102B-4AC0-83B1-D692343435FA}" type="pres">
      <dgm:prSet presAssocID="{8BDAD81B-BB2A-4F6E-8436-2716F54F8C0A}" presName="composite" presStyleCnt="0"/>
      <dgm:spPr/>
    </dgm:pt>
    <dgm:pt modelId="{9A358B23-E022-4B96-9492-621BF4F47C65}" type="pres">
      <dgm:prSet presAssocID="{8BDAD81B-BB2A-4F6E-8436-2716F54F8C0A}" presName="background" presStyleLbl="node0" presStyleIdx="0" presStyleCnt="1"/>
      <dgm:spPr/>
    </dgm:pt>
    <dgm:pt modelId="{5909B9B9-EC6E-4D2D-BFA6-12357413A935}" type="pres">
      <dgm:prSet presAssocID="{8BDAD81B-BB2A-4F6E-8436-2716F54F8C0A}" presName="text" presStyleLbl="fgAcc0" presStyleIdx="0" presStyleCnt="1" custLinFactNeighborX="2739">
        <dgm:presLayoutVars>
          <dgm:chPref val="3"/>
        </dgm:presLayoutVars>
      </dgm:prSet>
      <dgm:spPr/>
    </dgm:pt>
    <dgm:pt modelId="{F961B7CA-98F0-4050-A4EE-0F839E462947}" type="pres">
      <dgm:prSet presAssocID="{8BDAD81B-BB2A-4F6E-8436-2716F54F8C0A}" presName="hierChild2" presStyleCnt="0"/>
      <dgm:spPr/>
    </dgm:pt>
    <dgm:pt modelId="{7F784867-C230-4649-85CF-1FF90B828878}" type="pres">
      <dgm:prSet presAssocID="{18174590-C189-4D64-9F38-2319E93F28EA}" presName="Name10" presStyleLbl="parChTrans1D2" presStyleIdx="0" presStyleCnt="2"/>
      <dgm:spPr/>
    </dgm:pt>
    <dgm:pt modelId="{3C4A6AF7-4875-4FB8-B3F0-06E54EEF29AE}" type="pres">
      <dgm:prSet presAssocID="{37AD2125-6CF7-4D19-9E49-C277DB857942}" presName="hierRoot2" presStyleCnt="0"/>
      <dgm:spPr/>
    </dgm:pt>
    <dgm:pt modelId="{A11B5C10-C49C-42A6-9E45-03C037328938}" type="pres">
      <dgm:prSet presAssocID="{37AD2125-6CF7-4D19-9E49-C277DB857942}" presName="composite2" presStyleCnt="0"/>
      <dgm:spPr/>
    </dgm:pt>
    <dgm:pt modelId="{381EC331-F896-4DB1-9166-441D51ACC2B3}" type="pres">
      <dgm:prSet presAssocID="{37AD2125-6CF7-4D19-9E49-C277DB857942}" presName="background2" presStyleLbl="node2" presStyleIdx="0" presStyleCnt="2"/>
      <dgm:spPr/>
    </dgm:pt>
    <dgm:pt modelId="{DC374FC7-5A0C-458C-B06C-96E82CF5F8EB}" type="pres">
      <dgm:prSet presAssocID="{37AD2125-6CF7-4D19-9E49-C277DB857942}" presName="text2" presStyleLbl="fgAcc2" presStyleIdx="0" presStyleCnt="2">
        <dgm:presLayoutVars>
          <dgm:chPref val="3"/>
        </dgm:presLayoutVars>
      </dgm:prSet>
      <dgm:spPr/>
    </dgm:pt>
    <dgm:pt modelId="{9E7A2269-98E6-405D-B96B-FB6B03685D5A}" type="pres">
      <dgm:prSet presAssocID="{37AD2125-6CF7-4D19-9E49-C277DB857942}" presName="hierChild3" presStyleCnt="0"/>
      <dgm:spPr/>
    </dgm:pt>
    <dgm:pt modelId="{02CBFED8-B22B-49C9-BF40-057B1D377C83}" type="pres">
      <dgm:prSet presAssocID="{2F80DF7A-44E4-44BD-B28D-7F7A6E349E0A}" presName="Name10" presStyleLbl="parChTrans1D2" presStyleIdx="1" presStyleCnt="2"/>
      <dgm:spPr/>
    </dgm:pt>
    <dgm:pt modelId="{2FD7FCC0-C0D5-427F-8B43-8620D8CA6B24}" type="pres">
      <dgm:prSet presAssocID="{C844440E-54C9-4FC7-990B-981DCE4331E7}" presName="hierRoot2" presStyleCnt="0"/>
      <dgm:spPr/>
    </dgm:pt>
    <dgm:pt modelId="{E57A6218-0496-48BE-9E54-99D1C5CC6984}" type="pres">
      <dgm:prSet presAssocID="{C844440E-54C9-4FC7-990B-981DCE4331E7}" presName="composite2" presStyleCnt="0"/>
      <dgm:spPr/>
    </dgm:pt>
    <dgm:pt modelId="{5B5EAC5B-F54C-4F40-8076-AE4AAEADFD51}" type="pres">
      <dgm:prSet presAssocID="{C844440E-54C9-4FC7-990B-981DCE4331E7}" presName="background2" presStyleLbl="node2" presStyleIdx="1" presStyleCnt="2"/>
      <dgm:spPr/>
    </dgm:pt>
    <dgm:pt modelId="{98A525E1-E01C-411E-9FAC-AE712DCA2AD8}" type="pres">
      <dgm:prSet presAssocID="{C844440E-54C9-4FC7-990B-981DCE4331E7}" presName="text2" presStyleLbl="fgAcc2" presStyleIdx="1" presStyleCnt="2" custLinFactNeighborX="11527" custLinFactNeighborY="4767">
        <dgm:presLayoutVars>
          <dgm:chPref val="3"/>
        </dgm:presLayoutVars>
      </dgm:prSet>
      <dgm:spPr/>
    </dgm:pt>
    <dgm:pt modelId="{F9504D43-17FA-47F7-85C5-C2AB0739F7EE}" type="pres">
      <dgm:prSet presAssocID="{C844440E-54C9-4FC7-990B-981DCE4331E7}" presName="hierChild3" presStyleCnt="0"/>
      <dgm:spPr/>
    </dgm:pt>
  </dgm:ptLst>
  <dgm:cxnLst>
    <dgm:cxn modelId="{F1C8810B-5BD6-4249-A6C8-48E254A8C6A4}" type="presOf" srcId="{C844440E-54C9-4FC7-990B-981DCE4331E7}" destId="{98A525E1-E01C-411E-9FAC-AE712DCA2AD8}" srcOrd="0" destOrd="0" presId="urn:microsoft.com/office/officeart/2005/8/layout/hierarchy1"/>
    <dgm:cxn modelId="{B5C5785C-6580-4EBA-82DA-59D53FD8B2FA}" type="presOf" srcId="{FEB8CE09-23E5-4044-BF20-47D214D5A0FE}" destId="{A9C185D4-B896-498E-9E40-1D72891B0547}" srcOrd="0" destOrd="0" presId="urn:microsoft.com/office/officeart/2005/8/layout/hierarchy1"/>
    <dgm:cxn modelId="{58EA1B5F-4F52-4746-92F0-A6310D9EAF73}" type="presOf" srcId="{8BDAD81B-BB2A-4F6E-8436-2716F54F8C0A}" destId="{5909B9B9-EC6E-4D2D-BFA6-12357413A935}" srcOrd="0" destOrd="0" presId="urn:microsoft.com/office/officeart/2005/8/layout/hierarchy1"/>
    <dgm:cxn modelId="{48827E6E-8756-4967-9224-F31C995875A9}" type="presOf" srcId="{2F80DF7A-44E4-44BD-B28D-7F7A6E349E0A}" destId="{02CBFED8-B22B-49C9-BF40-057B1D377C83}" srcOrd="0" destOrd="0" presId="urn:microsoft.com/office/officeart/2005/8/layout/hierarchy1"/>
    <dgm:cxn modelId="{2E755357-4956-4E77-AF5F-22B2874358D0}" type="presOf" srcId="{37AD2125-6CF7-4D19-9E49-C277DB857942}" destId="{DC374FC7-5A0C-458C-B06C-96E82CF5F8EB}" srcOrd="0" destOrd="0" presId="urn:microsoft.com/office/officeart/2005/8/layout/hierarchy1"/>
    <dgm:cxn modelId="{F4796A78-374B-40BF-A7EA-4C1143128A63}" srcId="{8BDAD81B-BB2A-4F6E-8436-2716F54F8C0A}" destId="{37AD2125-6CF7-4D19-9E49-C277DB857942}" srcOrd="0" destOrd="0" parTransId="{18174590-C189-4D64-9F38-2319E93F28EA}" sibTransId="{0021F50B-F7B1-40B7-B6B9-1772E438FCEF}"/>
    <dgm:cxn modelId="{F8F3BD8B-09E8-4799-9589-301A2F3F928A}" type="presOf" srcId="{18174590-C189-4D64-9F38-2319E93F28EA}" destId="{7F784867-C230-4649-85CF-1FF90B828878}" srcOrd="0" destOrd="0" presId="urn:microsoft.com/office/officeart/2005/8/layout/hierarchy1"/>
    <dgm:cxn modelId="{980B1CB9-A2CB-4345-B5E4-390C7B42E1C3}" srcId="{8BDAD81B-BB2A-4F6E-8436-2716F54F8C0A}" destId="{C844440E-54C9-4FC7-990B-981DCE4331E7}" srcOrd="1" destOrd="0" parTransId="{2F80DF7A-44E4-44BD-B28D-7F7A6E349E0A}" sibTransId="{696E83A1-76E8-4A1B-B9DC-DC29EA99517C}"/>
    <dgm:cxn modelId="{76C7CCED-F205-4C92-B88E-DF25940E0801}" srcId="{FEB8CE09-23E5-4044-BF20-47D214D5A0FE}" destId="{8BDAD81B-BB2A-4F6E-8436-2716F54F8C0A}" srcOrd="0" destOrd="0" parTransId="{4817A7F8-A531-44EE-BE15-0ACAF176CE1B}" sibTransId="{97675A38-C770-41CB-86A4-5AF89795EDF7}"/>
    <dgm:cxn modelId="{8FAC8C5B-7659-4B45-93D1-FBCE13F1994D}" type="presParOf" srcId="{A9C185D4-B896-498E-9E40-1D72891B0547}" destId="{424ECB7C-2977-4D8B-81B6-5450CEFA27FF}" srcOrd="0" destOrd="0" presId="urn:microsoft.com/office/officeart/2005/8/layout/hierarchy1"/>
    <dgm:cxn modelId="{3F908F4F-9BA6-48C9-8876-3559728EC623}" type="presParOf" srcId="{424ECB7C-2977-4D8B-81B6-5450CEFA27FF}" destId="{9CC9D054-102B-4AC0-83B1-D692343435FA}" srcOrd="0" destOrd="0" presId="urn:microsoft.com/office/officeart/2005/8/layout/hierarchy1"/>
    <dgm:cxn modelId="{858EEB2C-D034-42F9-9340-74E2393D22AC}" type="presParOf" srcId="{9CC9D054-102B-4AC0-83B1-D692343435FA}" destId="{9A358B23-E022-4B96-9492-621BF4F47C65}" srcOrd="0" destOrd="0" presId="urn:microsoft.com/office/officeart/2005/8/layout/hierarchy1"/>
    <dgm:cxn modelId="{7D816DAD-77EF-4A09-98CA-5D260C83BF8A}" type="presParOf" srcId="{9CC9D054-102B-4AC0-83B1-D692343435FA}" destId="{5909B9B9-EC6E-4D2D-BFA6-12357413A935}" srcOrd="1" destOrd="0" presId="urn:microsoft.com/office/officeart/2005/8/layout/hierarchy1"/>
    <dgm:cxn modelId="{C7344C84-40CF-4260-AF6A-3AE80C48F042}" type="presParOf" srcId="{424ECB7C-2977-4D8B-81B6-5450CEFA27FF}" destId="{F961B7CA-98F0-4050-A4EE-0F839E462947}" srcOrd="1" destOrd="0" presId="urn:microsoft.com/office/officeart/2005/8/layout/hierarchy1"/>
    <dgm:cxn modelId="{20B89965-C6EF-406B-B0F6-4711350F5AA9}" type="presParOf" srcId="{F961B7CA-98F0-4050-A4EE-0F839E462947}" destId="{7F784867-C230-4649-85CF-1FF90B828878}" srcOrd="0" destOrd="0" presId="urn:microsoft.com/office/officeart/2005/8/layout/hierarchy1"/>
    <dgm:cxn modelId="{40F5FA32-775C-41D4-9EF4-CF8FE1A81A71}" type="presParOf" srcId="{F961B7CA-98F0-4050-A4EE-0F839E462947}" destId="{3C4A6AF7-4875-4FB8-B3F0-06E54EEF29AE}" srcOrd="1" destOrd="0" presId="urn:microsoft.com/office/officeart/2005/8/layout/hierarchy1"/>
    <dgm:cxn modelId="{E8190112-5211-4590-819C-7BF0FAFFFFF5}" type="presParOf" srcId="{3C4A6AF7-4875-4FB8-B3F0-06E54EEF29AE}" destId="{A11B5C10-C49C-42A6-9E45-03C037328938}" srcOrd="0" destOrd="0" presId="urn:microsoft.com/office/officeart/2005/8/layout/hierarchy1"/>
    <dgm:cxn modelId="{65DC2BA9-946A-46FD-A917-059A46CCDDE5}" type="presParOf" srcId="{A11B5C10-C49C-42A6-9E45-03C037328938}" destId="{381EC331-F896-4DB1-9166-441D51ACC2B3}" srcOrd="0" destOrd="0" presId="urn:microsoft.com/office/officeart/2005/8/layout/hierarchy1"/>
    <dgm:cxn modelId="{3EB33308-7CE5-4587-B6EC-0E55A2678FAF}" type="presParOf" srcId="{A11B5C10-C49C-42A6-9E45-03C037328938}" destId="{DC374FC7-5A0C-458C-B06C-96E82CF5F8EB}" srcOrd="1" destOrd="0" presId="urn:microsoft.com/office/officeart/2005/8/layout/hierarchy1"/>
    <dgm:cxn modelId="{FEB7B88D-6AA0-4F23-88A0-52BE28E65BA7}" type="presParOf" srcId="{3C4A6AF7-4875-4FB8-B3F0-06E54EEF29AE}" destId="{9E7A2269-98E6-405D-B96B-FB6B03685D5A}" srcOrd="1" destOrd="0" presId="urn:microsoft.com/office/officeart/2005/8/layout/hierarchy1"/>
    <dgm:cxn modelId="{CE0D32DE-A3D0-49D8-A465-30CB409E3C44}" type="presParOf" srcId="{F961B7CA-98F0-4050-A4EE-0F839E462947}" destId="{02CBFED8-B22B-49C9-BF40-057B1D377C83}" srcOrd="2" destOrd="0" presId="urn:microsoft.com/office/officeart/2005/8/layout/hierarchy1"/>
    <dgm:cxn modelId="{BA1FEBF2-C7D4-4661-8E01-D7D92FAAFE72}" type="presParOf" srcId="{F961B7CA-98F0-4050-A4EE-0F839E462947}" destId="{2FD7FCC0-C0D5-427F-8B43-8620D8CA6B24}" srcOrd="3" destOrd="0" presId="urn:microsoft.com/office/officeart/2005/8/layout/hierarchy1"/>
    <dgm:cxn modelId="{3EA5E8DC-181B-4AC4-9441-D8D65FFD2505}" type="presParOf" srcId="{2FD7FCC0-C0D5-427F-8B43-8620D8CA6B24}" destId="{E57A6218-0496-48BE-9E54-99D1C5CC6984}" srcOrd="0" destOrd="0" presId="urn:microsoft.com/office/officeart/2005/8/layout/hierarchy1"/>
    <dgm:cxn modelId="{C497A63A-AF8D-4A28-8D3C-715A6D5EF423}" type="presParOf" srcId="{E57A6218-0496-48BE-9E54-99D1C5CC6984}" destId="{5B5EAC5B-F54C-4F40-8076-AE4AAEADFD51}" srcOrd="0" destOrd="0" presId="urn:microsoft.com/office/officeart/2005/8/layout/hierarchy1"/>
    <dgm:cxn modelId="{2849E4E4-CECB-4548-B526-CB5249A49776}" type="presParOf" srcId="{E57A6218-0496-48BE-9E54-99D1C5CC6984}" destId="{98A525E1-E01C-411E-9FAC-AE712DCA2AD8}" srcOrd="1" destOrd="0" presId="urn:microsoft.com/office/officeart/2005/8/layout/hierarchy1"/>
    <dgm:cxn modelId="{E0D7EA2D-E770-4E72-B54A-9AA727D9EB10}" type="presParOf" srcId="{2FD7FCC0-C0D5-427F-8B43-8620D8CA6B24}" destId="{F9504D43-17FA-47F7-85C5-C2AB0739F7EE}" srcOrd="1" destOrd="0" presId="urn:microsoft.com/office/officeart/2005/8/layout/hierarchy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281ED96-DAF1-44BE-996A-ECB8D81B8489}"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cs-CZ"/>
        </a:p>
      </dgm:t>
    </dgm:pt>
    <dgm:pt modelId="{2A813B7F-CF07-47BE-95F2-458060926A11}">
      <dgm:prSet phldrT="[Text]"/>
      <dgm:spPr/>
      <dgm:t>
        <a:bodyPr/>
        <a:lstStyle/>
        <a:p>
          <a:r>
            <a:rPr lang="pt-PT" dirty="0"/>
            <a:t>temas </a:t>
          </a:r>
          <a:endParaRPr lang="cs-CZ" dirty="0"/>
        </a:p>
      </dgm:t>
    </dgm:pt>
    <dgm:pt modelId="{5D78AA82-DFB7-4C9E-9301-F2A173C030FC}" type="parTrans" cxnId="{8E59A43C-B69F-4AC5-ACF2-796BA93B8605}">
      <dgm:prSet/>
      <dgm:spPr/>
      <dgm:t>
        <a:bodyPr/>
        <a:lstStyle/>
        <a:p>
          <a:endParaRPr lang="cs-CZ"/>
        </a:p>
      </dgm:t>
    </dgm:pt>
    <dgm:pt modelId="{8C0E729F-C2E5-49A9-966B-B60BCDBC0D23}" type="sibTrans" cxnId="{8E59A43C-B69F-4AC5-ACF2-796BA93B8605}">
      <dgm:prSet/>
      <dgm:spPr/>
      <dgm:t>
        <a:bodyPr/>
        <a:lstStyle/>
        <a:p>
          <a:endParaRPr lang="cs-CZ"/>
        </a:p>
      </dgm:t>
    </dgm:pt>
    <dgm:pt modelId="{58B97638-4E3E-481F-8D03-F25E860FAB3D}">
      <dgm:prSet phldrT="[Text]"/>
      <dgm:spPr/>
      <dgm:t>
        <a:bodyPr/>
        <a:lstStyle/>
        <a:p>
          <a:r>
            <a:rPr lang="pt-PT" dirty="0"/>
            <a:t>Comuns</a:t>
          </a:r>
        </a:p>
        <a:p>
          <a:r>
            <a:rPr lang="pt-PT" dirty="0"/>
            <a:t>UNIVERSÁLIAS </a:t>
          </a:r>
          <a:endParaRPr lang="cs-CZ" dirty="0"/>
        </a:p>
      </dgm:t>
    </dgm:pt>
    <dgm:pt modelId="{B3C452C8-4998-4A64-8361-320DCD7A970E}" type="parTrans" cxnId="{76E160E4-B0C6-4810-998B-15C2C0A4A8C6}">
      <dgm:prSet/>
      <dgm:spPr/>
      <dgm:t>
        <a:bodyPr/>
        <a:lstStyle/>
        <a:p>
          <a:endParaRPr lang="cs-CZ"/>
        </a:p>
      </dgm:t>
    </dgm:pt>
    <dgm:pt modelId="{502E1D0A-7F05-46B5-A335-B87E24F23DEF}" type="sibTrans" cxnId="{76E160E4-B0C6-4810-998B-15C2C0A4A8C6}">
      <dgm:prSet/>
      <dgm:spPr/>
      <dgm:t>
        <a:bodyPr/>
        <a:lstStyle/>
        <a:p>
          <a:endParaRPr lang="cs-CZ"/>
        </a:p>
      </dgm:t>
    </dgm:pt>
    <dgm:pt modelId="{52D77DCB-C2B3-4D9B-96EF-012E98CA9B2D}">
      <dgm:prSet phldrT="[Text]"/>
      <dgm:spPr/>
      <dgm:t>
        <a:bodyPr/>
        <a:lstStyle/>
        <a:p>
          <a:r>
            <a:rPr lang="pt-PT" dirty="0"/>
            <a:t>não comuns </a:t>
          </a:r>
        </a:p>
        <a:p>
          <a:r>
            <a:rPr lang="pt-PT" dirty="0"/>
            <a:t>IDIOSSINCRASIAS </a:t>
          </a:r>
          <a:endParaRPr lang="cs-CZ" dirty="0"/>
        </a:p>
      </dgm:t>
    </dgm:pt>
    <dgm:pt modelId="{6A20430D-E5C3-4D9A-B80F-1707DA2C2564}" type="parTrans" cxnId="{EA143903-8D40-4A33-8685-1950D88E6839}">
      <dgm:prSet/>
      <dgm:spPr/>
      <dgm:t>
        <a:bodyPr/>
        <a:lstStyle/>
        <a:p>
          <a:endParaRPr lang="cs-CZ"/>
        </a:p>
      </dgm:t>
    </dgm:pt>
    <dgm:pt modelId="{7106BBC0-3CC1-4901-9084-906205E5E423}" type="sibTrans" cxnId="{EA143903-8D40-4A33-8685-1950D88E6839}">
      <dgm:prSet/>
      <dgm:spPr/>
      <dgm:t>
        <a:bodyPr/>
        <a:lstStyle/>
        <a:p>
          <a:endParaRPr lang="cs-CZ"/>
        </a:p>
      </dgm:t>
    </dgm:pt>
    <dgm:pt modelId="{6F6CD46C-69F0-454F-A912-1EB7969AEE3C}" type="pres">
      <dgm:prSet presAssocID="{3281ED96-DAF1-44BE-996A-ECB8D81B8489}" presName="Name0" presStyleCnt="0">
        <dgm:presLayoutVars>
          <dgm:chPref val="1"/>
          <dgm:dir/>
          <dgm:animOne val="branch"/>
          <dgm:animLvl val="lvl"/>
          <dgm:resizeHandles/>
        </dgm:presLayoutVars>
      </dgm:prSet>
      <dgm:spPr/>
    </dgm:pt>
    <dgm:pt modelId="{080FCB1A-96B8-4B95-8853-A0A3084AABFF}" type="pres">
      <dgm:prSet presAssocID="{2A813B7F-CF07-47BE-95F2-458060926A11}" presName="vertOne" presStyleCnt="0"/>
      <dgm:spPr/>
    </dgm:pt>
    <dgm:pt modelId="{6F7C94B4-D6D8-442B-95BD-AF98AD59FA7A}" type="pres">
      <dgm:prSet presAssocID="{2A813B7F-CF07-47BE-95F2-458060926A11}" presName="txOne" presStyleLbl="node0" presStyleIdx="0" presStyleCnt="1" custLinFactNeighborX="37" custLinFactNeighborY="-77147">
        <dgm:presLayoutVars>
          <dgm:chPref val="3"/>
        </dgm:presLayoutVars>
      </dgm:prSet>
      <dgm:spPr/>
    </dgm:pt>
    <dgm:pt modelId="{1891FFFF-A324-45B8-88F4-C4102066E8F0}" type="pres">
      <dgm:prSet presAssocID="{2A813B7F-CF07-47BE-95F2-458060926A11}" presName="parTransOne" presStyleCnt="0"/>
      <dgm:spPr/>
    </dgm:pt>
    <dgm:pt modelId="{95036893-A434-4D1F-997F-14D95F5DE4B5}" type="pres">
      <dgm:prSet presAssocID="{2A813B7F-CF07-47BE-95F2-458060926A11}" presName="horzOne" presStyleCnt="0"/>
      <dgm:spPr/>
    </dgm:pt>
    <dgm:pt modelId="{96B6CFF4-E7E6-4627-ACFF-4B3A6E14A303}" type="pres">
      <dgm:prSet presAssocID="{58B97638-4E3E-481F-8D03-F25E860FAB3D}" presName="vertTwo" presStyleCnt="0"/>
      <dgm:spPr/>
    </dgm:pt>
    <dgm:pt modelId="{DDF5AF9C-D1BF-45AD-82A3-A0CE560DDAB8}" type="pres">
      <dgm:prSet presAssocID="{58B97638-4E3E-481F-8D03-F25E860FAB3D}" presName="txTwo" presStyleLbl="node2" presStyleIdx="0" presStyleCnt="2">
        <dgm:presLayoutVars>
          <dgm:chPref val="3"/>
        </dgm:presLayoutVars>
      </dgm:prSet>
      <dgm:spPr/>
    </dgm:pt>
    <dgm:pt modelId="{33AC1DA4-C6C4-49AC-9FC5-B6F746F31083}" type="pres">
      <dgm:prSet presAssocID="{58B97638-4E3E-481F-8D03-F25E860FAB3D}" presName="horzTwo" presStyleCnt="0"/>
      <dgm:spPr/>
    </dgm:pt>
    <dgm:pt modelId="{927AFB07-01DE-48B6-9556-E6A1B92948EE}" type="pres">
      <dgm:prSet presAssocID="{502E1D0A-7F05-46B5-A335-B87E24F23DEF}" presName="sibSpaceTwo" presStyleCnt="0"/>
      <dgm:spPr/>
    </dgm:pt>
    <dgm:pt modelId="{103D3198-EFFD-4D9C-B93B-739BE33E94CE}" type="pres">
      <dgm:prSet presAssocID="{52D77DCB-C2B3-4D9B-96EF-012E98CA9B2D}" presName="vertTwo" presStyleCnt="0"/>
      <dgm:spPr/>
    </dgm:pt>
    <dgm:pt modelId="{CC100C6C-2399-45EF-9429-BB1EFEBE34FF}" type="pres">
      <dgm:prSet presAssocID="{52D77DCB-C2B3-4D9B-96EF-012E98CA9B2D}" presName="txTwo" presStyleLbl="node2" presStyleIdx="1" presStyleCnt="2">
        <dgm:presLayoutVars>
          <dgm:chPref val="3"/>
        </dgm:presLayoutVars>
      </dgm:prSet>
      <dgm:spPr/>
    </dgm:pt>
    <dgm:pt modelId="{2D53CEF4-59B3-4AD2-AD40-47D82DB72A55}" type="pres">
      <dgm:prSet presAssocID="{52D77DCB-C2B3-4D9B-96EF-012E98CA9B2D}" presName="horzTwo" presStyleCnt="0"/>
      <dgm:spPr/>
    </dgm:pt>
  </dgm:ptLst>
  <dgm:cxnLst>
    <dgm:cxn modelId="{ABE95A02-9432-4E52-AA99-53A3B48AD45A}" type="presOf" srcId="{2A813B7F-CF07-47BE-95F2-458060926A11}" destId="{6F7C94B4-D6D8-442B-95BD-AF98AD59FA7A}" srcOrd="0" destOrd="0" presId="urn:microsoft.com/office/officeart/2005/8/layout/hierarchy4"/>
    <dgm:cxn modelId="{EA143903-8D40-4A33-8685-1950D88E6839}" srcId="{2A813B7F-CF07-47BE-95F2-458060926A11}" destId="{52D77DCB-C2B3-4D9B-96EF-012E98CA9B2D}" srcOrd="1" destOrd="0" parTransId="{6A20430D-E5C3-4D9A-B80F-1707DA2C2564}" sibTransId="{7106BBC0-3CC1-4901-9084-906205E5E423}"/>
    <dgm:cxn modelId="{8A110F0D-3D31-4594-9970-C77E915B9254}" type="presOf" srcId="{58B97638-4E3E-481F-8D03-F25E860FAB3D}" destId="{DDF5AF9C-D1BF-45AD-82A3-A0CE560DDAB8}" srcOrd="0" destOrd="0" presId="urn:microsoft.com/office/officeart/2005/8/layout/hierarchy4"/>
    <dgm:cxn modelId="{D0EDBA28-9DCE-4BBD-97FB-F137ACEC9C6A}" type="presOf" srcId="{3281ED96-DAF1-44BE-996A-ECB8D81B8489}" destId="{6F6CD46C-69F0-454F-A912-1EB7969AEE3C}" srcOrd="0" destOrd="0" presId="urn:microsoft.com/office/officeart/2005/8/layout/hierarchy4"/>
    <dgm:cxn modelId="{8E59A43C-B69F-4AC5-ACF2-796BA93B8605}" srcId="{3281ED96-DAF1-44BE-996A-ECB8D81B8489}" destId="{2A813B7F-CF07-47BE-95F2-458060926A11}" srcOrd="0" destOrd="0" parTransId="{5D78AA82-DFB7-4C9E-9301-F2A173C030FC}" sibTransId="{8C0E729F-C2E5-49A9-966B-B60BCDBC0D23}"/>
    <dgm:cxn modelId="{814A90C5-8314-4ACF-A707-5DBAA4A3DE9E}" type="presOf" srcId="{52D77DCB-C2B3-4D9B-96EF-012E98CA9B2D}" destId="{CC100C6C-2399-45EF-9429-BB1EFEBE34FF}" srcOrd="0" destOrd="0" presId="urn:microsoft.com/office/officeart/2005/8/layout/hierarchy4"/>
    <dgm:cxn modelId="{76E160E4-B0C6-4810-998B-15C2C0A4A8C6}" srcId="{2A813B7F-CF07-47BE-95F2-458060926A11}" destId="{58B97638-4E3E-481F-8D03-F25E860FAB3D}" srcOrd="0" destOrd="0" parTransId="{B3C452C8-4998-4A64-8361-320DCD7A970E}" sibTransId="{502E1D0A-7F05-46B5-A335-B87E24F23DEF}"/>
    <dgm:cxn modelId="{9BF5607B-2C89-4DC4-B002-58FFC954E96D}" type="presParOf" srcId="{6F6CD46C-69F0-454F-A912-1EB7969AEE3C}" destId="{080FCB1A-96B8-4B95-8853-A0A3084AABFF}" srcOrd="0" destOrd="0" presId="urn:microsoft.com/office/officeart/2005/8/layout/hierarchy4"/>
    <dgm:cxn modelId="{B39E5D94-A2EB-46F9-A24C-E3176E8E2A4E}" type="presParOf" srcId="{080FCB1A-96B8-4B95-8853-A0A3084AABFF}" destId="{6F7C94B4-D6D8-442B-95BD-AF98AD59FA7A}" srcOrd="0" destOrd="0" presId="urn:microsoft.com/office/officeart/2005/8/layout/hierarchy4"/>
    <dgm:cxn modelId="{1B680F92-F8E8-4ACD-8745-64795551FE81}" type="presParOf" srcId="{080FCB1A-96B8-4B95-8853-A0A3084AABFF}" destId="{1891FFFF-A324-45B8-88F4-C4102066E8F0}" srcOrd="1" destOrd="0" presId="urn:microsoft.com/office/officeart/2005/8/layout/hierarchy4"/>
    <dgm:cxn modelId="{30B0DE96-0EE4-4128-9B68-E9E063DA4735}" type="presParOf" srcId="{080FCB1A-96B8-4B95-8853-A0A3084AABFF}" destId="{95036893-A434-4D1F-997F-14D95F5DE4B5}" srcOrd="2" destOrd="0" presId="urn:microsoft.com/office/officeart/2005/8/layout/hierarchy4"/>
    <dgm:cxn modelId="{A4F498B1-5C2C-4AA8-8EA6-9B0EEAC3A447}" type="presParOf" srcId="{95036893-A434-4D1F-997F-14D95F5DE4B5}" destId="{96B6CFF4-E7E6-4627-ACFF-4B3A6E14A303}" srcOrd="0" destOrd="0" presId="urn:microsoft.com/office/officeart/2005/8/layout/hierarchy4"/>
    <dgm:cxn modelId="{3326A1DE-76E8-41DD-9B6B-3BFB73628CDE}" type="presParOf" srcId="{96B6CFF4-E7E6-4627-ACFF-4B3A6E14A303}" destId="{DDF5AF9C-D1BF-45AD-82A3-A0CE560DDAB8}" srcOrd="0" destOrd="0" presId="urn:microsoft.com/office/officeart/2005/8/layout/hierarchy4"/>
    <dgm:cxn modelId="{4B0276EC-A302-4AF6-A433-E2908FF6ABF5}" type="presParOf" srcId="{96B6CFF4-E7E6-4627-ACFF-4B3A6E14A303}" destId="{33AC1DA4-C6C4-49AC-9FC5-B6F746F31083}" srcOrd="1" destOrd="0" presId="urn:microsoft.com/office/officeart/2005/8/layout/hierarchy4"/>
    <dgm:cxn modelId="{D264647C-129E-47C6-9C64-8DEB1FA5B979}" type="presParOf" srcId="{95036893-A434-4D1F-997F-14D95F5DE4B5}" destId="{927AFB07-01DE-48B6-9556-E6A1B92948EE}" srcOrd="1" destOrd="0" presId="urn:microsoft.com/office/officeart/2005/8/layout/hierarchy4"/>
    <dgm:cxn modelId="{BBB61BE8-9F26-4541-B995-139514BE54D9}" type="presParOf" srcId="{95036893-A434-4D1F-997F-14D95F5DE4B5}" destId="{103D3198-EFFD-4D9C-B93B-739BE33E94CE}" srcOrd="2" destOrd="0" presId="urn:microsoft.com/office/officeart/2005/8/layout/hierarchy4"/>
    <dgm:cxn modelId="{E3CA205F-8D4F-44AF-BF50-C62D60367087}" type="presParOf" srcId="{103D3198-EFFD-4D9C-B93B-739BE33E94CE}" destId="{CC100C6C-2399-45EF-9429-BB1EFEBE34FF}" srcOrd="0" destOrd="0" presId="urn:microsoft.com/office/officeart/2005/8/layout/hierarchy4"/>
    <dgm:cxn modelId="{AB1FD247-CE35-4F7B-B8B6-43EC4D156AF4}" type="presParOf" srcId="{103D3198-EFFD-4D9C-B93B-739BE33E94CE}" destId="{2D53CEF4-59B3-4AD2-AD40-47D82DB72A55}"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281ED96-DAF1-44BE-996A-ECB8D81B8489}"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cs-CZ"/>
        </a:p>
      </dgm:t>
    </dgm:pt>
    <dgm:pt modelId="{2A813B7F-CF07-47BE-95F2-458060926A11}">
      <dgm:prSet phldrT="[Text]"/>
      <dgm:spPr/>
      <dgm:t>
        <a:bodyPr/>
        <a:lstStyle/>
        <a:p>
          <a:r>
            <a:rPr lang="pt-PT" dirty="0" err="1"/>
            <a:t>themes</a:t>
          </a:r>
          <a:r>
            <a:rPr lang="pt-PT" dirty="0"/>
            <a:t> </a:t>
          </a:r>
          <a:endParaRPr lang="cs-CZ" dirty="0"/>
        </a:p>
      </dgm:t>
    </dgm:pt>
    <dgm:pt modelId="{5D78AA82-DFB7-4C9E-9301-F2A173C030FC}" type="parTrans" cxnId="{8E59A43C-B69F-4AC5-ACF2-796BA93B8605}">
      <dgm:prSet/>
      <dgm:spPr/>
      <dgm:t>
        <a:bodyPr/>
        <a:lstStyle/>
        <a:p>
          <a:endParaRPr lang="cs-CZ"/>
        </a:p>
      </dgm:t>
    </dgm:pt>
    <dgm:pt modelId="{8C0E729F-C2E5-49A9-966B-B60BCDBC0D23}" type="sibTrans" cxnId="{8E59A43C-B69F-4AC5-ACF2-796BA93B8605}">
      <dgm:prSet/>
      <dgm:spPr/>
      <dgm:t>
        <a:bodyPr/>
        <a:lstStyle/>
        <a:p>
          <a:endParaRPr lang="cs-CZ"/>
        </a:p>
      </dgm:t>
    </dgm:pt>
    <dgm:pt modelId="{58B97638-4E3E-481F-8D03-F25E860FAB3D}">
      <dgm:prSet phldrT="[Text]"/>
      <dgm:spPr/>
      <dgm:t>
        <a:bodyPr/>
        <a:lstStyle/>
        <a:p>
          <a:r>
            <a:rPr lang="pt-PT" dirty="0" err="1"/>
            <a:t>commom</a:t>
          </a:r>
          <a:r>
            <a:rPr lang="pt-PT" dirty="0"/>
            <a:t> </a:t>
          </a:r>
          <a:endParaRPr lang="cs-CZ" dirty="0"/>
        </a:p>
      </dgm:t>
    </dgm:pt>
    <dgm:pt modelId="{B3C452C8-4998-4A64-8361-320DCD7A970E}" type="parTrans" cxnId="{76E160E4-B0C6-4810-998B-15C2C0A4A8C6}">
      <dgm:prSet/>
      <dgm:spPr/>
      <dgm:t>
        <a:bodyPr/>
        <a:lstStyle/>
        <a:p>
          <a:endParaRPr lang="cs-CZ"/>
        </a:p>
      </dgm:t>
    </dgm:pt>
    <dgm:pt modelId="{502E1D0A-7F05-46B5-A335-B87E24F23DEF}" type="sibTrans" cxnId="{76E160E4-B0C6-4810-998B-15C2C0A4A8C6}">
      <dgm:prSet/>
      <dgm:spPr/>
      <dgm:t>
        <a:bodyPr/>
        <a:lstStyle/>
        <a:p>
          <a:endParaRPr lang="cs-CZ"/>
        </a:p>
      </dgm:t>
    </dgm:pt>
    <dgm:pt modelId="{52D77DCB-C2B3-4D9B-96EF-012E98CA9B2D}">
      <dgm:prSet phldrT="[Text]"/>
      <dgm:spPr/>
      <dgm:t>
        <a:bodyPr/>
        <a:lstStyle/>
        <a:p>
          <a:r>
            <a:rPr lang="pt-PT" dirty="0"/>
            <a:t>non </a:t>
          </a:r>
          <a:r>
            <a:rPr lang="pt-PT" dirty="0" err="1"/>
            <a:t>common</a:t>
          </a:r>
          <a:r>
            <a:rPr lang="pt-PT" dirty="0"/>
            <a:t> </a:t>
          </a:r>
          <a:endParaRPr lang="cs-CZ" dirty="0"/>
        </a:p>
      </dgm:t>
    </dgm:pt>
    <dgm:pt modelId="{6A20430D-E5C3-4D9A-B80F-1707DA2C2564}" type="parTrans" cxnId="{EA143903-8D40-4A33-8685-1950D88E6839}">
      <dgm:prSet/>
      <dgm:spPr/>
      <dgm:t>
        <a:bodyPr/>
        <a:lstStyle/>
        <a:p>
          <a:endParaRPr lang="cs-CZ"/>
        </a:p>
      </dgm:t>
    </dgm:pt>
    <dgm:pt modelId="{7106BBC0-3CC1-4901-9084-906205E5E423}" type="sibTrans" cxnId="{EA143903-8D40-4A33-8685-1950D88E6839}">
      <dgm:prSet/>
      <dgm:spPr/>
      <dgm:t>
        <a:bodyPr/>
        <a:lstStyle/>
        <a:p>
          <a:endParaRPr lang="cs-CZ"/>
        </a:p>
      </dgm:t>
    </dgm:pt>
    <dgm:pt modelId="{6F6CD46C-69F0-454F-A912-1EB7969AEE3C}" type="pres">
      <dgm:prSet presAssocID="{3281ED96-DAF1-44BE-996A-ECB8D81B8489}" presName="Name0" presStyleCnt="0">
        <dgm:presLayoutVars>
          <dgm:chPref val="1"/>
          <dgm:dir/>
          <dgm:animOne val="branch"/>
          <dgm:animLvl val="lvl"/>
          <dgm:resizeHandles/>
        </dgm:presLayoutVars>
      </dgm:prSet>
      <dgm:spPr/>
    </dgm:pt>
    <dgm:pt modelId="{080FCB1A-96B8-4B95-8853-A0A3084AABFF}" type="pres">
      <dgm:prSet presAssocID="{2A813B7F-CF07-47BE-95F2-458060926A11}" presName="vertOne" presStyleCnt="0"/>
      <dgm:spPr/>
    </dgm:pt>
    <dgm:pt modelId="{6F7C94B4-D6D8-442B-95BD-AF98AD59FA7A}" type="pres">
      <dgm:prSet presAssocID="{2A813B7F-CF07-47BE-95F2-458060926A11}" presName="txOne" presStyleLbl="node0" presStyleIdx="0" presStyleCnt="1" custLinFactNeighborX="-779" custLinFactNeighborY="36606">
        <dgm:presLayoutVars>
          <dgm:chPref val="3"/>
        </dgm:presLayoutVars>
      </dgm:prSet>
      <dgm:spPr/>
    </dgm:pt>
    <dgm:pt modelId="{1891FFFF-A324-45B8-88F4-C4102066E8F0}" type="pres">
      <dgm:prSet presAssocID="{2A813B7F-CF07-47BE-95F2-458060926A11}" presName="parTransOne" presStyleCnt="0"/>
      <dgm:spPr/>
    </dgm:pt>
    <dgm:pt modelId="{95036893-A434-4D1F-997F-14D95F5DE4B5}" type="pres">
      <dgm:prSet presAssocID="{2A813B7F-CF07-47BE-95F2-458060926A11}" presName="horzOne" presStyleCnt="0"/>
      <dgm:spPr/>
    </dgm:pt>
    <dgm:pt modelId="{96B6CFF4-E7E6-4627-ACFF-4B3A6E14A303}" type="pres">
      <dgm:prSet presAssocID="{58B97638-4E3E-481F-8D03-F25E860FAB3D}" presName="vertTwo" presStyleCnt="0"/>
      <dgm:spPr/>
    </dgm:pt>
    <dgm:pt modelId="{DDF5AF9C-D1BF-45AD-82A3-A0CE560DDAB8}" type="pres">
      <dgm:prSet presAssocID="{58B97638-4E3E-481F-8D03-F25E860FAB3D}" presName="txTwo" presStyleLbl="node2" presStyleIdx="0" presStyleCnt="2">
        <dgm:presLayoutVars>
          <dgm:chPref val="3"/>
        </dgm:presLayoutVars>
      </dgm:prSet>
      <dgm:spPr/>
    </dgm:pt>
    <dgm:pt modelId="{33AC1DA4-C6C4-49AC-9FC5-B6F746F31083}" type="pres">
      <dgm:prSet presAssocID="{58B97638-4E3E-481F-8D03-F25E860FAB3D}" presName="horzTwo" presStyleCnt="0"/>
      <dgm:spPr/>
    </dgm:pt>
    <dgm:pt modelId="{927AFB07-01DE-48B6-9556-E6A1B92948EE}" type="pres">
      <dgm:prSet presAssocID="{502E1D0A-7F05-46B5-A335-B87E24F23DEF}" presName="sibSpaceTwo" presStyleCnt="0"/>
      <dgm:spPr/>
    </dgm:pt>
    <dgm:pt modelId="{103D3198-EFFD-4D9C-B93B-739BE33E94CE}" type="pres">
      <dgm:prSet presAssocID="{52D77DCB-C2B3-4D9B-96EF-012E98CA9B2D}" presName="vertTwo" presStyleCnt="0"/>
      <dgm:spPr/>
    </dgm:pt>
    <dgm:pt modelId="{CC100C6C-2399-45EF-9429-BB1EFEBE34FF}" type="pres">
      <dgm:prSet presAssocID="{52D77DCB-C2B3-4D9B-96EF-012E98CA9B2D}" presName="txTwo" presStyleLbl="node2" presStyleIdx="1" presStyleCnt="2">
        <dgm:presLayoutVars>
          <dgm:chPref val="3"/>
        </dgm:presLayoutVars>
      </dgm:prSet>
      <dgm:spPr/>
    </dgm:pt>
    <dgm:pt modelId="{2D53CEF4-59B3-4AD2-AD40-47D82DB72A55}" type="pres">
      <dgm:prSet presAssocID="{52D77DCB-C2B3-4D9B-96EF-012E98CA9B2D}" presName="horzTwo" presStyleCnt="0"/>
      <dgm:spPr/>
    </dgm:pt>
  </dgm:ptLst>
  <dgm:cxnLst>
    <dgm:cxn modelId="{ABE95A02-9432-4E52-AA99-53A3B48AD45A}" type="presOf" srcId="{2A813B7F-CF07-47BE-95F2-458060926A11}" destId="{6F7C94B4-D6D8-442B-95BD-AF98AD59FA7A}" srcOrd="0" destOrd="0" presId="urn:microsoft.com/office/officeart/2005/8/layout/hierarchy4"/>
    <dgm:cxn modelId="{EA143903-8D40-4A33-8685-1950D88E6839}" srcId="{2A813B7F-CF07-47BE-95F2-458060926A11}" destId="{52D77DCB-C2B3-4D9B-96EF-012E98CA9B2D}" srcOrd="1" destOrd="0" parTransId="{6A20430D-E5C3-4D9A-B80F-1707DA2C2564}" sibTransId="{7106BBC0-3CC1-4901-9084-906205E5E423}"/>
    <dgm:cxn modelId="{8A110F0D-3D31-4594-9970-C77E915B9254}" type="presOf" srcId="{58B97638-4E3E-481F-8D03-F25E860FAB3D}" destId="{DDF5AF9C-D1BF-45AD-82A3-A0CE560DDAB8}" srcOrd="0" destOrd="0" presId="urn:microsoft.com/office/officeart/2005/8/layout/hierarchy4"/>
    <dgm:cxn modelId="{D0EDBA28-9DCE-4BBD-97FB-F137ACEC9C6A}" type="presOf" srcId="{3281ED96-DAF1-44BE-996A-ECB8D81B8489}" destId="{6F6CD46C-69F0-454F-A912-1EB7969AEE3C}" srcOrd="0" destOrd="0" presId="urn:microsoft.com/office/officeart/2005/8/layout/hierarchy4"/>
    <dgm:cxn modelId="{8E59A43C-B69F-4AC5-ACF2-796BA93B8605}" srcId="{3281ED96-DAF1-44BE-996A-ECB8D81B8489}" destId="{2A813B7F-CF07-47BE-95F2-458060926A11}" srcOrd="0" destOrd="0" parTransId="{5D78AA82-DFB7-4C9E-9301-F2A173C030FC}" sibTransId="{8C0E729F-C2E5-49A9-966B-B60BCDBC0D23}"/>
    <dgm:cxn modelId="{814A90C5-8314-4ACF-A707-5DBAA4A3DE9E}" type="presOf" srcId="{52D77DCB-C2B3-4D9B-96EF-012E98CA9B2D}" destId="{CC100C6C-2399-45EF-9429-BB1EFEBE34FF}" srcOrd="0" destOrd="0" presId="urn:microsoft.com/office/officeart/2005/8/layout/hierarchy4"/>
    <dgm:cxn modelId="{76E160E4-B0C6-4810-998B-15C2C0A4A8C6}" srcId="{2A813B7F-CF07-47BE-95F2-458060926A11}" destId="{58B97638-4E3E-481F-8D03-F25E860FAB3D}" srcOrd="0" destOrd="0" parTransId="{B3C452C8-4998-4A64-8361-320DCD7A970E}" sibTransId="{502E1D0A-7F05-46B5-A335-B87E24F23DEF}"/>
    <dgm:cxn modelId="{9BF5607B-2C89-4DC4-B002-58FFC954E96D}" type="presParOf" srcId="{6F6CD46C-69F0-454F-A912-1EB7969AEE3C}" destId="{080FCB1A-96B8-4B95-8853-A0A3084AABFF}" srcOrd="0" destOrd="0" presId="urn:microsoft.com/office/officeart/2005/8/layout/hierarchy4"/>
    <dgm:cxn modelId="{B39E5D94-A2EB-46F9-A24C-E3176E8E2A4E}" type="presParOf" srcId="{080FCB1A-96B8-4B95-8853-A0A3084AABFF}" destId="{6F7C94B4-D6D8-442B-95BD-AF98AD59FA7A}" srcOrd="0" destOrd="0" presId="urn:microsoft.com/office/officeart/2005/8/layout/hierarchy4"/>
    <dgm:cxn modelId="{1B680F92-F8E8-4ACD-8745-64795551FE81}" type="presParOf" srcId="{080FCB1A-96B8-4B95-8853-A0A3084AABFF}" destId="{1891FFFF-A324-45B8-88F4-C4102066E8F0}" srcOrd="1" destOrd="0" presId="urn:microsoft.com/office/officeart/2005/8/layout/hierarchy4"/>
    <dgm:cxn modelId="{30B0DE96-0EE4-4128-9B68-E9E063DA4735}" type="presParOf" srcId="{080FCB1A-96B8-4B95-8853-A0A3084AABFF}" destId="{95036893-A434-4D1F-997F-14D95F5DE4B5}" srcOrd="2" destOrd="0" presId="urn:microsoft.com/office/officeart/2005/8/layout/hierarchy4"/>
    <dgm:cxn modelId="{A4F498B1-5C2C-4AA8-8EA6-9B0EEAC3A447}" type="presParOf" srcId="{95036893-A434-4D1F-997F-14D95F5DE4B5}" destId="{96B6CFF4-E7E6-4627-ACFF-4B3A6E14A303}" srcOrd="0" destOrd="0" presId="urn:microsoft.com/office/officeart/2005/8/layout/hierarchy4"/>
    <dgm:cxn modelId="{3326A1DE-76E8-41DD-9B6B-3BFB73628CDE}" type="presParOf" srcId="{96B6CFF4-E7E6-4627-ACFF-4B3A6E14A303}" destId="{DDF5AF9C-D1BF-45AD-82A3-A0CE560DDAB8}" srcOrd="0" destOrd="0" presId="urn:microsoft.com/office/officeart/2005/8/layout/hierarchy4"/>
    <dgm:cxn modelId="{4B0276EC-A302-4AF6-A433-E2908FF6ABF5}" type="presParOf" srcId="{96B6CFF4-E7E6-4627-ACFF-4B3A6E14A303}" destId="{33AC1DA4-C6C4-49AC-9FC5-B6F746F31083}" srcOrd="1" destOrd="0" presId="urn:microsoft.com/office/officeart/2005/8/layout/hierarchy4"/>
    <dgm:cxn modelId="{D264647C-129E-47C6-9C64-8DEB1FA5B979}" type="presParOf" srcId="{95036893-A434-4D1F-997F-14D95F5DE4B5}" destId="{927AFB07-01DE-48B6-9556-E6A1B92948EE}" srcOrd="1" destOrd="0" presId="urn:microsoft.com/office/officeart/2005/8/layout/hierarchy4"/>
    <dgm:cxn modelId="{BBB61BE8-9F26-4541-B995-139514BE54D9}" type="presParOf" srcId="{95036893-A434-4D1F-997F-14D95F5DE4B5}" destId="{103D3198-EFFD-4D9C-B93B-739BE33E94CE}" srcOrd="2" destOrd="0" presId="urn:microsoft.com/office/officeart/2005/8/layout/hierarchy4"/>
    <dgm:cxn modelId="{E3CA205F-8D4F-44AF-BF50-C62D60367087}" type="presParOf" srcId="{103D3198-EFFD-4D9C-B93B-739BE33E94CE}" destId="{CC100C6C-2399-45EF-9429-BB1EFEBE34FF}" srcOrd="0" destOrd="0" presId="urn:microsoft.com/office/officeart/2005/8/layout/hierarchy4"/>
    <dgm:cxn modelId="{AB1FD247-CE35-4F7B-B8B6-43EC4D156AF4}" type="presParOf" srcId="{103D3198-EFFD-4D9C-B93B-739BE33E94CE}" destId="{2D53CEF4-59B3-4AD2-AD40-47D82DB72A55}" srcOrd="1" destOrd="0" presId="urn:microsoft.com/office/officeart/2005/8/layout/hierarchy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281ED96-DAF1-44BE-996A-ECB8D81B8489}"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cs-CZ"/>
        </a:p>
      </dgm:t>
    </dgm:pt>
    <dgm:pt modelId="{2A813B7F-CF07-47BE-95F2-458060926A11}">
      <dgm:prSet phldrT="[Text]"/>
      <dgm:spPr/>
      <dgm:t>
        <a:bodyPr/>
        <a:lstStyle/>
        <a:p>
          <a:r>
            <a:rPr lang="pt-PT" dirty="0"/>
            <a:t>temas comuns . </a:t>
          </a:r>
          <a:r>
            <a:rPr lang="pt-PT" b="1" i="1" dirty="0">
              <a:solidFill>
                <a:srgbClr val="FFFF00"/>
              </a:solidFill>
            </a:rPr>
            <a:t>UNIVERSÁLIAS</a:t>
          </a:r>
        </a:p>
        <a:p>
          <a:r>
            <a:rPr lang="pt-PT" dirty="0"/>
            <a:t>(10 provérbios) </a:t>
          </a:r>
          <a:endParaRPr lang="cs-CZ" dirty="0"/>
        </a:p>
      </dgm:t>
    </dgm:pt>
    <dgm:pt modelId="{5D78AA82-DFB7-4C9E-9301-F2A173C030FC}" type="parTrans" cxnId="{8E59A43C-B69F-4AC5-ACF2-796BA93B8605}">
      <dgm:prSet/>
      <dgm:spPr/>
      <dgm:t>
        <a:bodyPr/>
        <a:lstStyle/>
        <a:p>
          <a:endParaRPr lang="cs-CZ"/>
        </a:p>
      </dgm:t>
    </dgm:pt>
    <dgm:pt modelId="{8C0E729F-C2E5-49A9-966B-B60BCDBC0D23}" type="sibTrans" cxnId="{8E59A43C-B69F-4AC5-ACF2-796BA93B8605}">
      <dgm:prSet/>
      <dgm:spPr/>
      <dgm:t>
        <a:bodyPr/>
        <a:lstStyle/>
        <a:p>
          <a:endParaRPr lang="cs-CZ"/>
        </a:p>
      </dgm:t>
    </dgm:pt>
    <dgm:pt modelId="{58B97638-4E3E-481F-8D03-F25E860FAB3D}">
      <dgm:prSet phldrT="[Text]" custT="1"/>
      <dgm:spPr/>
      <dgm:t>
        <a:bodyPr/>
        <a:lstStyle/>
        <a:p>
          <a:pPr algn="just"/>
          <a:r>
            <a:rPr lang="pt-PT" sz="1200" dirty="0"/>
            <a:t> </a:t>
          </a:r>
          <a:r>
            <a:rPr lang="pt-PT" sz="1800" b="1" dirty="0">
              <a:solidFill>
                <a:schemeClr val="tx1"/>
              </a:solidFill>
            </a:rPr>
            <a:t>César e Deus</a:t>
          </a:r>
          <a:r>
            <a:rPr lang="pt-PT" sz="1800" dirty="0">
              <a:solidFill>
                <a:schemeClr val="tx1"/>
              </a:solidFill>
            </a:rPr>
            <a:t> - obrigações</a:t>
          </a:r>
        </a:p>
        <a:p>
          <a:pPr algn="just"/>
          <a:r>
            <a:rPr lang="pt-PT" sz="1800" dirty="0">
              <a:solidFill>
                <a:schemeClr val="tx1"/>
              </a:solidFill>
            </a:rPr>
            <a:t> </a:t>
          </a:r>
          <a:r>
            <a:rPr lang="pt-PT" sz="1800" b="1" dirty="0">
              <a:solidFill>
                <a:schemeClr val="tx1"/>
              </a:solidFill>
            </a:rPr>
            <a:t>Olhos e. Dentes</a:t>
          </a:r>
          <a:r>
            <a:rPr lang="pt-PT" sz="1800" dirty="0">
              <a:solidFill>
                <a:schemeClr val="tx1"/>
              </a:solidFill>
            </a:rPr>
            <a:t> -pena, castigo ou vingança </a:t>
          </a:r>
        </a:p>
        <a:p>
          <a:pPr algn="just"/>
          <a:r>
            <a:rPr lang="pt-PT" sz="1800" b="1" dirty="0">
              <a:solidFill>
                <a:schemeClr val="tx1"/>
              </a:solidFill>
            </a:rPr>
            <a:t>Juiz </a:t>
          </a:r>
          <a:r>
            <a:rPr lang="pt-PT" sz="1800" dirty="0">
              <a:solidFill>
                <a:schemeClr val="tx1"/>
              </a:solidFill>
            </a:rPr>
            <a:t>ou </a:t>
          </a:r>
          <a:r>
            <a:rPr lang="pt-PT" sz="1800" b="1" dirty="0">
              <a:solidFill>
                <a:schemeClr val="tx1"/>
              </a:solidFill>
            </a:rPr>
            <a:t>Conselheiro</a:t>
          </a:r>
          <a:r>
            <a:rPr lang="pt-PT" sz="1800" dirty="0">
              <a:solidFill>
                <a:schemeClr val="tx1"/>
              </a:solidFill>
            </a:rPr>
            <a:t> –tempo</a:t>
          </a:r>
        </a:p>
        <a:p>
          <a:pPr algn="just"/>
          <a:r>
            <a:rPr lang="pt-PT" sz="1800" b="1" dirty="0">
              <a:solidFill>
                <a:schemeClr val="tx1"/>
              </a:solidFill>
            </a:rPr>
            <a:t>Meios não éticos</a:t>
          </a:r>
          <a:r>
            <a:rPr lang="pt-PT" sz="1800" dirty="0">
              <a:solidFill>
                <a:schemeClr val="tx1"/>
              </a:solidFill>
            </a:rPr>
            <a:t> - via para conseguir os fins </a:t>
          </a:r>
        </a:p>
        <a:p>
          <a:pPr algn="just"/>
          <a:r>
            <a:rPr lang="pt-PT" sz="1800" b="1" dirty="0">
              <a:solidFill>
                <a:schemeClr val="tx1"/>
              </a:solidFill>
            </a:rPr>
            <a:t>Mentira</a:t>
          </a:r>
          <a:r>
            <a:rPr lang="pt-PT" sz="1800" dirty="0">
              <a:solidFill>
                <a:schemeClr val="tx1"/>
              </a:solidFill>
            </a:rPr>
            <a:t> -detetada   </a:t>
          </a:r>
          <a:endParaRPr lang="cs-CZ" sz="1800" dirty="0">
            <a:solidFill>
              <a:schemeClr val="tx1"/>
            </a:solidFill>
          </a:endParaRPr>
        </a:p>
      </dgm:t>
    </dgm:pt>
    <dgm:pt modelId="{B3C452C8-4998-4A64-8361-320DCD7A970E}" type="parTrans" cxnId="{76E160E4-B0C6-4810-998B-15C2C0A4A8C6}">
      <dgm:prSet/>
      <dgm:spPr/>
      <dgm:t>
        <a:bodyPr/>
        <a:lstStyle/>
        <a:p>
          <a:endParaRPr lang="cs-CZ"/>
        </a:p>
      </dgm:t>
    </dgm:pt>
    <dgm:pt modelId="{502E1D0A-7F05-46B5-A335-B87E24F23DEF}" type="sibTrans" cxnId="{76E160E4-B0C6-4810-998B-15C2C0A4A8C6}">
      <dgm:prSet/>
      <dgm:spPr/>
      <dgm:t>
        <a:bodyPr/>
        <a:lstStyle/>
        <a:p>
          <a:endParaRPr lang="cs-CZ"/>
        </a:p>
      </dgm:t>
    </dgm:pt>
    <dgm:pt modelId="{6F6CD46C-69F0-454F-A912-1EB7969AEE3C}" type="pres">
      <dgm:prSet presAssocID="{3281ED96-DAF1-44BE-996A-ECB8D81B8489}" presName="Name0" presStyleCnt="0">
        <dgm:presLayoutVars>
          <dgm:chPref val="1"/>
          <dgm:dir/>
          <dgm:animOne val="branch"/>
          <dgm:animLvl val="lvl"/>
          <dgm:resizeHandles/>
        </dgm:presLayoutVars>
      </dgm:prSet>
      <dgm:spPr/>
    </dgm:pt>
    <dgm:pt modelId="{080FCB1A-96B8-4B95-8853-A0A3084AABFF}" type="pres">
      <dgm:prSet presAssocID="{2A813B7F-CF07-47BE-95F2-458060926A11}" presName="vertOne" presStyleCnt="0"/>
      <dgm:spPr/>
    </dgm:pt>
    <dgm:pt modelId="{6F7C94B4-D6D8-442B-95BD-AF98AD59FA7A}" type="pres">
      <dgm:prSet presAssocID="{2A813B7F-CF07-47BE-95F2-458060926A11}" presName="txOne" presStyleLbl="node0" presStyleIdx="0" presStyleCnt="1" custLinFactY="-22372" custLinFactNeighborX="853" custLinFactNeighborY="-100000">
        <dgm:presLayoutVars>
          <dgm:chPref val="3"/>
        </dgm:presLayoutVars>
      </dgm:prSet>
      <dgm:spPr/>
    </dgm:pt>
    <dgm:pt modelId="{1891FFFF-A324-45B8-88F4-C4102066E8F0}" type="pres">
      <dgm:prSet presAssocID="{2A813B7F-CF07-47BE-95F2-458060926A11}" presName="parTransOne" presStyleCnt="0"/>
      <dgm:spPr/>
    </dgm:pt>
    <dgm:pt modelId="{95036893-A434-4D1F-997F-14D95F5DE4B5}" type="pres">
      <dgm:prSet presAssocID="{2A813B7F-CF07-47BE-95F2-458060926A11}" presName="horzOne" presStyleCnt="0"/>
      <dgm:spPr/>
    </dgm:pt>
    <dgm:pt modelId="{96B6CFF4-E7E6-4627-ACFF-4B3A6E14A303}" type="pres">
      <dgm:prSet presAssocID="{58B97638-4E3E-481F-8D03-F25E860FAB3D}" presName="vertTwo" presStyleCnt="0"/>
      <dgm:spPr/>
    </dgm:pt>
    <dgm:pt modelId="{DDF5AF9C-D1BF-45AD-82A3-A0CE560DDAB8}" type="pres">
      <dgm:prSet presAssocID="{58B97638-4E3E-481F-8D03-F25E860FAB3D}" presName="txTwo" presStyleLbl="node2" presStyleIdx="0" presStyleCnt="1" custScaleY="209193">
        <dgm:presLayoutVars>
          <dgm:chPref val="3"/>
        </dgm:presLayoutVars>
      </dgm:prSet>
      <dgm:spPr/>
    </dgm:pt>
    <dgm:pt modelId="{33AC1DA4-C6C4-49AC-9FC5-B6F746F31083}" type="pres">
      <dgm:prSet presAssocID="{58B97638-4E3E-481F-8D03-F25E860FAB3D}" presName="horzTwo" presStyleCnt="0"/>
      <dgm:spPr/>
    </dgm:pt>
  </dgm:ptLst>
  <dgm:cxnLst>
    <dgm:cxn modelId="{ABE95A02-9432-4E52-AA99-53A3B48AD45A}" type="presOf" srcId="{2A813B7F-CF07-47BE-95F2-458060926A11}" destId="{6F7C94B4-D6D8-442B-95BD-AF98AD59FA7A}" srcOrd="0" destOrd="0" presId="urn:microsoft.com/office/officeart/2005/8/layout/hierarchy4"/>
    <dgm:cxn modelId="{8A110F0D-3D31-4594-9970-C77E915B9254}" type="presOf" srcId="{58B97638-4E3E-481F-8D03-F25E860FAB3D}" destId="{DDF5AF9C-D1BF-45AD-82A3-A0CE560DDAB8}" srcOrd="0" destOrd="0" presId="urn:microsoft.com/office/officeart/2005/8/layout/hierarchy4"/>
    <dgm:cxn modelId="{D0EDBA28-9DCE-4BBD-97FB-F137ACEC9C6A}" type="presOf" srcId="{3281ED96-DAF1-44BE-996A-ECB8D81B8489}" destId="{6F6CD46C-69F0-454F-A912-1EB7969AEE3C}" srcOrd="0" destOrd="0" presId="urn:microsoft.com/office/officeart/2005/8/layout/hierarchy4"/>
    <dgm:cxn modelId="{8E59A43C-B69F-4AC5-ACF2-796BA93B8605}" srcId="{3281ED96-DAF1-44BE-996A-ECB8D81B8489}" destId="{2A813B7F-CF07-47BE-95F2-458060926A11}" srcOrd="0" destOrd="0" parTransId="{5D78AA82-DFB7-4C9E-9301-F2A173C030FC}" sibTransId="{8C0E729F-C2E5-49A9-966B-B60BCDBC0D23}"/>
    <dgm:cxn modelId="{76E160E4-B0C6-4810-998B-15C2C0A4A8C6}" srcId="{2A813B7F-CF07-47BE-95F2-458060926A11}" destId="{58B97638-4E3E-481F-8D03-F25E860FAB3D}" srcOrd="0" destOrd="0" parTransId="{B3C452C8-4998-4A64-8361-320DCD7A970E}" sibTransId="{502E1D0A-7F05-46B5-A335-B87E24F23DEF}"/>
    <dgm:cxn modelId="{9BF5607B-2C89-4DC4-B002-58FFC954E96D}" type="presParOf" srcId="{6F6CD46C-69F0-454F-A912-1EB7969AEE3C}" destId="{080FCB1A-96B8-4B95-8853-A0A3084AABFF}" srcOrd="0" destOrd="0" presId="urn:microsoft.com/office/officeart/2005/8/layout/hierarchy4"/>
    <dgm:cxn modelId="{B39E5D94-A2EB-46F9-A24C-E3176E8E2A4E}" type="presParOf" srcId="{080FCB1A-96B8-4B95-8853-A0A3084AABFF}" destId="{6F7C94B4-D6D8-442B-95BD-AF98AD59FA7A}" srcOrd="0" destOrd="0" presId="urn:microsoft.com/office/officeart/2005/8/layout/hierarchy4"/>
    <dgm:cxn modelId="{1B680F92-F8E8-4ACD-8745-64795551FE81}" type="presParOf" srcId="{080FCB1A-96B8-4B95-8853-A0A3084AABFF}" destId="{1891FFFF-A324-45B8-88F4-C4102066E8F0}" srcOrd="1" destOrd="0" presId="urn:microsoft.com/office/officeart/2005/8/layout/hierarchy4"/>
    <dgm:cxn modelId="{30B0DE96-0EE4-4128-9B68-E9E063DA4735}" type="presParOf" srcId="{080FCB1A-96B8-4B95-8853-A0A3084AABFF}" destId="{95036893-A434-4D1F-997F-14D95F5DE4B5}" srcOrd="2" destOrd="0" presId="urn:microsoft.com/office/officeart/2005/8/layout/hierarchy4"/>
    <dgm:cxn modelId="{A4F498B1-5C2C-4AA8-8EA6-9B0EEAC3A447}" type="presParOf" srcId="{95036893-A434-4D1F-997F-14D95F5DE4B5}" destId="{96B6CFF4-E7E6-4627-ACFF-4B3A6E14A303}" srcOrd="0" destOrd="0" presId="urn:microsoft.com/office/officeart/2005/8/layout/hierarchy4"/>
    <dgm:cxn modelId="{3326A1DE-76E8-41DD-9B6B-3BFB73628CDE}" type="presParOf" srcId="{96B6CFF4-E7E6-4627-ACFF-4B3A6E14A303}" destId="{DDF5AF9C-D1BF-45AD-82A3-A0CE560DDAB8}" srcOrd="0" destOrd="0" presId="urn:microsoft.com/office/officeart/2005/8/layout/hierarchy4"/>
    <dgm:cxn modelId="{4B0276EC-A302-4AF6-A433-E2908FF6ABF5}" type="presParOf" srcId="{96B6CFF4-E7E6-4627-ACFF-4B3A6E14A303}" destId="{33AC1DA4-C6C4-49AC-9FC5-B6F746F31083}"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281ED96-DAF1-44BE-996A-ECB8D81B8489}"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cs-CZ"/>
        </a:p>
      </dgm:t>
    </dgm:pt>
    <dgm:pt modelId="{2A813B7F-CF07-47BE-95F2-458060926A11}">
      <dgm:prSet phldrT="[Text]"/>
      <dgm:spPr/>
      <dgm:t>
        <a:bodyPr/>
        <a:lstStyle/>
        <a:p>
          <a:r>
            <a:rPr lang="pt-PT" dirty="0"/>
            <a:t>common themes </a:t>
          </a:r>
          <a:r>
            <a:rPr lang="pt-PT" b="1" i="1" dirty="0">
              <a:solidFill>
                <a:srgbClr val="FFFF00"/>
              </a:solidFill>
            </a:rPr>
            <a:t>UNIVERSÁLIAS</a:t>
          </a:r>
        </a:p>
        <a:p>
          <a:r>
            <a:rPr lang="pt-PT" dirty="0"/>
            <a:t>(10 </a:t>
          </a:r>
          <a:r>
            <a:rPr lang="pt-PT" dirty="0" err="1"/>
            <a:t>proverbs</a:t>
          </a:r>
          <a:r>
            <a:rPr lang="pt-PT" dirty="0"/>
            <a:t>) </a:t>
          </a:r>
          <a:endParaRPr lang="cs-CZ" dirty="0"/>
        </a:p>
      </dgm:t>
    </dgm:pt>
    <dgm:pt modelId="{5D78AA82-DFB7-4C9E-9301-F2A173C030FC}" type="parTrans" cxnId="{8E59A43C-B69F-4AC5-ACF2-796BA93B8605}">
      <dgm:prSet/>
      <dgm:spPr/>
      <dgm:t>
        <a:bodyPr/>
        <a:lstStyle/>
        <a:p>
          <a:endParaRPr lang="cs-CZ"/>
        </a:p>
      </dgm:t>
    </dgm:pt>
    <dgm:pt modelId="{8C0E729F-C2E5-49A9-966B-B60BCDBC0D23}" type="sibTrans" cxnId="{8E59A43C-B69F-4AC5-ACF2-796BA93B8605}">
      <dgm:prSet/>
      <dgm:spPr/>
      <dgm:t>
        <a:bodyPr/>
        <a:lstStyle/>
        <a:p>
          <a:endParaRPr lang="cs-CZ"/>
        </a:p>
      </dgm:t>
    </dgm:pt>
    <dgm:pt modelId="{C94B18F5-3D38-4C6C-ACB4-07FB634A0D5C}">
      <dgm:prSet/>
      <dgm:spPr/>
      <dgm:t>
        <a:bodyPr/>
        <a:lstStyle/>
        <a:p>
          <a:pPr algn="just"/>
          <a:r>
            <a:rPr lang="en-US" b="1" dirty="0">
              <a:solidFill>
                <a:schemeClr val="tx1"/>
              </a:solidFill>
            </a:rPr>
            <a:t>Caesar and God </a:t>
          </a:r>
          <a:r>
            <a:rPr lang="en-US" dirty="0">
              <a:solidFill>
                <a:schemeClr val="tx1"/>
              </a:solidFill>
            </a:rPr>
            <a:t>- obligations </a:t>
          </a:r>
        </a:p>
        <a:p>
          <a:pPr algn="just"/>
          <a:r>
            <a:rPr lang="en-US" b="1" dirty="0">
              <a:solidFill>
                <a:schemeClr val="tx1"/>
              </a:solidFill>
            </a:rPr>
            <a:t>Eyes and Teeth </a:t>
          </a:r>
          <a:r>
            <a:rPr lang="en-US" dirty="0">
              <a:solidFill>
                <a:schemeClr val="tx1"/>
              </a:solidFill>
            </a:rPr>
            <a:t>- penalty, punishment or revenge</a:t>
          </a:r>
        </a:p>
        <a:p>
          <a:pPr algn="just"/>
          <a:r>
            <a:rPr lang="en-US" b="1" dirty="0">
              <a:solidFill>
                <a:schemeClr val="tx1"/>
              </a:solidFill>
            </a:rPr>
            <a:t>Judge or Counselor </a:t>
          </a:r>
          <a:r>
            <a:rPr lang="en-US" dirty="0">
              <a:solidFill>
                <a:schemeClr val="tx1"/>
              </a:solidFill>
            </a:rPr>
            <a:t>- time </a:t>
          </a:r>
          <a:r>
            <a:rPr lang="en-US" b="1" dirty="0">
              <a:solidFill>
                <a:schemeClr val="tx1"/>
              </a:solidFill>
            </a:rPr>
            <a:t>Unethical means </a:t>
          </a:r>
          <a:r>
            <a:rPr lang="en-US" dirty="0">
              <a:solidFill>
                <a:schemeClr val="tx1"/>
              </a:solidFill>
            </a:rPr>
            <a:t>- the way to achieve the ends</a:t>
          </a:r>
        </a:p>
        <a:p>
          <a:pPr algn="just"/>
          <a:r>
            <a:rPr lang="en-US" b="1" dirty="0">
              <a:solidFill>
                <a:schemeClr val="tx1"/>
              </a:solidFill>
            </a:rPr>
            <a:t>Detected lie</a:t>
          </a:r>
        </a:p>
      </dgm:t>
    </dgm:pt>
    <dgm:pt modelId="{2A2CE4E2-6F6B-49AD-BAC4-D4A7C990B3BE}" type="parTrans" cxnId="{A540E5F1-105F-4671-9C89-E30ECAEC9788}">
      <dgm:prSet/>
      <dgm:spPr/>
      <dgm:t>
        <a:bodyPr/>
        <a:lstStyle/>
        <a:p>
          <a:endParaRPr lang="cs-CZ"/>
        </a:p>
      </dgm:t>
    </dgm:pt>
    <dgm:pt modelId="{708D411F-BA3D-4BDB-ABD5-480F2E1C5799}" type="sibTrans" cxnId="{A540E5F1-105F-4671-9C89-E30ECAEC9788}">
      <dgm:prSet/>
      <dgm:spPr/>
      <dgm:t>
        <a:bodyPr/>
        <a:lstStyle/>
        <a:p>
          <a:endParaRPr lang="cs-CZ"/>
        </a:p>
      </dgm:t>
    </dgm:pt>
    <dgm:pt modelId="{6F6CD46C-69F0-454F-A912-1EB7969AEE3C}" type="pres">
      <dgm:prSet presAssocID="{3281ED96-DAF1-44BE-996A-ECB8D81B8489}" presName="Name0" presStyleCnt="0">
        <dgm:presLayoutVars>
          <dgm:chPref val="1"/>
          <dgm:dir/>
          <dgm:animOne val="branch"/>
          <dgm:animLvl val="lvl"/>
          <dgm:resizeHandles/>
        </dgm:presLayoutVars>
      </dgm:prSet>
      <dgm:spPr/>
    </dgm:pt>
    <dgm:pt modelId="{080FCB1A-96B8-4B95-8853-A0A3084AABFF}" type="pres">
      <dgm:prSet presAssocID="{2A813B7F-CF07-47BE-95F2-458060926A11}" presName="vertOne" presStyleCnt="0"/>
      <dgm:spPr/>
    </dgm:pt>
    <dgm:pt modelId="{6F7C94B4-D6D8-442B-95BD-AF98AD59FA7A}" type="pres">
      <dgm:prSet presAssocID="{2A813B7F-CF07-47BE-95F2-458060926A11}" presName="txOne" presStyleLbl="node0" presStyleIdx="0" presStyleCnt="1" custScaleX="100098" custScaleY="49604" custLinFactNeighborX="-2889" custLinFactNeighborY="-1215">
        <dgm:presLayoutVars>
          <dgm:chPref val="3"/>
        </dgm:presLayoutVars>
      </dgm:prSet>
      <dgm:spPr/>
    </dgm:pt>
    <dgm:pt modelId="{1891FFFF-A324-45B8-88F4-C4102066E8F0}" type="pres">
      <dgm:prSet presAssocID="{2A813B7F-CF07-47BE-95F2-458060926A11}" presName="parTransOne" presStyleCnt="0"/>
      <dgm:spPr/>
    </dgm:pt>
    <dgm:pt modelId="{95036893-A434-4D1F-997F-14D95F5DE4B5}" type="pres">
      <dgm:prSet presAssocID="{2A813B7F-CF07-47BE-95F2-458060926A11}" presName="horzOne" presStyleCnt="0"/>
      <dgm:spPr/>
    </dgm:pt>
    <dgm:pt modelId="{0C81FC3A-4956-4094-B715-6408C485FD8F}" type="pres">
      <dgm:prSet presAssocID="{C94B18F5-3D38-4C6C-ACB4-07FB634A0D5C}" presName="vertTwo" presStyleCnt="0"/>
      <dgm:spPr/>
    </dgm:pt>
    <dgm:pt modelId="{E6520717-5378-45F1-A6ED-F73363CD10B5}" type="pres">
      <dgm:prSet presAssocID="{C94B18F5-3D38-4C6C-ACB4-07FB634A0D5C}" presName="txTwo" presStyleLbl="node2" presStyleIdx="0" presStyleCnt="1" custScaleX="100196">
        <dgm:presLayoutVars>
          <dgm:chPref val="3"/>
        </dgm:presLayoutVars>
      </dgm:prSet>
      <dgm:spPr/>
    </dgm:pt>
    <dgm:pt modelId="{A2F22606-A8D4-45B6-9115-5DA08D8279DC}" type="pres">
      <dgm:prSet presAssocID="{C94B18F5-3D38-4C6C-ACB4-07FB634A0D5C}" presName="horzTwo" presStyleCnt="0"/>
      <dgm:spPr/>
    </dgm:pt>
  </dgm:ptLst>
  <dgm:cxnLst>
    <dgm:cxn modelId="{ABE95A02-9432-4E52-AA99-53A3B48AD45A}" type="presOf" srcId="{2A813B7F-CF07-47BE-95F2-458060926A11}" destId="{6F7C94B4-D6D8-442B-95BD-AF98AD59FA7A}" srcOrd="0" destOrd="0" presId="urn:microsoft.com/office/officeart/2005/8/layout/hierarchy4"/>
    <dgm:cxn modelId="{D0EDBA28-9DCE-4BBD-97FB-F137ACEC9C6A}" type="presOf" srcId="{3281ED96-DAF1-44BE-996A-ECB8D81B8489}" destId="{6F6CD46C-69F0-454F-A912-1EB7969AEE3C}" srcOrd="0" destOrd="0" presId="urn:microsoft.com/office/officeart/2005/8/layout/hierarchy4"/>
    <dgm:cxn modelId="{8E59A43C-B69F-4AC5-ACF2-796BA93B8605}" srcId="{3281ED96-DAF1-44BE-996A-ECB8D81B8489}" destId="{2A813B7F-CF07-47BE-95F2-458060926A11}" srcOrd="0" destOrd="0" parTransId="{5D78AA82-DFB7-4C9E-9301-F2A173C030FC}" sibTransId="{8C0E729F-C2E5-49A9-966B-B60BCDBC0D23}"/>
    <dgm:cxn modelId="{6ED4E05F-D35A-4BFB-BC24-19EA96B84465}" type="presOf" srcId="{C94B18F5-3D38-4C6C-ACB4-07FB634A0D5C}" destId="{E6520717-5378-45F1-A6ED-F73363CD10B5}" srcOrd="0" destOrd="0" presId="urn:microsoft.com/office/officeart/2005/8/layout/hierarchy4"/>
    <dgm:cxn modelId="{A540E5F1-105F-4671-9C89-E30ECAEC9788}" srcId="{2A813B7F-CF07-47BE-95F2-458060926A11}" destId="{C94B18F5-3D38-4C6C-ACB4-07FB634A0D5C}" srcOrd="0" destOrd="0" parTransId="{2A2CE4E2-6F6B-49AD-BAC4-D4A7C990B3BE}" sibTransId="{708D411F-BA3D-4BDB-ABD5-480F2E1C5799}"/>
    <dgm:cxn modelId="{9BF5607B-2C89-4DC4-B002-58FFC954E96D}" type="presParOf" srcId="{6F6CD46C-69F0-454F-A912-1EB7969AEE3C}" destId="{080FCB1A-96B8-4B95-8853-A0A3084AABFF}" srcOrd="0" destOrd="0" presId="urn:microsoft.com/office/officeart/2005/8/layout/hierarchy4"/>
    <dgm:cxn modelId="{B39E5D94-A2EB-46F9-A24C-E3176E8E2A4E}" type="presParOf" srcId="{080FCB1A-96B8-4B95-8853-A0A3084AABFF}" destId="{6F7C94B4-D6D8-442B-95BD-AF98AD59FA7A}" srcOrd="0" destOrd="0" presId="urn:microsoft.com/office/officeart/2005/8/layout/hierarchy4"/>
    <dgm:cxn modelId="{1B680F92-F8E8-4ACD-8745-64795551FE81}" type="presParOf" srcId="{080FCB1A-96B8-4B95-8853-A0A3084AABFF}" destId="{1891FFFF-A324-45B8-88F4-C4102066E8F0}" srcOrd="1" destOrd="0" presId="urn:microsoft.com/office/officeart/2005/8/layout/hierarchy4"/>
    <dgm:cxn modelId="{30B0DE96-0EE4-4128-9B68-E9E063DA4735}" type="presParOf" srcId="{080FCB1A-96B8-4B95-8853-A0A3084AABFF}" destId="{95036893-A434-4D1F-997F-14D95F5DE4B5}" srcOrd="2" destOrd="0" presId="urn:microsoft.com/office/officeart/2005/8/layout/hierarchy4"/>
    <dgm:cxn modelId="{3060C5DC-B163-4924-8AE2-267E4E93BC1B}" type="presParOf" srcId="{95036893-A434-4D1F-997F-14D95F5DE4B5}" destId="{0C81FC3A-4956-4094-B715-6408C485FD8F}" srcOrd="0" destOrd="0" presId="urn:microsoft.com/office/officeart/2005/8/layout/hierarchy4"/>
    <dgm:cxn modelId="{9FB9C815-2688-4918-BFC2-16C80E8783BF}" type="presParOf" srcId="{0C81FC3A-4956-4094-B715-6408C485FD8F}" destId="{E6520717-5378-45F1-A6ED-F73363CD10B5}" srcOrd="0" destOrd="0" presId="urn:microsoft.com/office/officeart/2005/8/layout/hierarchy4"/>
    <dgm:cxn modelId="{C9E2BB4E-BD1D-4B51-9A5A-95CDCF06F511}" type="presParOf" srcId="{0C81FC3A-4956-4094-B715-6408C485FD8F}" destId="{A2F22606-A8D4-45B6-9115-5DA08D8279DC}" srcOrd="1" destOrd="0" presId="urn:microsoft.com/office/officeart/2005/8/layout/hierarchy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CBFED8-B22B-49C9-BF40-057B1D377C83}">
      <dsp:nvSpPr>
        <dsp:cNvPr id="0" name=""/>
        <dsp:cNvSpPr/>
      </dsp:nvSpPr>
      <dsp:spPr>
        <a:xfrm>
          <a:off x="2477452" y="1304919"/>
          <a:ext cx="1420680" cy="492755"/>
        </a:xfrm>
        <a:custGeom>
          <a:avLst/>
          <a:gdLst/>
          <a:ahLst/>
          <a:cxnLst/>
          <a:rect l="0" t="0" r="0" b="0"/>
          <a:pathLst>
            <a:path>
              <a:moveTo>
                <a:pt x="0" y="0"/>
              </a:moveTo>
              <a:lnTo>
                <a:pt x="0" y="302424"/>
              </a:lnTo>
              <a:lnTo>
                <a:pt x="1420680" y="302424"/>
              </a:lnTo>
              <a:lnTo>
                <a:pt x="1420680" y="49275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784867-C230-4649-85CF-1FF90B828878}">
      <dsp:nvSpPr>
        <dsp:cNvPr id="0" name=""/>
        <dsp:cNvSpPr/>
      </dsp:nvSpPr>
      <dsp:spPr>
        <a:xfrm>
          <a:off x="1221896" y="1304919"/>
          <a:ext cx="1255556" cy="597530"/>
        </a:xfrm>
        <a:custGeom>
          <a:avLst/>
          <a:gdLst/>
          <a:ahLst/>
          <a:cxnLst/>
          <a:rect l="0" t="0" r="0" b="0"/>
          <a:pathLst>
            <a:path>
              <a:moveTo>
                <a:pt x="1255556" y="0"/>
              </a:moveTo>
              <a:lnTo>
                <a:pt x="1255556" y="407199"/>
              </a:lnTo>
              <a:lnTo>
                <a:pt x="0" y="407199"/>
              </a:lnTo>
              <a:lnTo>
                <a:pt x="0" y="59753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358B23-E022-4B96-9492-621BF4F47C65}">
      <dsp:nvSpPr>
        <dsp:cNvPr id="0" name=""/>
        <dsp:cNvSpPr/>
      </dsp:nvSpPr>
      <dsp:spPr>
        <a:xfrm>
          <a:off x="1450179" y="281"/>
          <a:ext cx="2054546" cy="13046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09B9B9-EC6E-4D2D-BFA6-12357413A935}">
      <dsp:nvSpPr>
        <dsp:cNvPr id="0" name=""/>
        <dsp:cNvSpPr/>
      </dsp:nvSpPr>
      <dsp:spPr>
        <a:xfrm>
          <a:off x="1678462" y="217150"/>
          <a:ext cx="2054546" cy="13046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PT" sz="1400" kern="1200" dirty="0"/>
            <a:t>JUSTICE</a:t>
          </a:r>
          <a:endParaRPr lang="cs-CZ" sz="1400" kern="1200" dirty="0"/>
        </a:p>
      </dsp:txBody>
      <dsp:txXfrm>
        <a:off x="1716674" y="255362"/>
        <a:ext cx="1978122" cy="1228213"/>
      </dsp:txXfrm>
    </dsp:sp>
    <dsp:sp modelId="{381EC331-F896-4DB1-9166-441D51ACC2B3}">
      <dsp:nvSpPr>
        <dsp:cNvPr id="0" name=""/>
        <dsp:cNvSpPr/>
      </dsp:nvSpPr>
      <dsp:spPr>
        <a:xfrm>
          <a:off x="194622" y="1902449"/>
          <a:ext cx="2054546" cy="13046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374FC7-5A0C-458C-B06C-96E82CF5F8EB}">
      <dsp:nvSpPr>
        <dsp:cNvPr id="0" name=""/>
        <dsp:cNvSpPr/>
      </dsp:nvSpPr>
      <dsp:spPr>
        <a:xfrm>
          <a:off x="422905" y="2119318"/>
          <a:ext cx="2054546" cy="13046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PT" sz="1400" b="1" u="sng" kern="1200" dirty="0" err="1"/>
            <a:t>directly</a:t>
          </a:r>
          <a:r>
            <a:rPr lang="pt-PT" sz="1400" b="1" u="sng" kern="1200" dirty="0"/>
            <a:t> </a:t>
          </a:r>
          <a:r>
            <a:rPr lang="pt-PT" sz="1400" b="1" u="sng" kern="1200" dirty="0" err="1"/>
            <a:t>present</a:t>
          </a:r>
          <a:r>
            <a:rPr lang="pt-PT" sz="1400" b="1" u="sng" kern="1200" dirty="0"/>
            <a:t> </a:t>
          </a:r>
        </a:p>
        <a:p>
          <a:pPr marL="0" lvl="0" indent="0" algn="ctr" defTabSz="622300">
            <a:lnSpc>
              <a:spcPct val="90000"/>
            </a:lnSpc>
            <a:spcBef>
              <a:spcPct val="0"/>
            </a:spcBef>
            <a:spcAft>
              <a:spcPct val="35000"/>
            </a:spcAft>
            <a:buNone/>
          </a:pPr>
          <a:r>
            <a:rPr lang="pt-PT" sz="1400" kern="1200" dirty="0"/>
            <a:t>(</a:t>
          </a:r>
          <a:r>
            <a:rPr lang="pt-PT" sz="1400" kern="1200" dirty="0" err="1"/>
            <a:t>explicitally</a:t>
          </a:r>
          <a:r>
            <a:rPr lang="pt-PT" sz="1400" kern="1200" dirty="0"/>
            <a:t> in </a:t>
          </a:r>
          <a:r>
            <a:rPr lang="pt-PT" sz="1400" kern="1200" dirty="0" err="1"/>
            <a:t>the</a:t>
          </a:r>
          <a:r>
            <a:rPr lang="pt-PT" sz="1400" kern="1200" dirty="0"/>
            <a:t> </a:t>
          </a:r>
          <a:r>
            <a:rPr lang="pt-PT" sz="1400" kern="1200" dirty="0" err="1"/>
            <a:t>formulation</a:t>
          </a:r>
          <a:r>
            <a:rPr lang="pt-PT" sz="1400" kern="1200" dirty="0"/>
            <a:t> </a:t>
          </a:r>
          <a:r>
            <a:rPr lang="pt-PT" sz="1400" kern="1200" dirty="0" err="1"/>
            <a:t>of</a:t>
          </a:r>
          <a:r>
            <a:rPr lang="pt-PT" sz="1400" kern="1200" dirty="0"/>
            <a:t> </a:t>
          </a:r>
          <a:r>
            <a:rPr lang="pt-PT" sz="1400" kern="1200" dirty="0" err="1"/>
            <a:t>the</a:t>
          </a:r>
          <a:r>
            <a:rPr lang="pt-PT" sz="1400" kern="1200" dirty="0"/>
            <a:t> </a:t>
          </a:r>
          <a:r>
            <a:rPr lang="pt-PT" sz="1400" kern="1200" dirty="0" err="1"/>
            <a:t>proverb</a:t>
          </a:r>
          <a:r>
            <a:rPr lang="pt-PT" sz="1400" kern="1200" dirty="0"/>
            <a:t>)</a:t>
          </a:r>
          <a:endParaRPr lang="cs-CZ" sz="1400" kern="1200" dirty="0"/>
        </a:p>
      </dsp:txBody>
      <dsp:txXfrm>
        <a:off x="461117" y="2157530"/>
        <a:ext cx="1978122" cy="1228213"/>
      </dsp:txXfrm>
    </dsp:sp>
    <dsp:sp modelId="{5B5EAC5B-F54C-4F40-8076-AE4AAEADFD51}">
      <dsp:nvSpPr>
        <dsp:cNvPr id="0" name=""/>
        <dsp:cNvSpPr/>
      </dsp:nvSpPr>
      <dsp:spPr>
        <a:xfrm>
          <a:off x="2870859" y="1797674"/>
          <a:ext cx="2054546" cy="13046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A525E1-E01C-411E-9FAC-AE712DCA2AD8}">
      <dsp:nvSpPr>
        <dsp:cNvPr id="0" name=""/>
        <dsp:cNvSpPr/>
      </dsp:nvSpPr>
      <dsp:spPr>
        <a:xfrm>
          <a:off x="3099142" y="2014543"/>
          <a:ext cx="2054546" cy="13046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PT" sz="1400" b="1" u="sng" kern="1200" dirty="0" err="1"/>
            <a:t>indirectly</a:t>
          </a:r>
          <a:r>
            <a:rPr lang="pt-PT" sz="1400" b="1" u="sng" kern="1200" dirty="0"/>
            <a:t> </a:t>
          </a:r>
          <a:r>
            <a:rPr lang="pt-PT" sz="1400" b="1" u="sng" kern="1200" dirty="0" err="1"/>
            <a:t>present</a:t>
          </a:r>
          <a:r>
            <a:rPr lang="pt-PT" sz="1400" b="1" u="sng" kern="1200" dirty="0"/>
            <a:t>  </a:t>
          </a:r>
          <a:r>
            <a:rPr lang="pt-PT" sz="1400" b="0" kern="1200" dirty="0"/>
            <a:t>(</a:t>
          </a:r>
          <a:r>
            <a:rPr lang="pt-PT" sz="1400" b="0" kern="1200" dirty="0" err="1"/>
            <a:t>implicit</a:t>
          </a:r>
          <a:r>
            <a:rPr lang="pt-PT" sz="1400" b="0" kern="1200" dirty="0"/>
            <a:t>, </a:t>
          </a:r>
          <a:r>
            <a:rPr lang="pt-PT" sz="1400" b="0" kern="1200" dirty="0" err="1"/>
            <a:t>implied</a:t>
          </a:r>
          <a:r>
            <a:rPr lang="pt-PT" sz="1400" b="0" kern="1200" dirty="0"/>
            <a:t>, </a:t>
          </a:r>
          <a:r>
            <a:rPr lang="pt-PT" sz="1400" b="0" kern="1200" dirty="0" err="1"/>
            <a:t>present</a:t>
          </a:r>
          <a:r>
            <a:rPr lang="pt-PT" sz="1400" b="0" kern="1200" dirty="0"/>
            <a:t> in </a:t>
          </a:r>
          <a:r>
            <a:rPr lang="pt-PT" sz="1400" b="0" kern="1200" dirty="0" err="1"/>
            <a:t>the</a:t>
          </a:r>
          <a:r>
            <a:rPr lang="pt-PT" sz="1400" b="0" kern="1200" dirty="0"/>
            <a:t>  </a:t>
          </a:r>
          <a:r>
            <a:rPr lang="pt-PT" sz="1400" b="0" kern="1200" dirty="0" err="1"/>
            <a:t>metalinguistic</a:t>
          </a:r>
          <a:r>
            <a:rPr lang="pt-PT" sz="1400" b="0" kern="1200" dirty="0"/>
            <a:t> </a:t>
          </a:r>
          <a:r>
            <a:rPr lang="pt-PT" sz="1400" b="0" kern="1200" dirty="0" err="1"/>
            <a:t>description</a:t>
          </a:r>
          <a:r>
            <a:rPr lang="pt-PT" sz="1400" b="0" kern="1200" dirty="0"/>
            <a:t> </a:t>
          </a:r>
          <a:r>
            <a:rPr lang="pt-PT" sz="1400" b="0" kern="1200" dirty="0" err="1"/>
            <a:t>of</a:t>
          </a:r>
          <a:r>
            <a:rPr lang="pt-PT" sz="1400" b="0" kern="1200" dirty="0"/>
            <a:t> </a:t>
          </a:r>
          <a:r>
            <a:rPr lang="pt-PT" sz="1400" b="0" kern="1200" dirty="0" err="1"/>
            <a:t>the</a:t>
          </a:r>
          <a:r>
            <a:rPr lang="pt-PT" sz="1400" b="0" kern="1200" dirty="0"/>
            <a:t> </a:t>
          </a:r>
          <a:r>
            <a:rPr lang="pt-PT" sz="1400" b="0" kern="1200" dirty="0" err="1"/>
            <a:t>proverb</a:t>
          </a:r>
          <a:r>
            <a:rPr lang="pt-PT" sz="1400" b="0" kern="1200" dirty="0"/>
            <a:t>) </a:t>
          </a:r>
          <a:endParaRPr lang="cs-CZ" sz="1400" b="0" kern="1200" dirty="0"/>
        </a:p>
      </dsp:txBody>
      <dsp:txXfrm>
        <a:off x="3137354" y="2052755"/>
        <a:ext cx="1978122" cy="12282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CBFED8-B22B-49C9-BF40-057B1D377C83}">
      <dsp:nvSpPr>
        <dsp:cNvPr id="0" name=""/>
        <dsp:cNvSpPr/>
      </dsp:nvSpPr>
      <dsp:spPr>
        <a:xfrm>
          <a:off x="2477452" y="1304919"/>
          <a:ext cx="1450179" cy="597812"/>
        </a:xfrm>
        <a:custGeom>
          <a:avLst/>
          <a:gdLst/>
          <a:ahLst/>
          <a:cxnLst/>
          <a:rect l="0" t="0" r="0" b="0"/>
          <a:pathLst>
            <a:path>
              <a:moveTo>
                <a:pt x="0" y="0"/>
              </a:moveTo>
              <a:lnTo>
                <a:pt x="0" y="407481"/>
              </a:lnTo>
              <a:lnTo>
                <a:pt x="1450179" y="407481"/>
              </a:lnTo>
              <a:lnTo>
                <a:pt x="1450179" y="59781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784867-C230-4649-85CF-1FF90B828878}">
      <dsp:nvSpPr>
        <dsp:cNvPr id="0" name=""/>
        <dsp:cNvSpPr/>
      </dsp:nvSpPr>
      <dsp:spPr>
        <a:xfrm>
          <a:off x="1221896" y="1304919"/>
          <a:ext cx="1255556" cy="597530"/>
        </a:xfrm>
        <a:custGeom>
          <a:avLst/>
          <a:gdLst/>
          <a:ahLst/>
          <a:cxnLst/>
          <a:rect l="0" t="0" r="0" b="0"/>
          <a:pathLst>
            <a:path>
              <a:moveTo>
                <a:pt x="1255556" y="0"/>
              </a:moveTo>
              <a:lnTo>
                <a:pt x="1255556" y="407199"/>
              </a:lnTo>
              <a:lnTo>
                <a:pt x="0" y="407199"/>
              </a:lnTo>
              <a:lnTo>
                <a:pt x="0" y="59753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358B23-E022-4B96-9492-621BF4F47C65}">
      <dsp:nvSpPr>
        <dsp:cNvPr id="0" name=""/>
        <dsp:cNvSpPr/>
      </dsp:nvSpPr>
      <dsp:spPr>
        <a:xfrm>
          <a:off x="1450179" y="281"/>
          <a:ext cx="2054546" cy="13046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09B9B9-EC6E-4D2D-BFA6-12357413A935}">
      <dsp:nvSpPr>
        <dsp:cNvPr id="0" name=""/>
        <dsp:cNvSpPr/>
      </dsp:nvSpPr>
      <dsp:spPr>
        <a:xfrm>
          <a:off x="1678462" y="217150"/>
          <a:ext cx="2054546" cy="13046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PT" sz="1400" kern="1200" dirty="0"/>
            <a:t>JUSTIÇA</a:t>
          </a:r>
          <a:endParaRPr lang="cs-CZ" sz="1400" kern="1200" dirty="0"/>
        </a:p>
      </dsp:txBody>
      <dsp:txXfrm>
        <a:off x="1716674" y="255362"/>
        <a:ext cx="1978122" cy="1228213"/>
      </dsp:txXfrm>
    </dsp:sp>
    <dsp:sp modelId="{381EC331-F896-4DB1-9166-441D51ACC2B3}">
      <dsp:nvSpPr>
        <dsp:cNvPr id="0" name=""/>
        <dsp:cNvSpPr/>
      </dsp:nvSpPr>
      <dsp:spPr>
        <a:xfrm>
          <a:off x="194622" y="1902449"/>
          <a:ext cx="2054546" cy="13046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374FC7-5A0C-458C-B06C-96E82CF5F8EB}">
      <dsp:nvSpPr>
        <dsp:cNvPr id="0" name=""/>
        <dsp:cNvSpPr/>
      </dsp:nvSpPr>
      <dsp:spPr>
        <a:xfrm>
          <a:off x="422905" y="2119318"/>
          <a:ext cx="2054546" cy="13046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PT" sz="1400" b="1" u="sng" kern="1200" dirty="0"/>
            <a:t>diretamente presente</a:t>
          </a:r>
        </a:p>
        <a:p>
          <a:pPr marL="0" lvl="0" indent="0" algn="ctr" defTabSz="622300">
            <a:lnSpc>
              <a:spcPct val="90000"/>
            </a:lnSpc>
            <a:spcBef>
              <a:spcPct val="0"/>
            </a:spcBef>
            <a:spcAft>
              <a:spcPct val="35000"/>
            </a:spcAft>
            <a:buNone/>
          </a:pPr>
          <a:r>
            <a:rPr lang="pt-PT" sz="1400" kern="1200" dirty="0"/>
            <a:t>(explícita na formulação do provérbio) </a:t>
          </a:r>
        </a:p>
      </dsp:txBody>
      <dsp:txXfrm>
        <a:off x="461117" y="2157530"/>
        <a:ext cx="1978122" cy="1228213"/>
      </dsp:txXfrm>
    </dsp:sp>
    <dsp:sp modelId="{5B5EAC5B-F54C-4F40-8076-AE4AAEADFD51}">
      <dsp:nvSpPr>
        <dsp:cNvPr id="0" name=""/>
        <dsp:cNvSpPr/>
      </dsp:nvSpPr>
      <dsp:spPr>
        <a:xfrm>
          <a:off x="2900358" y="1902731"/>
          <a:ext cx="2054546" cy="13046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A525E1-E01C-411E-9FAC-AE712DCA2AD8}">
      <dsp:nvSpPr>
        <dsp:cNvPr id="0" name=""/>
        <dsp:cNvSpPr/>
      </dsp:nvSpPr>
      <dsp:spPr>
        <a:xfrm>
          <a:off x="3128641" y="2119600"/>
          <a:ext cx="2054546" cy="13046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PT" sz="1400" b="1" u="sng" kern="1200" dirty="0"/>
            <a:t>indiretamente presente</a:t>
          </a:r>
        </a:p>
        <a:p>
          <a:pPr marL="0" lvl="0" indent="0" algn="ctr" defTabSz="622300">
            <a:lnSpc>
              <a:spcPct val="90000"/>
            </a:lnSpc>
            <a:spcBef>
              <a:spcPct val="0"/>
            </a:spcBef>
            <a:spcAft>
              <a:spcPct val="35000"/>
            </a:spcAft>
            <a:buNone/>
          </a:pPr>
          <a:r>
            <a:rPr lang="pt-PT" sz="1400" kern="1200" dirty="0"/>
            <a:t>(implícita, subentendida, presente na descrição metalinguística)</a:t>
          </a:r>
          <a:endParaRPr lang="cs-CZ" sz="1400" kern="1200" dirty="0"/>
        </a:p>
      </dsp:txBody>
      <dsp:txXfrm>
        <a:off x="3166853" y="2157812"/>
        <a:ext cx="1978122" cy="12282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CBFED8-B22B-49C9-BF40-057B1D377C83}">
      <dsp:nvSpPr>
        <dsp:cNvPr id="0" name=""/>
        <dsp:cNvSpPr/>
      </dsp:nvSpPr>
      <dsp:spPr>
        <a:xfrm>
          <a:off x="2477452" y="1304919"/>
          <a:ext cx="1420680" cy="492755"/>
        </a:xfrm>
        <a:custGeom>
          <a:avLst/>
          <a:gdLst/>
          <a:ahLst/>
          <a:cxnLst/>
          <a:rect l="0" t="0" r="0" b="0"/>
          <a:pathLst>
            <a:path>
              <a:moveTo>
                <a:pt x="0" y="0"/>
              </a:moveTo>
              <a:lnTo>
                <a:pt x="0" y="302424"/>
              </a:lnTo>
              <a:lnTo>
                <a:pt x="1420680" y="302424"/>
              </a:lnTo>
              <a:lnTo>
                <a:pt x="1420680" y="49275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784867-C230-4649-85CF-1FF90B828878}">
      <dsp:nvSpPr>
        <dsp:cNvPr id="0" name=""/>
        <dsp:cNvSpPr/>
      </dsp:nvSpPr>
      <dsp:spPr>
        <a:xfrm>
          <a:off x="1221896" y="1304919"/>
          <a:ext cx="1255556" cy="597530"/>
        </a:xfrm>
        <a:custGeom>
          <a:avLst/>
          <a:gdLst/>
          <a:ahLst/>
          <a:cxnLst/>
          <a:rect l="0" t="0" r="0" b="0"/>
          <a:pathLst>
            <a:path>
              <a:moveTo>
                <a:pt x="1255556" y="0"/>
              </a:moveTo>
              <a:lnTo>
                <a:pt x="1255556" y="407199"/>
              </a:lnTo>
              <a:lnTo>
                <a:pt x="0" y="407199"/>
              </a:lnTo>
              <a:lnTo>
                <a:pt x="0" y="59753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358B23-E022-4B96-9492-621BF4F47C65}">
      <dsp:nvSpPr>
        <dsp:cNvPr id="0" name=""/>
        <dsp:cNvSpPr/>
      </dsp:nvSpPr>
      <dsp:spPr>
        <a:xfrm>
          <a:off x="1450179" y="281"/>
          <a:ext cx="2054546" cy="13046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09B9B9-EC6E-4D2D-BFA6-12357413A935}">
      <dsp:nvSpPr>
        <dsp:cNvPr id="0" name=""/>
        <dsp:cNvSpPr/>
      </dsp:nvSpPr>
      <dsp:spPr>
        <a:xfrm>
          <a:off x="1678462" y="217150"/>
          <a:ext cx="2054546" cy="13046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pt-PT" sz="2800" kern="1200" dirty="0"/>
            <a:t>JUSTICE</a:t>
          </a:r>
          <a:endParaRPr lang="cs-CZ" sz="1300" kern="1200" dirty="0"/>
        </a:p>
      </dsp:txBody>
      <dsp:txXfrm>
        <a:off x="1716674" y="255362"/>
        <a:ext cx="1978122" cy="1228213"/>
      </dsp:txXfrm>
    </dsp:sp>
    <dsp:sp modelId="{381EC331-F896-4DB1-9166-441D51ACC2B3}">
      <dsp:nvSpPr>
        <dsp:cNvPr id="0" name=""/>
        <dsp:cNvSpPr/>
      </dsp:nvSpPr>
      <dsp:spPr>
        <a:xfrm>
          <a:off x="194622" y="1902449"/>
          <a:ext cx="2054546" cy="13046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374FC7-5A0C-458C-B06C-96E82CF5F8EB}">
      <dsp:nvSpPr>
        <dsp:cNvPr id="0" name=""/>
        <dsp:cNvSpPr/>
      </dsp:nvSpPr>
      <dsp:spPr>
        <a:xfrm>
          <a:off x="422905" y="2119318"/>
          <a:ext cx="2054546" cy="13046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PT" sz="1400" b="1" u="sng" kern="1200" dirty="0" err="1"/>
            <a:t>directly</a:t>
          </a:r>
          <a:r>
            <a:rPr lang="pt-PT" sz="1400" b="1" u="sng" kern="1200" dirty="0"/>
            <a:t> </a:t>
          </a:r>
          <a:r>
            <a:rPr lang="pt-PT" sz="1400" b="1" u="sng" kern="1200" dirty="0" err="1"/>
            <a:t>present</a:t>
          </a:r>
          <a:r>
            <a:rPr lang="pt-PT" sz="1400" b="1" u="sng" kern="1200" dirty="0"/>
            <a:t> </a:t>
          </a:r>
        </a:p>
        <a:p>
          <a:pPr marL="0" lvl="0" indent="0" algn="ctr" defTabSz="622300">
            <a:lnSpc>
              <a:spcPct val="90000"/>
            </a:lnSpc>
            <a:spcBef>
              <a:spcPct val="0"/>
            </a:spcBef>
            <a:spcAft>
              <a:spcPct val="35000"/>
            </a:spcAft>
            <a:buNone/>
          </a:pPr>
          <a:r>
            <a:rPr lang="pt-PT" sz="1600" i="1" kern="1200" dirty="0"/>
            <a:t>Justice </a:t>
          </a:r>
          <a:r>
            <a:rPr lang="pt-PT" sz="1600" i="1" kern="1200" dirty="0" err="1"/>
            <a:t>is</a:t>
          </a:r>
          <a:r>
            <a:rPr lang="pt-PT" sz="1600" i="1" kern="1200" dirty="0"/>
            <a:t> </a:t>
          </a:r>
          <a:r>
            <a:rPr lang="pt-PT" sz="1600" i="1" kern="1200" dirty="0" err="1"/>
            <a:t>blind</a:t>
          </a:r>
          <a:r>
            <a:rPr lang="pt-PT" sz="1300" kern="1200" dirty="0"/>
            <a:t>. </a:t>
          </a:r>
          <a:endParaRPr lang="cs-CZ" sz="1300" kern="1200" dirty="0"/>
        </a:p>
      </dsp:txBody>
      <dsp:txXfrm>
        <a:off x="461117" y="2157530"/>
        <a:ext cx="1978122" cy="1228213"/>
      </dsp:txXfrm>
    </dsp:sp>
    <dsp:sp modelId="{5B5EAC5B-F54C-4F40-8076-AE4AAEADFD51}">
      <dsp:nvSpPr>
        <dsp:cNvPr id="0" name=""/>
        <dsp:cNvSpPr/>
      </dsp:nvSpPr>
      <dsp:spPr>
        <a:xfrm>
          <a:off x="2870859" y="1797674"/>
          <a:ext cx="2054546" cy="13046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A525E1-E01C-411E-9FAC-AE712DCA2AD8}">
      <dsp:nvSpPr>
        <dsp:cNvPr id="0" name=""/>
        <dsp:cNvSpPr/>
      </dsp:nvSpPr>
      <dsp:spPr>
        <a:xfrm>
          <a:off x="3099142" y="2014543"/>
          <a:ext cx="2054546" cy="13046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PT" sz="1600" b="1" u="sng" kern="1200" dirty="0" err="1"/>
            <a:t>indirectly</a:t>
          </a:r>
          <a:r>
            <a:rPr lang="pt-PT" sz="1600" b="1" u="sng" kern="1200" dirty="0"/>
            <a:t> </a:t>
          </a:r>
          <a:r>
            <a:rPr lang="pt-PT" sz="1600" b="1" u="sng" kern="1200" dirty="0" err="1"/>
            <a:t>present</a:t>
          </a:r>
          <a:r>
            <a:rPr lang="pt-PT" sz="1600" b="1" u="sng" kern="1200" dirty="0"/>
            <a:t>  </a:t>
          </a:r>
          <a:r>
            <a:rPr lang="pt-PT" sz="1600" b="1" kern="1200" dirty="0"/>
            <a:t> </a:t>
          </a:r>
        </a:p>
        <a:p>
          <a:pPr marL="0" lvl="0" indent="0" algn="ctr" defTabSz="711200">
            <a:lnSpc>
              <a:spcPct val="90000"/>
            </a:lnSpc>
            <a:spcBef>
              <a:spcPct val="0"/>
            </a:spcBef>
            <a:spcAft>
              <a:spcPct val="35000"/>
            </a:spcAft>
            <a:buNone/>
          </a:pPr>
          <a:r>
            <a:rPr lang="pt-PT" sz="1800" b="0" i="1" kern="1200" dirty="0" err="1"/>
            <a:t>Eye</a:t>
          </a:r>
          <a:r>
            <a:rPr lang="pt-PT" sz="1800" b="0" i="1" kern="1200" dirty="0"/>
            <a:t> for </a:t>
          </a:r>
          <a:r>
            <a:rPr lang="pt-PT" sz="1800" b="0" i="1" kern="1200" dirty="0" err="1"/>
            <a:t>eye</a:t>
          </a:r>
          <a:r>
            <a:rPr lang="pt-PT" sz="1800" b="0" i="1" kern="1200" dirty="0"/>
            <a:t>, </a:t>
          </a:r>
          <a:r>
            <a:rPr lang="pt-PT" sz="1800" b="0" i="1" kern="1200" dirty="0" err="1"/>
            <a:t>tooth</a:t>
          </a:r>
          <a:r>
            <a:rPr lang="pt-PT" sz="1800" b="0" i="1" kern="1200" dirty="0"/>
            <a:t> for </a:t>
          </a:r>
          <a:r>
            <a:rPr lang="pt-PT" sz="1800" b="0" i="1" kern="1200" dirty="0" err="1"/>
            <a:t>tooth</a:t>
          </a:r>
          <a:endParaRPr lang="cs-CZ" sz="1800" b="1" i="1" kern="1200" dirty="0"/>
        </a:p>
      </dsp:txBody>
      <dsp:txXfrm>
        <a:off x="3137354" y="2052755"/>
        <a:ext cx="1978122" cy="12282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CBFED8-B22B-49C9-BF40-057B1D377C83}">
      <dsp:nvSpPr>
        <dsp:cNvPr id="0" name=""/>
        <dsp:cNvSpPr/>
      </dsp:nvSpPr>
      <dsp:spPr>
        <a:xfrm>
          <a:off x="2533726" y="1304919"/>
          <a:ext cx="1393905" cy="597812"/>
        </a:xfrm>
        <a:custGeom>
          <a:avLst/>
          <a:gdLst/>
          <a:ahLst/>
          <a:cxnLst/>
          <a:rect l="0" t="0" r="0" b="0"/>
          <a:pathLst>
            <a:path>
              <a:moveTo>
                <a:pt x="0" y="0"/>
              </a:moveTo>
              <a:lnTo>
                <a:pt x="0" y="407481"/>
              </a:lnTo>
              <a:lnTo>
                <a:pt x="1393905" y="407481"/>
              </a:lnTo>
              <a:lnTo>
                <a:pt x="1393905" y="59781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784867-C230-4649-85CF-1FF90B828878}">
      <dsp:nvSpPr>
        <dsp:cNvPr id="0" name=""/>
        <dsp:cNvSpPr/>
      </dsp:nvSpPr>
      <dsp:spPr>
        <a:xfrm>
          <a:off x="1221896" y="1304919"/>
          <a:ext cx="1311830" cy="597530"/>
        </a:xfrm>
        <a:custGeom>
          <a:avLst/>
          <a:gdLst/>
          <a:ahLst/>
          <a:cxnLst/>
          <a:rect l="0" t="0" r="0" b="0"/>
          <a:pathLst>
            <a:path>
              <a:moveTo>
                <a:pt x="1311830" y="0"/>
              </a:moveTo>
              <a:lnTo>
                <a:pt x="1311830" y="407199"/>
              </a:lnTo>
              <a:lnTo>
                <a:pt x="0" y="407199"/>
              </a:lnTo>
              <a:lnTo>
                <a:pt x="0" y="59753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358B23-E022-4B96-9492-621BF4F47C65}">
      <dsp:nvSpPr>
        <dsp:cNvPr id="0" name=""/>
        <dsp:cNvSpPr/>
      </dsp:nvSpPr>
      <dsp:spPr>
        <a:xfrm>
          <a:off x="1506453" y="281"/>
          <a:ext cx="2054546" cy="13046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09B9B9-EC6E-4D2D-BFA6-12357413A935}">
      <dsp:nvSpPr>
        <dsp:cNvPr id="0" name=""/>
        <dsp:cNvSpPr/>
      </dsp:nvSpPr>
      <dsp:spPr>
        <a:xfrm>
          <a:off x="1734736" y="217150"/>
          <a:ext cx="2054546" cy="13046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pt-PT" sz="3100" kern="1200" dirty="0"/>
            <a:t>JUSTIÇA</a:t>
          </a:r>
          <a:endParaRPr lang="cs-CZ" sz="3100" kern="1200" dirty="0"/>
        </a:p>
      </dsp:txBody>
      <dsp:txXfrm>
        <a:off x="1772948" y="255362"/>
        <a:ext cx="1978122" cy="1228213"/>
      </dsp:txXfrm>
    </dsp:sp>
    <dsp:sp modelId="{381EC331-F896-4DB1-9166-441D51ACC2B3}">
      <dsp:nvSpPr>
        <dsp:cNvPr id="0" name=""/>
        <dsp:cNvSpPr/>
      </dsp:nvSpPr>
      <dsp:spPr>
        <a:xfrm>
          <a:off x="194622" y="1902449"/>
          <a:ext cx="2054546" cy="13046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374FC7-5A0C-458C-B06C-96E82CF5F8EB}">
      <dsp:nvSpPr>
        <dsp:cNvPr id="0" name=""/>
        <dsp:cNvSpPr/>
      </dsp:nvSpPr>
      <dsp:spPr>
        <a:xfrm>
          <a:off x="422905" y="2119318"/>
          <a:ext cx="2054546" cy="13046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PT" sz="1600" b="1" u="sng" kern="1200" dirty="0"/>
            <a:t>diretamente presente</a:t>
          </a:r>
        </a:p>
        <a:p>
          <a:pPr marL="0" lvl="0" indent="0" algn="ctr" defTabSz="711200">
            <a:lnSpc>
              <a:spcPct val="90000"/>
            </a:lnSpc>
            <a:spcBef>
              <a:spcPct val="0"/>
            </a:spcBef>
            <a:spcAft>
              <a:spcPct val="35000"/>
            </a:spcAft>
            <a:buNone/>
          </a:pPr>
          <a:r>
            <a:rPr lang="pt-PT" sz="1700" b="0" i="1" kern="1200" dirty="0"/>
            <a:t>A justiça é cega. </a:t>
          </a:r>
        </a:p>
        <a:p>
          <a:pPr marL="0" lvl="0" indent="0" algn="ctr" defTabSz="711200">
            <a:lnSpc>
              <a:spcPct val="90000"/>
            </a:lnSpc>
            <a:spcBef>
              <a:spcPct val="0"/>
            </a:spcBef>
            <a:spcAft>
              <a:spcPct val="35000"/>
            </a:spcAft>
            <a:buNone/>
          </a:pPr>
          <a:r>
            <a:rPr lang="pt-PT" sz="1700" b="0" i="1" kern="1200" dirty="0"/>
            <a:t>A justiça não dorme. </a:t>
          </a:r>
        </a:p>
      </dsp:txBody>
      <dsp:txXfrm>
        <a:off x="461117" y="2157530"/>
        <a:ext cx="1978122" cy="1228213"/>
      </dsp:txXfrm>
    </dsp:sp>
    <dsp:sp modelId="{5B5EAC5B-F54C-4F40-8076-AE4AAEADFD51}">
      <dsp:nvSpPr>
        <dsp:cNvPr id="0" name=""/>
        <dsp:cNvSpPr/>
      </dsp:nvSpPr>
      <dsp:spPr>
        <a:xfrm>
          <a:off x="2900358" y="1902731"/>
          <a:ext cx="2054546" cy="13046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A525E1-E01C-411E-9FAC-AE712DCA2AD8}">
      <dsp:nvSpPr>
        <dsp:cNvPr id="0" name=""/>
        <dsp:cNvSpPr/>
      </dsp:nvSpPr>
      <dsp:spPr>
        <a:xfrm>
          <a:off x="3128641" y="2119600"/>
          <a:ext cx="2054546" cy="13046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PT" sz="1400" b="1" u="sng" kern="1200" dirty="0"/>
            <a:t>indiretamente presente</a:t>
          </a:r>
        </a:p>
        <a:p>
          <a:pPr marL="0" lvl="0" indent="0" algn="ctr" defTabSz="622300">
            <a:lnSpc>
              <a:spcPct val="90000"/>
            </a:lnSpc>
            <a:spcBef>
              <a:spcPct val="0"/>
            </a:spcBef>
            <a:spcAft>
              <a:spcPct val="35000"/>
            </a:spcAft>
            <a:buNone/>
          </a:pPr>
          <a:r>
            <a:rPr lang="pt-PT" sz="1800" b="0" i="1" kern="1200" dirty="0"/>
            <a:t>Olho por olho, dente por dente</a:t>
          </a:r>
          <a:r>
            <a:rPr lang="pt-PT" sz="1800" b="0" kern="1200" dirty="0"/>
            <a:t>. </a:t>
          </a:r>
          <a:endParaRPr lang="cs-CZ" sz="1800" b="0" kern="1200" dirty="0"/>
        </a:p>
      </dsp:txBody>
      <dsp:txXfrm>
        <a:off x="3166853" y="2157812"/>
        <a:ext cx="1978122" cy="12282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7C94B4-D6D8-442B-95BD-AF98AD59FA7A}">
      <dsp:nvSpPr>
        <dsp:cNvPr id="0" name=""/>
        <dsp:cNvSpPr/>
      </dsp:nvSpPr>
      <dsp:spPr>
        <a:xfrm>
          <a:off x="2548" y="0"/>
          <a:ext cx="3448774" cy="10254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pt-PT" sz="4600" kern="1200" dirty="0"/>
            <a:t>temas </a:t>
          </a:r>
          <a:endParaRPr lang="cs-CZ" sz="4600" kern="1200" dirty="0"/>
        </a:p>
      </dsp:txBody>
      <dsp:txXfrm>
        <a:off x="32581" y="30033"/>
        <a:ext cx="3388708" cy="965352"/>
      </dsp:txXfrm>
    </dsp:sp>
    <dsp:sp modelId="{DDF5AF9C-D1BF-45AD-82A3-A0CE560DDAB8}">
      <dsp:nvSpPr>
        <dsp:cNvPr id="0" name=""/>
        <dsp:cNvSpPr/>
      </dsp:nvSpPr>
      <dsp:spPr>
        <a:xfrm>
          <a:off x="1274" y="1118747"/>
          <a:ext cx="1654882" cy="10254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t-PT" sz="1200" kern="1200" dirty="0"/>
            <a:t>Comuns</a:t>
          </a:r>
        </a:p>
        <a:p>
          <a:pPr marL="0" lvl="0" indent="0" algn="ctr" defTabSz="533400">
            <a:lnSpc>
              <a:spcPct val="90000"/>
            </a:lnSpc>
            <a:spcBef>
              <a:spcPct val="0"/>
            </a:spcBef>
            <a:spcAft>
              <a:spcPct val="35000"/>
            </a:spcAft>
            <a:buNone/>
          </a:pPr>
          <a:r>
            <a:rPr lang="pt-PT" sz="1200" kern="1200" dirty="0"/>
            <a:t>UNIVERSÁLIAS </a:t>
          </a:r>
          <a:endParaRPr lang="cs-CZ" sz="1200" kern="1200" dirty="0"/>
        </a:p>
      </dsp:txBody>
      <dsp:txXfrm>
        <a:off x="31307" y="1148780"/>
        <a:ext cx="1594816" cy="965352"/>
      </dsp:txXfrm>
    </dsp:sp>
    <dsp:sp modelId="{CC100C6C-2399-45EF-9429-BB1EFEBE34FF}">
      <dsp:nvSpPr>
        <dsp:cNvPr id="0" name=""/>
        <dsp:cNvSpPr/>
      </dsp:nvSpPr>
      <dsp:spPr>
        <a:xfrm>
          <a:off x="1795166" y="1118747"/>
          <a:ext cx="1654882" cy="10254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t-PT" sz="1200" kern="1200" dirty="0"/>
            <a:t>não comuns </a:t>
          </a:r>
        </a:p>
        <a:p>
          <a:pPr marL="0" lvl="0" indent="0" algn="ctr" defTabSz="533400">
            <a:lnSpc>
              <a:spcPct val="90000"/>
            </a:lnSpc>
            <a:spcBef>
              <a:spcPct val="0"/>
            </a:spcBef>
            <a:spcAft>
              <a:spcPct val="35000"/>
            </a:spcAft>
            <a:buNone/>
          </a:pPr>
          <a:r>
            <a:rPr lang="pt-PT" sz="1200" kern="1200" dirty="0"/>
            <a:t>IDIOSSINCRASIAS </a:t>
          </a:r>
          <a:endParaRPr lang="cs-CZ" sz="1200" kern="1200" dirty="0"/>
        </a:p>
      </dsp:txBody>
      <dsp:txXfrm>
        <a:off x="1825199" y="1148780"/>
        <a:ext cx="1594816" cy="9653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7C94B4-D6D8-442B-95BD-AF98AD59FA7A}">
      <dsp:nvSpPr>
        <dsp:cNvPr id="0" name=""/>
        <dsp:cNvSpPr/>
      </dsp:nvSpPr>
      <dsp:spPr>
        <a:xfrm>
          <a:off x="0" y="34758"/>
          <a:ext cx="3448774" cy="10254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pt-PT" sz="4600" kern="1200" dirty="0" err="1"/>
            <a:t>themes</a:t>
          </a:r>
          <a:r>
            <a:rPr lang="pt-PT" sz="4600" kern="1200" dirty="0"/>
            <a:t> </a:t>
          </a:r>
          <a:endParaRPr lang="cs-CZ" sz="4600" kern="1200" dirty="0"/>
        </a:p>
      </dsp:txBody>
      <dsp:txXfrm>
        <a:off x="30033" y="64791"/>
        <a:ext cx="3388708" cy="965352"/>
      </dsp:txXfrm>
    </dsp:sp>
    <dsp:sp modelId="{DDF5AF9C-D1BF-45AD-82A3-A0CE560DDAB8}">
      <dsp:nvSpPr>
        <dsp:cNvPr id="0" name=""/>
        <dsp:cNvSpPr/>
      </dsp:nvSpPr>
      <dsp:spPr>
        <a:xfrm>
          <a:off x="1274" y="1118747"/>
          <a:ext cx="1654882" cy="10254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pt-PT" sz="2600" kern="1200" dirty="0" err="1"/>
            <a:t>commom</a:t>
          </a:r>
          <a:r>
            <a:rPr lang="pt-PT" sz="2600" kern="1200" dirty="0"/>
            <a:t> </a:t>
          </a:r>
          <a:endParaRPr lang="cs-CZ" sz="2600" kern="1200" dirty="0"/>
        </a:p>
      </dsp:txBody>
      <dsp:txXfrm>
        <a:off x="31307" y="1148780"/>
        <a:ext cx="1594816" cy="965352"/>
      </dsp:txXfrm>
    </dsp:sp>
    <dsp:sp modelId="{CC100C6C-2399-45EF-9429-BB1EFEBE34FF}">
      <dsp:nvSpPr>
        <dsp:cNvPr id="0" name=""/>
        <dsp:cNvSpPr/>
      </dsp:nvSpPr>
      <dsp:spPr>
        <a:xfrm>
          <a:off x="1795166" y="1118747"/>
          <a:ext cx="1654882" cy="10254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pt-PT" sz="2600" kern="1200" dirty="0"/>
            <a:t>non </a:t>
          </a:r>
          <a:r>
            <a:rPr lang="pt-PT" sz="2600" kern="1200" dirty="0" err="1"/>
            <a:t>common</a:t>
          </a:r>
          <a:r>
            <a:rPr lang="pt-PT" sz="2600" kern="1200" dirty="0"/>
            <a:t> </a:t>
          </a:r>
          <a:endParaRPr lang="cs-CZ" sz="2600" kern="1200" dirty="0"/>
        </a:p>
      </dsp:txBody>
      <dsp:txXfrm>
        <a:off x="1825199" y="1148780"/>
        <a:ext cx="1594816" cy="96535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7C94B4-D6D8-442B-95BD-AF98AD59FA7A}">
      <dsp:nvSpPr>
        <dsp:cNvPr id="0" name=""/>
        <dsp:cNvSpPr/>
      </dsp:nvSpPr>
      <dsp:spPr>
        <a:xfrm>
          <a:off x="4519" y="0"/>
          <a:ext cx="4623750" cy="10694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pt-PT" sz="2400" kern="1200" dirty="0"/>
            <a:t>temas comuns . </a:t>
          </a:r>
          <a:r>
            <a:rPr lang="pt-PT" sz="2400" b="1" i="1" kern="1200" dirty="0">
              <a:solidFill>
                <a:srgbClr val="FFFF00"/>
              </a:solidFill>
            </a:rPr>
            <a:t>UNIVERSÁLIAS</a:t>
          </a:r>
        </a:p>
        <a:p>
          <a:pPr marL="0" lvl="0" indent="0" algn="ctr" defTabSz="1066800">
            <a:lnSpc>
              <a:spcPct val="90000"/>
            </a:lnSpc>
            <a:spcBef>
              <a:spcPct val="0"/>
            </a:spcBef>
            <a:spcAft>
              <a:spcPct val="35000"/>
            </a:spcAft>
            <a:buNone/>
          </a:pPr>
          <a:r>
            <a:rPr lang="pt-PT" sz="2400" kern="1200" dirty="0"/>
            <a:t>(10 provérbios) </a:t>
          </a:r>
          <a:endParaRPr lang="cs-CZ" sz="2400" kern="1200" dirty="0"/>
        </a:p>
      </dsp:txBody>
      <dsp:txXfrm>
        <a:off x="35841" y="31322"/>
        <a:ext cx="4561106" cy="1006761"/>
      </dsp:txXfrm>
    </dsp:sp>
    <dsp:sp modelId="{DDF5AF9C-D1BF-45AD-82A3-A0CE560DDAB8}">
      <dsp:nvSpPr>
        <dsp:cNvPr id="0" name=""/>
        <dsp:cNvSpPr/>
      </dsp:nvSpPr>
      <dsp:spPr>
        <a:xfrm>
          <a:off x="6773" y="1152175"/>
          <a:ext cx="4614723" cy="223712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pt-PT" sz="1200" kern="1200" dirty="0"/>
            <a:t> </a:t>
          </a:r>
          <a:r>
            <a:rPr lang="pt-PT" sz="1800" b="1" kern="1200" dirty="0">
              <a:solidFill>
                <a:schemeClr val="tx1"/>
              </a:solidFill>
            </a:rPr>
            <a:t>César e Deus</a:t>
          </a:r>
          <a:r>
            <a:rPr lang="pt-PT" sz="1800" kern="1200" dirty="0">
              <a:solidFill>
                <a:schemeClr val="tx1"/>
              </a:solidFill>
            </a:rPr>
            <a:t> - obrigações</a:t>
          </a:r>
        </a:p>
        <a:p>
          <a:pPr marL="0" lvl="0" indent="0" algn="just" defTabSz="533400">
            <a:lnSpc>
              <a:spcPct val="90000"/>
            </a:lnSpc>
            <a:spcBef>
              <a:spcPct val="0"/>
            </a:spcBef>
            <a:spcAft>
              <a:spcPct val="35000"/>
            </a:spcAft>
            <a:buNone/>
          </a:pPr>
          <a:r>
            <a:rPr lang="pt-PT" sz="1800" kern="1200" dirty="0">
              <a:solidFill>
                <a:schemeClr val="tx1"/>
              </a:solidFill>
            </a:rPr>
            <a:t> </a:t>
          </a:r>
          <a:r>
            <a:rPr lang="pt-PT" sz="1800" b="1" kern="1200" dirty="0">
              <a:solidFill>
                <a:schemeClr val="tx1"/>
              </a:solidFill>
            </a:rPr>
            <a:t>Olhos e. Dentes</a:t>
          </a:r>
          <a:r>
            <a:rPr lang="pt-PT" sz="1800" kern="1200" dirty="0">
              <a:solidFill>
                <a:schemeClr val="tx1"/>
              </a:solidFill>
            </a:rPr>
            <a:t> -pena, castigo ou vingança </a:t>
          </a:r>
        </a:p>
        <a:p>
          <a:pPr marL="0" lvl="0" indent="0" algn="just" defTabSz="533400">
            <a:lnSpc>
              <a:spcPct val="90000"/>
            </a:lnSpc>
            <a:spcBef>
              <a:spcPct val="0"/>
            </a:spcBef>
            <a:spcAft>
              <a:spcPct val="35000"/>
            </a:spcAft>
            <a:buNone/>
          </a:pPr>
          <a:r>
            <a:rPr lang="pt-PT" sz="1800" b="1" kern="1200" dirty="0">
              <a:solidFill>
                <a:schemeClr val="tx1"/>
              </a:solidFill>
            </a:rPr>
            <a:t>Juiz </a:t>
          </a:r>
          <a:r>
            <a:rPr lang="pt-PT" sz="1800" kern="1200" dirty="0">
              <a:solidFill>
                <a:schemeClr val="tx1"/>
              </a:solidFill>
            </a:rPr>
            <a:t>ou </a:t>
          </a:r>
          <a:r>
            <a:rPr lang="pt-PT" sz="1800" b="1" kern="1200" dirty="0">
              <a:solidFill>
                <a:schemeClr val="tx1"/>
              </a:solidFill>
            </a:rPr>
            <a:t>Conselheiro</a:t>
          </a:r>
          <a:r>
            <a:rPr lang="pt-PT" sz="1800" kern="1200" dirty="0">
              <a:solidFill>
                <a:schemeClr val="tx1"/>
              </a:solidFill>
            </a:rPr>
            <a:t> –tempo</a:t>
          </a:r>
        </a:p>
        <a:p>
          <a:pPr marL="0" lvl="0" indent="0" algn="just" defTabSz="533400">
            <a:lnSpc>
              <a:spcPct val="90000"/>
            </a:lnSpc>
            <a:spcBef>
              <a:spcPct val="0"/>
            </a:spcBef>
            <a:spcAft>
              <a:spcPct val="35000"/>
            </a:spcAft>
            <a:buNone/>
          </a:pPr>
          <a:r>
            <a:rPr lang="pt-PT" sz="1800" b="1" kern="1200" dirty="0">
              <a:solidFill>
                <a:schemeClr val="tx1"/>
              </a:solidFill>
            </a:rPr>
            <a:t>Meios não éticos</a:t>
          </a:r>
          <a:r>
            <a:rPr lang="pt-PT" sz="1800" kern="1200" dirty="0">
              <a:solidFill>
                <a:schemeClr val="tx1"/>
              </a:solidFill>
            </a:rPr>
            <a:t> - via para conseguir os fins </a:t>
          </a:r>
        </a:p>
        <a:p>
          <a:pPr marL="0" lvl="0" indent="0" algn="just" defTabSz="533400">
            <a:lnSpc>
              <a:spcPct val="90000"/>
            </a:lnSpc>
            <a:spcBef>
              <a:spcPct val="0"/>
            </a:spcBef>
            <a:spcAft>
              <a:spcPct val="35000"/>
            </a:spcAft>
            <a:buNone/>
          </a:pPr>
          <a:r>
            <a:rPr lang="pt-PT" sz="1800" b="1" kern="1200" dirty="0">
              <a:solidFill>
                <a:schemeClr val="tx1"/>
              </a:solidFill>
            </a:rPr>
            <a:t>Mentira</a:t>
          </a:r>
          <a:r>
            <a:rPr lang="pt-PT" sz="1800" kern="1200" dirty="0">
              <a:solidFill>
                <a:schemeClr val="tx1"/>
              </a:solidFill>
            </a:rPr>
            <a:t> -detetada   </a:t>
          </a:r>
          <a:endParaRPr lang="cs-CZ" sz="1800" kern="1200" dirty="0">
            <a:solidFill>
              <a:schemeClr val="tx1"/>
            </a:solidFill>
          </a:endParaRPr>
        </a:p>
      </dsp:txBody>
      <dsp:txXfrm>
        <a:off x="72296" y="1217698"/>
        <a:ext cx="4483677" cy="210607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7C94B4-D6D8-442B-95BD-AF98AD59FA7A}">
      <dsp:nvSpPr>
        <dsp:cNvPr id="0" name=""/>
        <dsp:cNvSpPr/>
      </dsp:nvSpPr>
      <dsp:spPr>
        <a:xfrm>
          <a:off x="0" y="0"/>
          <a:ext cx="4007724" cy="10757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t-PT" sz="2000" kern="1200" dirty="0"/>
            <a:t>common themes </a:t>
          </a:r>
          <a:r>
            <a:rPr lang="pt-PT" sz="2000" b="1" i="1" kern="1200" dirty="0">
              <a:solidFill>
                <a:srgbClr val="FFFF00"/>
              </a:solidFill>
            </a:rPr>
            <a:t>UNIVERSÁLIAS</a:t>
          </a:r>
        </a:p>
        <a:p>
          <a:pPr marL="0" lvl="0" indent="0" algn="ctr" defTabSz="889000">
            <a:lnSpc>
              <a:spcPct val="90000"/>
            </a:lnSpc>
            <a:spcBef>
              <a:spcPct val="0"/>
            </a:spcBef>
            <a:spcAft>
              <a:spcPct val="35000"/>
            </a:spcAft>
            <a:buNone/>
          </a:pPr>
          <a:r>
            <a:rPr lang="pt-PT" sz="2000" kern="1200" dirty="0"/>
            <a:t>(10 </a:t>
          </a:r>
          <a:r>
            <a:rPr lang="pt-PT" sz="2000" kern="1200" dirty="0" err="1"/>
            <a:t>proverbs</a:t>
          </a:r>
          <a:r>
            <a:rPr lang="pt-PT" sz="2000" kern="1200" dirty="0"/>
            <a:t>) </a:t>
          </a:r>
          <a:endParaRPr lang="cs-CZ" sz="2000" kern="1200" dirty="0"/>
        </a:p>
      </dsp:txBody>
      <dsp:txXfrm>
        <a:off x="31507" y="31507"/>
        <a:ext cx="3944710" cy="1012702"/>
      </dsp:txXfrm>
    </dsp:sp>
    <dsp:sp modelId="{E6520717-5378-45F1-A6ED-F73363CD10B5}">
      <dsp:nvSpPr>
        <dsp:cNvPr id="0" name=""/>
        <dsp:cNvSpPr/>
      </dsp:nvSpPr>
      <dsp:spPr>
        <a:xfrm>
          <a:off x="3919" y="1220559"/>
          <a:ext cx="4003800" cy="21686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n-US" sz="1800" b="1" kern="1200" dirty="0">
              <a:solidFill>
                <a:schemeClr val="tx1"/>
              </a:solidFill>
            </a:rPr>
            <a:t>Caesar and God </a:t>
          </a:r>
          <a:r>
            <a:rPr lang="en-US" sz="1800" kern="1200" dirty="0">
              <a:solidFill>
                <a:schemeClr val="tx1"/>
              </a:solidFill>
            </a:rPr>
            <a:t>- obligations </a:t>
          </a:r>
        </a:p>
        <a:p>
          <a:pPr marL="0" lvl="0" indent="0" algn="just" defTabSz="800100">
            <a:lnSpc>
              <a:spcPct val="90000"/>
            </a:lnSpc>
            <a:spcBef>
              <a:spcPct val="0"/>
            </a:spcBef>
            <a:spcAft>
              <a:spcPct val="35000"/>
            </a:spcAft>
            <a:buNone/>
          </a:pPr>
          <a:r>
            <a:rPr lang="en-US" sz="1800" b="1" kern="1200" dirty="0">
              <a:solidFill>
                <a:schemeClr val="tx1"/>
              </a:solidFill>
            </a:rPr>
            <a:t>Eyes and Teeth </a:t>
          </a:r>
          <a:r>
            <a:rPr lang="en-US" sz="1800" kern="1200" dirty="0">
              <a:solidFill>
                <a:schemeClr val="tx1"/>
              </a:solidFill>
            </a:rPr>
            <a:t>- penalty, punishment or revenge</a:t>
          </a:r>
        </a:p>
        <a:p>
          <a:pPr marL="0" lvl="0" indent="0" algn="just" defTabSz="800100">
            <a:lnSpc>
              <a:spcPct val="90000"/>
            </a:lnSpc>
            <a:spcBef>
              <a:spcPct val="0"/>
            </a:spcBef>
            <a:spcAft>
              <a:spcPct val="35000"/>
            </a:spcAft>
            <a:buNone/>
          </a:pPr>
          <a:r>
            <a:rPr lang="en-US" sz="1800" b="1" kern="1200" dirty="0">
              <a:solidFill>
                <a:schemeClr val="tx1"/>
              </a:solidFill>
            </a:rPr>
            <a:t>Judge or Counselor </a:t>
          </a:r>
          <a:r>
            <a:rPr lang="en-US" sz="1800" kern="1200" dirty="0">
              <a:solidFill>
                <a:schemeClr val="tx1"/>
              </a:solidFill>
            </a:rPr>
            <a:t>- time </a:t>
          </a:r>
          <a:r>
            <a:rPr lang="en-US" sz="1800" b="1" kern="1200" dirty="0">
              <a:solidFill>
                <a:schemeClr val="tx1"/>
              </a:solidFill>
            </a:rPr>
            <a:t>Unethical means </a:t>
          </a:r>
          <a:r>
            <a:rPr lang="en-US" sz="1800" kern="1200" dirty="0">
              <a:solidFill>
                <a:schemeClr val="tx1"/>
              </a:solidFill>
            </a:rPr>
            <a:t>- the way to achieve the ends</a:t>
          </a:r>
        </a:p>
        <a:p>
          <a:pPr marL="0" lvl="0" indent="0" algn="just" defTabSz="800100">
            <a:lnSpc>
              <a:spcPct val="90000"/>
            </a:lnSpc>
            <a:spcBef>
              <a:spcPct val="0"/>
            </a:spcBef>
            <a:spcAft>
              <a:spcPct val="35000"/>
            </a:spcAft>
            <a:buNone/>
          </a:pPr>
          <a:r>
            <a:rPr lang="en-US" sz="1800" b="1" kern="1200" dirty="0">
              <a:solidFill>
                <a:schemeClr val="tx1"/>
              </a:solidFill>
            </a:rPr>
            <a:t>Detected lie</a:t>
          </a:r>
        </a:p>
      </dsp:txBody>
      <dsp:txXfrm>
        <a:off x="67435" y="1284075"/>
        <a:ext cx="3876768" cy="204157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11.png"/></Relationships>
</file>

<file path=ppt/drawings/_rels/drawing2.xml.rels><?xml version="1.0" encoding="UTF-8" standalone="yes"?>
<Relationships xmlns="http://schemas.openxmlformats.org/package/2006/relationships"><Relationship Id="rId1" Type="http://schemas.openxmlformats.org/officeDocument/2006/relationships/image" Target="../media/image10.png"/></Relationships>
</file>

<file path=ppt/drawings/_rels/drawing3.xml.rels><?xml version="1.0" encoding="UTF-8" standalone="yes"?>
<Relationships xmlns="http://schemas.openxmlformats.org/package/2006/relationships"><Relationship Id="rId1" Type="http://schemas.openxmlformats.org/officeDocument/2006/relationships/image" Target="../media/image11.png"/></Relationships>
</file>

<file path=ppt/drawings/drawing1.xml><?xml version="1.0" encoding="utf-8"?>
<c:userShapes xmlns:c="http://schemas.openxmlformats.org/drawingml/2006/chart">
  <cdr:relSizeAnchor xmlns:cdr="http://schemas.openxmlformats.org/drawingml/2006/chartDrawing">
    <cdr:from>
      <cdr:x>0.2918</cdr:x>
      <cdr:y>0.43567</cdr:y>
    </cdr:from>
    <cdr:to>
      <cdr:x>0.36587</cdr:x>
      <cdr:y>0.49576</cdr:y>
    </cdr:to>
    <cdr:pic>
      <cdr:nvPicPr>
        <cdr:cNvPr id="2" name="Obrázek 1">
          <a:extLst xmlns:a="http://schemas.openxmlformats.org/drawingml/2006/main">
            <a:ext uri="{FF2B5EF4-FFF2-40B4-BE49-F238E27FC236}">
              <a16:creationId xmlns:a16="http://schemas.microsoft.com/office/drawing/2014/main" id="{019C34B1-234C-4AA9-A77C-4BB8D068167F}"/>
            </a:ext>
          </a:extLst>
        </cdr:cNvPr>
        <cdr:cNvPicPr/>
      </cdr:nvPicPr>
      <cdr:blipFill>
        <a:blip xmlns:a="http://schemas.openxmlformats.org/drawingml/2006/main" xmlns:r="http://schemas.openxmlformats.org/officeDocument/2006/relationships" r:embed="rId1" cstate="print">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950551" y="979344"/>
          <a:ext cx="241287" cy="135082"/>
        </a:xfrm>
        <a:prstGeom xmlns:a="http://schemas.openxmlformats.org/drawingml/2006/main" prst="rect">
          <a:avLst/>
        </a:prstGeom>
        <a:noFill xmlns:a="http://schemas.openxmlformats.org/drawingml/2006/main"/>
        <a:ln xmlns:a="http://schemas.openxmlformats.org/drawingml/2006/main">
          <a:noFill/>
        </a:ln>
      </cdr:spPr>
    </cdr:pic>
  </cdr:relSizeAnchor>
  <cdr:relSizeAnchor xmlns:cdr="http://schemas.openxmlformats.org/drawingml/2006/chartDrawing">
    <cdr:from>
      <cdr:x>0.61256</cdr:x>
      <cdr:y>0.6728</cdr:y>
    </cdr:from>
    <cdr:to>
      <cdr:x>0.69937</cdr:x>
      <cdr:y>0.77181</cdr:y>
    </cdr:to>
    <cdr:pic>
      <cdr:nvPicPr>
        <cdr:cNvPr id="3" name="Obrázek 2">
          <a:extLst xmlns:a="http://schemas.openxmlformats.org/drawingml/2006/main">
            <a:ext uri="{FF2B5EF4-FFF2-40B4-BE49-F238E27FC236}">
              <a16:creationId xmlns:a16="http://schemas.microsoft.com/office/drawing/2014/main" id="{C58A9635-2267-4A46-9BF2-BF98EA07E432}"/>
            </a:ext>
          </a:extLst>
        </cdr:cNvPr>
        <cdr:cNvPicPr/>
      </cdr:nvPicPr>
      <cdr:blipFill>
        <a:blip xmlns:a="http://schemas.openxmlformats.org/drawingml/2006/main" xmlns:r="http://schemas.openxmlformats.org/officeDocument/2006/relationships" r:embed="rId2" cstate="print">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1995446" y="1512376"/>
          <a:ext cx="282788" cy="222565"/>
        </a:xfrm>
        <a:prstGeom xmlns:a="http://schemas.openxmlformats.org/drawingml/2006/main" prst="rect">
          <a:avLst/>
        </a:prstGeom>
        <a:noFill xmlns:a="http://schemas.openxmlformats.org/drawingml/2006/main"/>
        <a:ln xmlns:a="http://schemas.openxmlformats.org/drawingml/2006/main">
          <a:noFill/>
        </a:ln>
      </cdr:spPr>
    </cdr:pic>
  </cdr:relSizeAnchor>
  <cdr:relSizeAnchor xmlns:cdr="http://schemas.openxmlformats.org/drawingml/2006/chartDrawing">
    <cdr:from>
      <cdr:x>0.42458</cdr:x>
      <cdr:y>0.24715</cdr:y>
    </cdr:from>
    <cdr:to>
      <cdr:x>0.47977</cdr:x>
      <cdr:y>0.32297</cdr:y>
    </cdr:to>
    <cdr:pic>
      <cdr:nvPicPr>
        <cdr:cNvPr id="4" name="Obrázek 3">
          <a:extLst xmlns:a="http://schemas.openxmlformats.org/drawingml/2006/main">
            <a:ext uri="{FF2B5EF4-FFF2-40B4-BE49-F238E27FC236}">
              <a16:creationId xmlns:a16="http://schemas.microsoft.com/office/drawing/2014/main" id="{8423CB64-E86A-40FE-A1F9-4A56AEA1B966}"/>
            </a:ext>
          </a:extLst>
        </cdr:cNvPr>
        <cdr:cNvPicPr/>
      </cdr:nvPicPr>
      <cdr:blipFill>
        <a:blip xmlns:a="http://schemas.openxmlformats.org/drawingml/2006/main" xmlns:r="http://schemas.openxmlformats.org/officeDocument/2006/relationships" r:embed="rId2" cstate="print">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1447799" y="619125"/>
          <a:ext cx="188201" cy="189938"/>
        </a:xfrm>
        <a:prstGeom xmlns:a="http://schemas.openxmlformats.org/drawingml/2006/main" prst="rect">
          <a:avLst/>
        </a:prstGeom>
        <a:noFill xmlns:a="http://schemas.openxmlformats.org/drawingml/2006/main"/>
        <a:ln xmlns:a="http://schemas.openxmlformats.org/drawingml/2006/main">
          <a:noFill/>
        </a:ln>
      </cdr:spPr>
    </cdr:pic>
  </cdr:relSizeAnchor>
  <cdr:relSizeAnchor xmlns:cdr="http://schemas.openxmlformats.org/drawingml/2006/chartDrawing">
    <cdr:from>
      <cdr:x>0.44413</cdr:x>
      <cdr:y>0.3346</cdr:y>
    </cdr:from>
    <cdr:to>
      <cdr:x>0.49065</cdr:x>
      <cdr:y>0.39058</cdr:y>
    </cdr:to>
    <cdr:pic>
      <cdr:nvPicPr>
        <cdr:cNvPr id="5" name="Obrázek 4">
          <a:extLst xmlns:a="http://schemas.openxmlformats.org/drawingml/2006/main">
            <a:ext uri="{FF2B5EF4-FFF2-40B4-BE49-F238E27FC236}">
              <a16:creationId xmlns:a16="http://schemas.microsoft.com/office/drawing/2014/main" id="{8C5BDE06-E0AD-4630-AA01-BCCC6D136FCD}"/>
            </a:ext>
          </a:extLst>
        </cdr:cNvPr>
        <cdr:cNvPicPr/>
      </cdr:nvPicPr>
      <cdr:blipFill>
        <a:blip xmlns:a="http://schemas.openxmlformats.org/drawingml/2006/main" xmlns:r="http://schemas.openxmlformats.org/officeDocument/2006/relationships" r:embed="rId1" cstate="print">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1514474" y="838199"/>
          <a:ext cx="158609" cy="140239"/>
        </a:xfrm>
        <a:prstGeom xmlns:a="http://schemas.openxmlformats.org/drawingml/2006/main" prst="rect">
          <a:avLst/>
        </a:prstGeom>
        <a:noFill xmlns:a="http://schemas.openxmlformats.org/drawingml/2006/main"/>
        <a:ln xmlns:a="http://schemas.openxmlformats.org/drawingml/2006/main">
          <a:noFill/>
        </a:ln>
      </cdr:spPr>
    </cdr:pic>
  </cdr:relSizeAnchor>
</c:userShapes>
</file>

<file path=ppt/drawings/drawing2.xml><?xml version="1.0" encoding="utf-8"?>
<c:userShapes xmlns:c="http://schemas.openxmlformats.org/drawingml/2006/chart">
  <cdr:relSizeAnchor xmlns:cdr="http://schemas.openxmlformats.org/drawingml/2006/chartDrawing">
    <cdr:from>
      <cdr:x>0.87948</cdr:x>
      <cdr:y>0.01272</cdr:y>
    </cdr:from>
    <cdr:to>
      <cdr:x>0.98921</cdr:x>
      <cdr:y>0.15253</cdr:y>
    </cdr:to>
    <cdr:pic>
      <cdr:nvPicPr>
        <cdr:cNvPr id="2" name="Obrázek 1">
          <a:extLst xmlns:a="http://schemas.openxmlformats.org/drawingml/2006/main">
            <a:ext uri="{FF2B5EF4-FFF2-40B4-BE49-F238E27FC236}">
              <a16:creationId xmlns:a16="http://schemas.microsoft.com/office/drawing/2014/main" id="{B5EC4D80-312D-416E-90F0-8DE1975EBDBB}"/>
            </a:ext>
          </a:extLst>
        </cdr:cNvPr>
        <cdr:cNvPicPr/>
      </cdr:nvPicPr>
      <cdr:blipFill>
        <a:blip xmlns:a="http://schemas.openxmlformats.org/drawingml/2006/main" xmlns:r="http://schemas.openxmlformats.org/officeDocument/2006/relationships" r:embed="rId1" cstate="print">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4825203" y="40723"/>
          <a:ext cx="602023" cy="447448"/>
        </a:xfrm>
        <a:prstGeom xmlns:a="http://schemas.openxmlformats.org/drawingml/2006/main" prst="rect">
          <a:avLst/>
        </a:prstGeom>
        <a:noFill xmlns:a="http://schemas.openxmlformats.org/drawingml/2006/main"/>
        <a:ln xmlns:a="http://schemas.openxmlformats.org/drawingml/2006/main">
          <a:noFill/>
        </a:ln>
      </cdr:spPr>
    </cdr:pic>
  </cdr:relSizeAnchor>
</c:userShapes>
</file>

<file path=ppt/drawings/drawing3.xml><?xml version="1.0" encoding="utf-8"?>
<c:userShapes xmlns:c="http://schemas.openxmlformats.org/drawingml/2006/chart">
  <cdr:relSizeAnchor xmlns:cdr="http://schemas.openxmlformats.org/drawingml/2006/chartDrawing">
    <cdr:from>
      <cdr:x>0.85801</cdr:x>
      <cdr:y>0.05093</cdr:y>
    </cdr:from>
    <cdr:to>
      <cdr:x>0.96109</cdr:x>
      <cdr:y>0.18124</cdr:y>
    </cdr:to>
    <cdr:pic>
      <cdr:nvPicPr>
        <cdr:cNvPr id="2" name="Obrázek 1">
          <a:extLst xmlns:a="http://schemas.openxmlformats.org/drawingml/2006/main">
            <a:ext uri="{FF2B5EF4-FFF2-40B4-BE49-F238E27FC236}">
              <a16:creationId xmlns:a16="http://schemas.microsoft.com/office/drawing/2014/main" id="{EE5A22EA-B8A5-484B-9BDC-5A808DFA30F1}"/>
            </a:ext>
          </a:extLst>
        </cdr:cNvPr>
        <cdr:cNvPicPr/>
      </cdr:nvPicPr>
      <cdr:blipFill>
        <a:blip xmlns:a="http://schemas.openxmlformats.org/drawingml/2006/main" xmlns:r="http://schemas.openxmlformats.org/officeDocument/2006/relationships" r:embed="rId1" cstate="print">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3805676" y="118894"/>
          <a:ext cx="457200" cy="304165"/>
        </a:xfrm>
        <a:prstGeom xmlns:a="http://schemas.openxmlformats.org/drawingml/2006/main" prst="rect">
          <a:avLst/>
        </a:prstGeom>
        <a:noFill xmlns:a="http://schemas.openxmlformats.org/drawingml/2006/main"/>
        <a:ln xmlns:a="http://schemas.openxmlformats.org/drawingml/2006/main">
          <a:noFill/>
        </a:ln>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6378D7-8A5B-4E2D-B607-E77098883878}" type="datetimeFigureOut">
              <a:rPr lang="cs-CZ" smtClean="0"/>
              <a:t>27.10.2020</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203379-0904-4E87-AE41-54C92B014C03}" type="slidenum">
              <a:rPr lang="cs-CZ" smtClean="0"/>
              <a:t>‹#›</a:t>
            </a:fld>
            <a:endParaRPr lang="cs-CZ"/>
          </a:p>
        </p:txBody>
      </p:sp>
    </p:spTree>
    <p:extLst>
      <p:ext uri="{BB962C8B-B14F-4D97-AF65-F5344CB8AC3E}">
        <p14:creationId xmlns:p14="http://schemas.microsoft.com/office/powerpoint/2010/main" val="1902734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678426" y="889820"/>
            <a:ext cx="9989574" cy="3598606"/>
          </a:xfrm>
        </p:spPr>
        <p:txBody>
          <a:bodyPr anchor="t">
            <a:normAutofit/>
          </a:bodyPr>
          <a:lstStyle>
            <a:lvl1pPr algn="l">
              <a:defRPr sz="5400"/>
            </a:lvl1pPr>
          </a:lstStyle>
          <a:p>
            <a:r>
              <a:rPr lang="en-US" dirty="0"/>
              <a:t>Click to edit Master title style</a:t>
            </a:r>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678426"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0D4CB00B-C437-4A57-9296-428D5C7BEF2C}" type="datetime1">
              <a:rPr lang="en-US" smtClean="0"/>
              <a:t>10/27/2020</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946961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26BDCD8D-6735-45A1-91CF-FA68E965A470}" type="datetime1">
              <a:rPr lang="en-US" smtClean="0"/>
              <a:t>10/27/2020</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570606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838200" y="997973"/>
            <a:ext cx="8404122" cy="498495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C2AFAC87-FD5C-4110-B628-5C1DA3E08993}" type="datetime1">
              <a:rPr lang="en-US" smtClean="0"/>
              <a:t>10/27/2020</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489688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9D2D7DC2-0BBE-426C-A7C0-7B7DBEDA77E5}" type="datetime1">
              <a:rPr lang="en-US" smtClean="0"/>
              <a:t>10/27/2020</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259693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9CC347E5-8E07-4B14-BBD6-D3AADC9A1790}" type="datetime1">
              <a:rPr lang="en-US" smtClean="0"/>
              <a:t>10/27/2020</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741174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22096"/>
            <a:ext cx="10691265" cy="1127930"/>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15383" y="2128684"/>
            <a:ext cx="5304417" cy="3844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72200" y="2128684"/>
            <a:ext cx="5219700" cy="3844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173B2BA1-F8F9-4707-B943-7533B0281934}" type="datetime1">
              <a:rPr lang="en-US" smtClean="0"/>
              <a:t>10/27/2020</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64731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685887" y="929148"/>
            <a:ext cx="10640005" cy="761540"/>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15384" y="1681163"/>
            <a:ext cx="5282192"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15384" y="2505075"/>
            <a:ext cx="5282192" cy="34237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72200" y="1681163"/>
            <a:ext cx="5183188"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72200" y="2505075"/>
            <a:ext cx="5183188" cy="34237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D30CF842-1F68-4029-87B8-AC2C18A58084}" type="datetime1">
              <a:rPr lang="en-US" smtClean="0"/>
              <a:t>10/27/2020</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209037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FC78E59E-DE43-4C87-AF60-CAC0659F9E5B}" type="datetime1">
              <a:rPr lang="en-US" smtClean="0"/>
              <a:t>10/27/2020</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4162489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A2DA499B-4795-4ECB-86AB-D6348A2F558E}" type="datetime1">
              <a:rPr lang="en-US" smtClean="0"/>
              <a:t>10/27/2020</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898511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678426" y="781665"/>
            <a:ext cx="4093599" cy="1223452"/>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688258" y="2315497"/>
            <a:ext cx="4093599" cy="35534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1B7FFE17-65B1-4012-992B-B3E286C5CB70}" type="datetime1">
              <a:rPr lang="en-US" smtClean="0"/>
              <a:t>10/27/2020</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041922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683342" y="1066800"/>
            <a:ext cx="4103431" cy="1317523"/>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683342"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75941712-2C7D-41E6-99F1-D0019A6275D2}" type="datetime1">
              <a:rPr lang="en-US" smtClean="0"/>
              <a:t>10/27/2020</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79718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22096"/>
            <a:ext cx="10691265" cy="137103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93126"/>
            <a:ext cx="10691265" cy="36360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92594" cy="365125"/>
          </a:xfrm>
          <a:prstGeom prst="rect">
            <a:avLst/>
          </a:prstGeom>
        </p:spPr>
        <p:txBody>
          <a:bodyPr vert="horz" lIns="91440" tIns="45720" rIns="91440" bIns="45720" rtlCol="0" anchor="ctr"/>
          <a:lstStyle>
            <a:lvl1pPr algn="r">
              <a:defRPr sz="1050">
                <a:solidFill>
                  <a:schemeClr val="tx1"/>
                </a:solidFill>
                <a:latin typeface="+mj-lt"/>
              </a:defRPr>
            </a:lvl1pPr>
          </a:lstStyle>
          <a:p>
            <a:fld id="{10043528-CD44-4724-BBAB-EDC6196CAE82}" type="datetime1">
              <a:rPr lang="en-US" smtClean="0"/>
              <a:t>10/27/2020</a:t>
            </a:fld>
            <a:endParaRPr lang="en-US" dirty="0"/>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15383"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C3DB2ADC-AF19-4574-8C10-79B5B04FCA27}" type="slidenum">
              <a:rPr lang="en-US" smtClean="0"/>
              <a:pPr/>
              <a:t>‹#›</a:t>
            </a:fld>
            <a:endParaRPr lang="en-US" dirty="0"/>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3864429"/>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25" r:id="rId6"/>
    <p:sldLayoutId id="2147484021" r:id="rId7"/>
    <p:sldLayoutId id="2147484022" r:id="rId8"/>
    <p:sldLayoutId id="2147484023" r:id="rId9"/>
    <p:sldLayoutId id="2147484024" r:id="rId10"/>
    <p:sldLayoutId id="2147484026" r:id="rId11"/>
  </p:sldLayoutIdLst>
  <p:hf hdr="0" ftr="0" dt="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image" Target="../media/image9.jpeg"/><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5.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emf"/><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emf"/><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emf"/><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emf"/><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35" name="Straight Connector 134">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39" name="Rectangle 138">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dpis 3">
            <a:extLst>
              <a:ext uri="{FF2B5EF4-FFF2-40B4-BE49-F238E27FC236}">
                <a16:creationId xmlns:a16="http://schemas.microsoft.com/office/drawing/2014/main" id="{6D046149-833C-4597-9AC9-05A24D9F36B3}"/>
              </a:ext>
            </a:extLst>
          </p:cNvPr>
          <p:cNvSpPr>
            <a:spLocks noGrp="1"/>
          </p:cNvSpPr>
          <p:nvPr>
            <p:ph type="title"/>
          </p:nvPr>
        </p:nvSpPr>
        <p:spPr>
          <a:xfrm>
            <a:off x="3946239" y="521747"/>
            <a:ext cx="7445661" cy="1656702"/>
          </a:xfrm>
        </p:spPr>
        <p:txBody>
          <a:bodyPr vert="horz" lIns="91440" tIns="45720" rIns="91440" bIns="45720" rtlCol="0" anchor="t">
            <a:normAutofit fontScale="90000"/>
          </a:bodyPr>
          <a:lstStyle/>
          <a:p>
            <a:pPr>
              <a:lnSpc>
                <a:spcPct val="90000"/>
              </a:lnSpc>
            </a:pPr>
            <a:r>
              <a:rPr lang="en-US" sz="2600" dirty="0"/>
              <a:t>XIV. </a:t>
            </a:r>
            <a:r>
              <a:rPr lang="en-US" sz="2600" dirty="0" err="1"/>
              <a:t>Colóquio</a:t>
            </a:r>
            <a:r>
              <a:rPr lang="en-US" sz="2600" dirty="0"/>
              <a:t> </a:t>
            </a:r>
            <a:r>
              <a:rPr lang="en-US" sz="2600" dirty="0" err="1"/>
              <a:t>interdisciplinar</a:t>
            </a:r>
            <a:r>
              <a:rPr lang="en-US" sz="2600" dirty="0"/>
              <a:t> </a:t>
            </a:r>
            <a:r>
              <a:rPr lang="en-US" sz="2600" dirty="0" err="1"/>
              <a:t>sobre</a:t>
            </a:r>
            <a:r>
              <a:rPr lang="en-US" sz="2600" dirty="0"/>
              <a:t> </a:t>
            </a:r>
            <a:r>
              <a:rPr lang="en-US" sz="2600" dirty="0" err="1"/>
              <a:t>provérbios</a:t>
            </a:r>
            <a:r>
              <a:rPr lang="en-US" sz="2600" dirty="0"/>
              <a:t>  </a:t>
            </a:r>
            <a:r>
              <a:rPr lang="en-US" sz="2600" dirty="0" err="1"/>
              <a:t>tavira</a:t>
            </a:r>
            <a:r>
              <a:rPr lang="en-US" sz="2600" dirty="0"/>
              <a:t>  2020</a:t>
            </a:r>
            <a:br>
              <a:rPr lang="en-US" sz="2600" dirty="0"/>
            </a:br>
            <a:br>
              <a:rPr lang="en-US" sz="2600" dirty="0"/>
            </a:br>
            <a:r>
              <a:rPr lang="en-US" sz="2600" dirty="0"/>
              <a:t>x</a:t>
            </a:r>
            <a:r>
              <a:rPr lang="cs-CZ" altLang="cs-CZ" sz="2800" cap="none" dirty="0">
                <a:solidFill>
                  <a:srgbClr val="222222"/>
                </a:solidFill>
                <a:latin typeface="inherit"/>
              </a:rPr>
              <a:t>IV</a:t>
            </a:r>
            <a:r>
              <a:rPr lang="pt-PT" altLang="cs-CZ" sz="2800" cap="none" dirty="0">
                <a:solidFill>
                  <a:srgbClr val="222222"/>
                </a:solidFill>
                <a:latin typeface="inherit"/>
              </a:rPr>
              <a:t> </a:t>
            </a:r>
            <a:r>
              <a:rPr lang="cs-CZ" altLang="cs-CZ" sz="2800" cap="none" dirty="0">
                <a:solidFill>
                  <a:srgbClr val="222222"/>
                </a:solidFill>
                <a:latin typeface="inherit"/>
              </a:rPr>
              <a:t> </a:t>
            </a:r>
            <a:r>
              <a:rPr lang="cs-CZ" altLang="cs-CZ" sz="2800" cap="none" dirty="0" err="1">
                <a:solidFill>
                  <a:srgbClr val="222222"/>
                </a:solidFill>
                <a:latin typeface="inherit"/>
              </a:rPr>
              <a:t>Interdisciplinary</a:t>
            </a:r>
            <a:r>
              <a:rPr lang="cs-CZ" altLang="cs-CZ" sz="2800" cap="none" dirty="0">
                <a:solidFill>
                  <a:srgbClr val="222222"/>
                </a:solidFill>
                <a:latin typeface="inherit"/>
              </a:rPr>
              <a:t> </a:t>
            </a:r>
            <a:r>
              <a:rPr lang="pt-PT" altLang="cs-CZ" sz="2800" cap="none" dirty="0">
                <a:solidFill>
                  <a:srgbClr val="222222"/>
                </a:solidFill>
                <a:latin typeface="inherit"/>
              </a:rPr>
              <a:t>C</a:t>
            </a:r>
            <a:r>
              <a:rPr lang="cs-CZ" altLang="cs-CZ" sz="2800" cap="none" dirty="0" err="1">
                <a:solidFill>
                  <a:srgbClr val="222222"/>
                </a:solidFill>
                <a:latin typeface="inherit"/>
              </a:rPr>
              <a:t>olloquium</a:t>
            </a:r>
            <a:r>
              <a:rPr lang="cs-CZ" altLang="cs-CZ" sz="2800" cap="none" dirty="0">
                <a:solidFill>
                  <a:srgbClr val="222222"/>
                </a:solidFill>
                <a:latin typeface="inherit"/>
              </a:rPr>
              <a:t> on </a:t>
            </a:r>
            <a:r>
              <a:rPr lang="pt-PT" altLang="cs-CZ" sz="2800" cap="none" dirty="0">
                <a:solidFill>
                  <a:srgbClr val="222222"/>
                </a:solidFill>
                <a:latin typeface="inherit"/>
              </a:rPr>
              <a:t>P</a:t>
            </a:r>
            <a:r>
              <a:rPr lang="cs-CZ" altLang="cs-CZ" sz="2800" cap="none" dirty="0" err="1">
                <a:solidFill>
                  <a:srgbClr val="222222"/>
                </a:solidFill>
                <a:latin typeface="inherit"/>
              </a:rPr>
              <a:t>roverbs</a:t>
            </a:r>
            <a:r>
              <a:rPr lang="pt-PT" altLang="cs-CZ" sz="2800" cap="none" dirty="0">
                <a:solidFill>
                  <a:srgbClr val="222222"/>
                </a:solidFill>
                <a:latin typeface="inherit"/>
              </a:rPr>
              <a:t>. </a:t>
            </a:r>
            <a:br>
              <a:rPr lang="pt-PT" altLang="cs-CZ" sz="2800" cap="none" dirty="0">
                <a:solidFill>
                  <a:srgbClr val="222222"/>
                </a:solidFill>
                <a:latin typeface="inherit"/>
              </a:rPr>
            </a:br>
            <a:r>
              <a:rPr lang="pt-PT" altLang="cs-CZ" sz="2800" cap="none" dirty="0">
                <a:solidFill>
                  <a:srgbClr val="222222"/>
                </a:solidFill>
                <a:latin typeface="inherit"/>
              </a:rPr>
              <a:t>Tavira</a:t>
            </a:r>
            <a:r>
              <a:rPr lang="cs-CZ" altLang="cs-CZ" sz="2800" cap="none" dirty="0">
                <a:solidFill>
                  <a:srgbClr val="222222"/>
                </a:solidFill>
                <a:latin typeface="inherit"/>
              </a:rPr>
              <a:t> 2020</a:t>
            </a:r>
            <a:r>
              <a:rPr lang="cs-CZ" altLang="cs-CZ" sz="1200" cap="none" dirty="0"/>
              <a:t> </a:t>
            </a:r>
            <a:br>
              <a:rPr lang="cs-CZ" altLang="cs-CZ" sz="2000" cap="none" dirty="0">
                <a:latin typeface="Arial" panose="020B0604020202020204" pitchFamily="34" charset="0"/>
              </a:rPr>
            </a:br>
            <a:endParaRPr lang="en-US" sz="2600" dirty="0"/>
          </a:p>
        </p:txBody>
      </p:sp>
      <p:sp>
        <p:nvSpPr>
          <p:cNvPr id="5" name="Zástupný text 4">
            <a:extLst>
              <a:ext uri="{FF2B5EF4-FFF2-40B4-BE49-F238E27FC236}">
                <a16:creationId xmlns:a16="http://schemas.microsoft.com/office/drawing/2014/main" id="{4DB46E3C-B0BD-421C-9D5D-6E393A217668}"/>
              </a:ext>
            </a:extLst>
          </p:cNvPr>
          <p:cNvSpPr>
            <a:spLocks noGrp="1"/>
          </p:cNvSpPr>
          <p:nvPr>
            <p:ph type="body" idx="1"/>
          </p:nvPr>
        </p:nvSpPr>
        <p:spPr>
          <a:xfrm>
            <a:off x="530635" y="661358"/>
            <a:ext cx="2000935" cy="3529642"/>
          </a:xfrm>
        </p:spPr>
        <p:txBody>
          <a:bodyPr vert="horz" lIns="91440" tIns="45720" rIns="91440" bIns="45720" rtlCol="0" anchor="t">
            <a:normAutofit/>
          </a:bodyPr>
          <a:lstStyle/>
          <a:p>
            <a:pPr algn="r"/>
            <a:r>
              <a:rPr lang="en-US" sz="2000">
                <a:solidFill>
                  <a:schemeClr val="tx1"/>
                </a:solidFill>
              </a:rPr>
              <a:t> </a:t>
            </a:r>
            <a:endParaRPr lang="en-US" sz="2000" b="1" i="1" dirty="0">
              <a:solidFill>
                <a:schemeClr val="tx1"/>
              </a:solidFill>
            </a:endParaRPr>
          </a:p>
        </p:txBody>
      </p:sp>
      <p:cxnSp>
        <p:nvCxnSpPr>
          <p:cNvPr id="141" name="Straight Connector 140">
            <a:extLst>
              <a:ext uri="{FF2B5EF4-FFF2-40B4-BE49-F238E27FC236}">
                <a16:creationId xmlns:a16="http://schemas.microsoft.com/office/drawing/2014/main" id="{F9600FFC-92AF-4AD3-9595-B0E23476BD0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224879" y="723900"/>
            <a:ext cx="0" cy="54102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2050" name="Picture 2" descr="alt">
            <a:extLst>
              <a:ext uri="{FF2B5EF4-FFF2-40B4-BE49-F238E27FC236}">
                <a16:creationId xmlns:a16="http://schemas.microsoft.com/office/drawing/2014/main" id="{9E1BA6E2-AD70-41B9-A5A3-1268B41F713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39" r="12606" b="1"/>
          <a:stretch/>
        </p:blipFill>
        <p:spPr bwMode="auto">
          <a:xfrm>
            <a:off x="4038605" y="2400699"/>
            <a:ext cx="6637179" cy="37334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67BD665E-4F33-4D5B-8570-8E71E603B390}"/>
              </a:ext>
            </a:extLst>
          </p:cNvPr>
          <p:cNvSpPr>
            <a:spLocks noChangeArrowheads="1"/>
          </p:cNvSpPr>
          <p:nvPr/>
        </p:nvSpPr>
        <p:spPr bwMode="auto">
          <a:xfrm>
            <a:off x="239150" y="1195805"/>
            <a:ext cx="2443077" cy="390428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7457" rIns="0" bIns="-17457"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ts val="600"/>
              </a:spcAft>
              <a:buClrTx/>
              <a:buSzTx/>
              <a:buFontTx/>
              <a:buNone/>
              <a:tabLst/>
            </a:pPr>
            <a:r>
              <a:rPr kumimoji="0" lang="pt-PT" altLang="cs-CZ" sz="2100" b="0" i="1" u="none" strike="noStrike" cap="none" normalizeH="0" baseline="0" dirty="0">
                <a:ln>
                  <a:noFill/>
                </a:ln>
                <a:solidFill>
                  <a:srgbClr val="222222"/>
                </a:solidFill>
                <a:effectLst/>
                <a:latin typeface="inherit"/>
              </a:rPr>
              <a:t>Todos os caminhos vão dar a Tavira, capital mundial dos provérbios. </a:t>
            </a:r>
          </a:p>
          <a:p>
            <a:pPr algn="just" defTabSz="914400" eaLnBrk="0" fontAlgn="base" hangingPunct="0">
              <a:spcBef>
                <a:spcPct val="0"/>
              </a:spcBef>
              <a:spcAft>
                <a:spcPts val="600"/>
              </a:spcAft>
            </a:pPr>
            <a:endParaRPr lang="pt-PT" altLang="cs-CZ" sz="2100" i="1" dirty="0">
              <a:solidFill>
                <a:srgbClr val="222222"/>
              </a:solidFill>
              <a:latin typeface="inherit"/>
            </a:endParaRPr>
          </a:p>
          <a:p>
            <a:pPr algn="just" defTabSz="914400" eaLnBrk="0" fontAlgn="base" hangingPunct="0">
              <a:spcBef>
                <a:spcPct val="0"/>
              </a:spcBef>
              <a:spcAft>
                <a:spcPts val="600"/>
              </a:spcAft>
            </a:pPr>
            <a:endParaRPr lang="pt-PT" altLang="cs-CZ" sz="2100" i="1" dirty="0">
              <a:solidFill>
                <a:srgbClr val="222222"/>
              </a:solidFill>
              <a:latin typeface="inherit"/>
            </a:endParaRPr>
          </a:p>
          <a:p>
            <a:pPr algn="just" defTabSz="914400" eaLnBrk="0" fontAlgn="base" hangingPunct="0">
              <a:spcBef>
                <a:spcPct val="0"/>
              </a:spcBef>
              <a:spcAft>
                <a:spcPts val="600"/>
              </a:spcAft>
            </a:pPr>
            <a:endParaRPr lang="pt-PT" altLang="cs-CZ" sz="2100" i="1" dirty="0">
              <a:solidFill>
                <a:srgbClr val="222222"/>
              </a:solidFill>
              <a:latin typeface="inherit"/>
            </a:endParaRPr>
          </a:p>
          <a:p>
            <a:pPr algn="just" defTabSz="914400" eaLnBrk="0" fontAlgn="base" hangingPunct="0">
              <a:spcBef>
                <a:spcPct val="0"/>
              </a:spcBef>
              <a:spcAft>
                <a:spcPts val="600"/>
              </a:spcAft>
            </a:pPr>
            <a:endParaRPr lang="pt-PT" altLang="cs-CZ" sz="2100" i="1" dirty="0">
              <a:solidFill>
                <a:srgbClr val="222222"/>
              </a:solidFill>
              <a:latin typeface="inherit"/>
            </a:endParaRPr>
          </a:p>
          <a:p>
            <a:pPr algn="just" defTabSz="914400" eaLnBrk="0" fontAlgn="base" hangingPunct="0">
              <a:spcBef>
                <a:spcPct val="0"/>
              </a:spcBef>
              <a:spcAft>
                <a:spcPts val="600"/>
              </a:spcAft>
            </a:pPr>
            <a:r>
              <a:rPr lang="cs-CZ" altLang="cs-CZ" sz="2100" i="1" dirty="0">
                <a:solidFill>
                  <a:srgbClr val="222222"/>
                </a:solidFill>
                <a:latin typeface="inherit"/>
              </a:rPr>
              <a:t>All </a:t>
            </a:r>
            <a:r>
              <a:rPr lang="cs-CZ" altLang="cs-CZ" sz="2100" i="1" dirty="0" err="1">
                <a:solidFill>
                  <a:srgbClr val="222222"/>
                </a:solidFill>
                <a:latin typeface="inherit"/>
              </a:rPr>
              <a:t>roads</a:t>
            </a:r>
            <a:r>
              <a:rPr lang="cs-CZ" altLang="cs-CZ" sz="2100" i="1" dirty="0">
                <a:solidFill>
                  <a:srgbClr val="222222"/>
                </a:solidFill>
                <a:latin typeface="inherit"/>
              </a:rPr>
              <a:t> lead to </a:t>
            </a:r>
            <a:r>
              <a:rPr lang="cs-CZ" altLang="cs-CZ" sz="2100" i="1" dirty="0" err="1">
                <a:solidFill>
                  <a:srgbClr val="222222"/>
                </a:solidFill>
                <a:latin typeface="inherit"/>
              </a:rPr>
              <a:t>Tavira</a:t>
            </a:r>
            <a:r>
              <a:rPr lang="cs-CZ" altLang="cs-CZ" sz="2100" i="1" dirty="0">
                <a:solidFill>
                  <a:srgbClr val="222222"/>
                </a:solidFill>
                <a:latin typeface="inherit"/>
              </a:rPr>
              <a:t>, </a:t>
            </a:r>
            <a:r>
              <a:rPr lang="cs-CZ" altLang="cs-CZ" sz="2100" i="1" dirty="0" err="1">
                <a:solidFill>
                  <a:srgbClr val="222222"/>
                </a:solidFill>
                <a:latin typeface="inherit"/>
              </a:rPr>
              <a:t>world</a:t>
            </a:r>
            <a:r>
              <a:rPr lang="cs-CZ" altLang="cs-CZ" sz="2100" i="1" dirty="0">
                <a:solidFill>
                  <a:srgbClr val="222222"/>
                </a:solidFill>
                <a:latin typeface="inherit"/>
              </a:rPr>
              <a:t> </a:t>
            </a:r>
            <a:r>
              <a:rPr lang="cs-CZ" altLang="cs-CZ" sz="2100" i="1" dirty="0" err="1">
                <a:solidFill>
                  <a:srgbClr val="222222"/>
                </a:solidFill>
                <a:latin typeface="inherit"/>
              </a:rPr>
              <a:t>capital</a:t>
            </a:r>
            <a:r>
              <a:rPr lang="cs-CZ" altLang="cs-CZ" sz="2100" i="1" dirty="0">
                <a:solidFill>
                  <a:srgbClr val="222222"/>
                </a:solidFill>
                <a:latin typeface="inherit"/>
              </a:rPr>
              <a:t> </a:t>
            </a:r>
            <a:r>
              <a:rPr lang="cs-CZ" altLang="cs-CZ" sz="2100" i="1" dirty="0" err="1">
                <a:solidFill>
                  <a:srgbClr val="222222"/>
                </a:solidFill>
                <a:latin typeface="inherit"/>
              </a:rPr>
              <a:t>of</a:t>
            </a:r>
            <a:r>
              <a:rPr lang="cs-CZ" altLang="cs-CZ" sz="2100" i="1" dirty="0">
                <a:solidFill>
                  <a:srgbClr val="222222"/>
                </a:solidFill>
                <a:latin typeface="inherit"/>
              </a:rPr>
              <a:t> </a:t>
            </a:r>
            <a:r>
              <a:rPr lang="cs-CZ" altLang="cs-CZ" sz="2100" i="1" dirty="0" err="1">
                <a:solidFill>
                  <a:srgbClr val="222222"/>
                </a:solidFill>
                <a:latin typeface="inherit"/>
              </a:rPr>
              <a:t>proverbs</a:t>
            </a:r>
            <a:r>
              <a:rPr lang="pt-PT" altLang="cs-CZ" sz="2100" i="1" dirty="0">
                <a:solidFill>
                  <a:srgbClr val="222222"/>
                </a:solidFill>
                <a:latin typeface="inherit"/>
              </a:rPr>
              <a:t>. </a:t>
            </a:r>
            <a:endParaRPr kumimoji="0" lang="cs-CZ" altLang="cs-CZ" sz="1800" b="0" i="1"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id="{C382B096-A272-4909-9870-3B918EAEC36C}"/>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
        <p:nvSpPr>
          <p:cNvPr id="7" name="Rectangle 4">
            <a:extLst>
              <a:ext uri="{FF2B5EF4-FFF2-40B4-BE49-F238E27FC236}">
                <a16:creationId xmlns:a16="http://schemas.microsoft.com/office/drawing/2014/main" id="{8BB7D8F4-7A1B-4A4D-930E-56B2EEBA0ADD}"/>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
        <p:nvSpPr>
          <p:cNvPr id="2" name="Zástupný symbol pro číslo snímku 1">
            <a:extLst>
              <a:ext uri="{FF2B5EF4-FFF2-40B4-BE49-F238E27FC236}">
                <a16:creationId xmlns:a16="http://schemas.microsoft.com/office/drawing/2014/main" id="{924A39B1-CC33-476A-B6CA-D5A620C1EAB3}"/>
              </a:ext>
            </a:extLst>
          </p:cNvPr>
          <p:cNvSpPr>
            <a:spLocks noGrp="1"/>
          </p:cNvSpPr>
          <p:nvPr>
            <p:ph type="sldNum" sz="quarter" idx="12"/>
          </p:nvPr>
        </p:nvSpPr>
        <p:spPr>
          <a:xfrm>
            <a:off x="10424159" y="6356350"/>
            <a:ext cx="1589649" cy="365125"/>
          </a:xfrm>
        </p:spPr>
        <p:txBody>
          <a:bodyPr/>
          <a:lstStyle/>
          <a:p>
            <a:r>
              <a:rPr lang="en-US" sz="3200" b="1" dirty="0">
                <a:solidFill>
                  <a:srgbClr val="FF0000"/>
                </a:solidFill>
                <a:highlight>
                  <a:srgbClr val="00FF00"/>
                </a:highlight>
              </a:rPr>
              <a:t>slide </a:t>
            </a:r>
            <a:fld id="{C3DB2ADC-AF19-4574-8C10-79B5B04FCA27}" type="slidenum">
              <a:rPr lang="en-US" sz="3200" b="1" smtClean="0">
                <a:solidFill>
                  <a:srgbClr val="FF0000"/>
                </a:solidFill>
                <a:highlight>
                  <a:srgbClr val="00FF00"/>
                </a:highlight>
              </a:rPr>
              <a:t>1</a:t>
            </a:fld>
            <a:endParaRPr lang="en-US" sz="3200" b="1" dirty="0">
              <a:solidFill>
                <a:srgbClr val="FF0000"/>
              </a:solidFill>
              <a:highlight>
                <a:srgbClr val="00FF00"/>
              </a:highlight>
            </a:endParaRPr>
          </a:p>
        </p:txBody>
      </p:sp>
      <p:pic>
        <p:nvPicPr>
          <p:cNvPr id="8" name="Picture 4" descr="Tweety s médii od uživatele Equipe Coração Azul (@CoracaoEquipe) | Twitter">
            <a:extLst>
              <a:ext uri="{FF2B5EF4-FFF2-40B4-BE49-F238E27FC236}">
                <a16:creationId xmlns:a16="http://schemas.microsoft.com/office/drawing/2014/main" id="{F14B293B-5EA6-47C2-A151-64B3F4F3BD8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3590" y="3013567"/>
            <a:ext cx="1198543" cy="1198543"/>
          </a:xfrm>
          <a:prstGeom prst="rect">
            <a:avLst/>
          </a:prstGeom>
          <a:noFill/>
          <a:extLst>
            <a:ext uri="{909E8E84-426E-40DD-AFC4-6F175D3DCCD1}">
              <a14:hiddenFill xmlns:a14="http://schemas.microsoft.com/office/drawing/2010/main">
                <a:solidFill>
                  <a:srgbClr val="FFFFFF"/>
                </a:solidFill>
              </a14:hiddenFill>
            </a:ext>
          </a:extLst>
        </p:spPr>
      </p:pic>
      <p:sp>
        <p:nvSpPr>
          <p:cNvPr id="15" name="Nadpis 1">
            <a:extLst>
              <a:ext uri="{FF2B5EF4-FFF2-40B4-BE49-F238E27FC236}">
                <a16:creationId xmlns:a16="http://schemas.microsoft.com/office/drawing/2014/main" id="{CCEEDB9D-5DF7-4FFC-8960-DF66139D5FD5}"/>
              </a:ext>
            </a:extLst>
          </p:cNvPr>
          <p:cNvSpPr txBox="1">
            <a:spLocks/>
          </p:cNvSpPr>
          <p:nvPr/>
        </p:nvSpPr>
        <p:spPr>
          <a:xfrm>
            <a:off x="147288" y="2086887"/>
            <a:ext cx="2534939" cy="1705772"/>
          </a:xfrm>
          <a:prstGeom prst="rect">
            <a:avLst/>
          </a:prstGeom>
        </p:spPr>
        <p:txBody>
          <a:bodyPr vert="horz" lIns="91440" tIns="45720" rIns="91440" bIns="45720" rtlCol="0" anchor="b">
            <a:normAutofit/>
          </a:bodyPr>
          <a:lstStyle>
            <a:lvl1pPr algn="l" defTabSz="914400" rtl="0" eaLnBrk="1" latinLnBrk="0" hangingPunct="1">
              <a:lnSpc>
                <a:spcPct val="100000"/>
              </a:lnSpc>
              <a:spcBef>
                <a:spcPct val="0"/>
              </a:spcBef>
              <a:buNone/>
              <a:defRPr sz="6000" kern="1200" cap="all" spc="30" baseline="0">
                <a:solidFill>
                  <a:schemeClr val="tx1"/>
                </a:solidFill>
                <a:latin typeface="+mj-lt"/>
                <a:ea typeface="+mj-ea"/>
                <a:cs typeface="+mj-cs"/>
              </a:defRPr>
            </a:lvl1pPr>
          </a:lstStyle>
          <a:p>
            <a:r>
              <a:rPr lang="pt-BR" sz="2400"/>
              <a:t> zoom tavira</a:t>
            </a:r>
            <a:endParaRPr lang="cs-CZ" sz="2400" dirty="0"/>
          </a:p>
        </p:txBody>
      </p:sp>
    </p:spTree>
    <p:extLst>
      <p:ext uri="{BB962C8B-B14F-4D97-AF65-F5344CB8AC3E}">
        <p14:creationId xmlns:p14="http://schemas.microsoft.com/office/powerpoint/2010/main" val="562337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14558FB6-8E6D-4EBE-9235-5DEC7F39FA77}"/>
              </a:ext>
            </a:extLst>
          </p:cNvPr>
          <p:cNvSpPr>
            <a:spLocks noGrp="1"/>
          </p:cNvSpPr>
          <p:nvPr>
            <p:ph type="title"/>
          </p:nvPr>
        </p:nvSpPr>
        <p:spPr/>
        <p:txBody>
          <a:bodyPr/>
          <a:lstStyle/>
          <a:p>
            <a:pPr algn="ctr"/>
            <a:r>
              <a:rPr lang="pt-PT" dirty="0"/>
              <a:t>Metodologia // </a:t>
            </a:r>
            <a:r>
              <a:rPr lang="pt-PT" dirty="0" err="1"/>
              <a:t>methodology</a:t>
            </a:r>
            <a:r>
              <a:rPr lang="pt-PT" dirty="0"/>
              <a:t> </a:t>
            </a:r>
            <a:endParaRPr lang="cs-CZ" dirty="0"/>
          </a:p>
        </p:txBody>
      </p:sp>
      <p:sp>
        <p:nvSpPr>
          <p:cNvPr id="5" name="Zástupný text 4">
            <a:extLst>
              <a:ext uri="{FF2B5EF4-FFF2-40B4-BE49-F238E27FC236}">
                <a16:creationId xmlns:a16="http://schemas.microsoft.com/office/drawing/2014/main" id="{3995BD1C-FD90-4FAF-B35B-73171BA13D8C}"/>
              </a:ext>
            </a:extLst>
          </p:cNvPr>
          <p:cNvSpPr>
            <a:spLocks noGrp="1"/>
          </p:cNvSpPr>
          <p:nvPr>
            <p:ph type="body" idx="1"/>
          </p:nvPr>
        </p:nvSpPr>
        <p:spPr/>
        <p:txBody>
          <a:bodyPr/>
          <a:lstStyle/>
          <a:p>
            <a:pPr algn="r"/>
            <a:r>
              <a:rPr lang="cs-CZ" sz="2800" dirty="0"/>
              <a:t>[</a:t>
            </a:r>
            <a:r>
              <a:rPr lang="pt-PT" sz="2800" dirty="0"/>
              <a:t>+JUSTIÇA</a:t>
            </a:r>
            <a:r>
              <a:rPr lang="cs-CZ" dirty="0"/>
              <a:t>]</a:t>
            </a:r>
          </a:p>
        </p:txBody>
      </p:sp>
      <p:sp>
        <p:nvSpPr>
          <p:cNvPr id="7" name="Zástupný text 6">
            <a:extLst>
              <a:ext uri="{FF2B5EF4-FFF2-40B4-BE49-F238E27FC236}">
                <a16:creationId xmlns:a16="http://schemas.microsoft.com/office/drawing/2014/main" id="{84FC58E8-0A9A-485B-9150-B904170C7C11}"/>
              </a:ext>
            </a:extLst>
          </p:cNvPr>
          <p:cNvSpPr>
            <a:spLocks noGrp="1"/>
          </p:cNvSpPr>
          <p:nvPr>
            <p:ph type="body" sz="quarter" idx="3"/>
          </p:nvPr>
        </p:nvSpPr>
        <p:spPr/>
        <p:txBody>
          <a:bodyPr>
            <a:normAutofit/>
          </a:bodyPr>
          <a:lstStyle/>
          <a:p>
            <a:r>
              <a:rPr lang="cs-CZ" sz="2800" dirty="0"/>
              <a:t>[</a:t>
            </a:r>
            <a:r>
              <a:rPr lang="pt-PT" sz="2800" dirty="0"/>
              <a:t>+</a:t>
            </a:r>
            <a:r>
              <a:rPr lang="pt-PT" sz="2800" dirty="0" err="1"/>
              <a:t>JUSTIÇE</a:t>
            </a:r>
            <a:r>
              <a:rPr lang="cs-CZ" sz="2800" dirty="0"/>
              <a:t>]</a:t>
            </a:r>
          </a:p>
        </p:txBody>
      </p:sp>
      <p:graphicFrame>
        <p:nvGraphicFramePr>
          <p:cNvPr id="9" name="Zástupný obsah 8">
            <a:extLst>
              <a:ext uri="{FF2B5EF4-FFF2-40B4-BE49-F238E27FC236}">
                <a16:creationId xmlns:a16="http://schemas.microsoft.com/office/drawing/2014/main" id="{0858B61C-876E-46AA-B52B-FBFB525072F9}"/>
              </a:ext>
            </a:extLst>
          </p:cNvPr>
          <p:cNvGraphicFramePr>
            <a:graphicFrameLocks noGrp="1"/>
          </p:cNvGraphicFramePr>
          <p:nvPr>
            <p:ph sz="quarter" idx="4"/>
            <p:extLst>
              <p:ext uri="{D42A27DB-BD31-4B8C-83A1-F6EECF244321}">
                <p14:modId xmlns:p14="http://schemas.microsoft.com/office/powerpoint/2010/main" val="3288666368"/>
              </p:ext>
            </p:extLst>
          </p:nvPr>
        </p:nvGraphicFramePr>
        <p:xfrm>
          <a:off x="6172200" y="2505075"/>
          <a:ext cx="5183188" cy="3424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Zástupný obsah 8">
            <a:extLst>
              <a:ext uri="{FF2B5EF4-FFF2-40B4-BE49-F238E27FC236}">
                <a16:creationId xmlns:a16="http://schemas.microsoft.com/office/drawing/2014/main" id="{024C7B56-9BDF-4275-B9D2-0048D4F26A2E}"/>
              </a:ext>
            </a:extLst>
          </p:cNvPr>
          <p:cNvGraphicFramePr>
            <a:graphicFrameLocks/>
          </p:cNvGraphicFramePr>
          <p:nvPr>
            <p:extLst>
              <p:ext uri="{D42A27DB-BD31-4B8C-83A1-F6EECF244321}">
                <p14:modId xmlns:p14="http://schemas.microsoft.com/office/powerpoint/2010/main" val="3953342179"/>
              </p:ext>
            </p:extLst>
          </p:nvPr>
        </p:nvGraphicFramePr>
        <p:xfrm>
          <a:off x="685887" y="2442703"/>
          <a:ext cx="5183188" cy="34242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Zástupný symbol pro číslo snímku 1">
            <a:extLst>
              <a:ext uri="{FF2B5EF4-FFF2-40B4-BE49-F238E27FC236}">
                <a16:creationId xmlns:a16="http://schemas.microsoft.com/office/drawing/2014/main" id="{5952D6FB-AAE9-403B-AD5C-D230C321DFAA}"/>
              </a:ext>
            </a:extLst>
          </p:cNvPr>
          <p:cNvSpPr>
            <a:spLocks noGrp="1"/>
          </p:cNvSpPr>
          <p:nvPr>
            <p:ph type="sldNum" sz="quarter" idx="12"/>
          </p:nvPr>
        </p:nvSpPr>
        <p:spPr>
          <a:xfrm>
            <a:off x="9425355" y="6356350"/>
            <a:ext cx="2166012" cy="365125"/>
          </a:xfrm>
        </p:spPr>
        <p:txBody>
          <a:bodyPr/>
          <a:lstStyle/>
          <a:p>
            <a:r>
              <a:rPr lang="en-US" sz="3200" b="1" dirty="0">
                <a:solidFill>
                  <a:srgbClr val="FF0000"/>
                </a:solidFill>
                <a:highlight>
                  <a:srgbClr val="00FF00"/>
                </a:highlight>
              </a:rPr>
              <a:t>slide 10</a:t>
            </a:r>
            <a:endParaRPr lang="en-US" sz="3200" dirty="0"/>
          </a:p>
        </p:txBody>
      </p:sp>
    </p:spTree>
    <p:extLst>
      <p:ext uri="{BB962C8B-B14F-4D97-AF65-F5344CB8AC3E}">
        <p14:creationId xmlns:p14="http://schemas.microsoft.com/office/powerpoint/2010/main" val="3025190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14558FB6-8E6D-4EBE-9235-5DEC7F39FA77}"/>
              </a:ext>
            </a:extLst>
          </p:cNvPr>
          <p:cNvSpPr>
            <a:spLocks noGrp="1"/>
          </p:cNvSpPr>
          <p:nvPr>
            <p:ph type="title"/>
          </p:nvPr>
        </p:nvSpPr>
        <p:spPr/>
        <p:txBody>
          <a:bodyPr/>
          <a:lstStyle/>
          <a:p>
            <a:r>
              <a:rPr lang="pt-PT" dirty="0"/>
              <a:t>Metodologia // </a:t>
            </a:r>
            <a:r>
              <a:rPr lang="pt-PT" dirty="0" err="1"/>
              <a:t>methodology</a:t>
            </a:r>
            <a:r>
              <a:rPr lang="pt-PT" dirty="0"/>
              <a:t> </a:t>
            </a:r>
            <a:endParaRPr lang="cs-CZ" dirty="0"/>
          </a:p>
        </p:txBody>
      </p:sp>
      <p:graphicFrame>
        <p:nvGraphicFramePr>
          <p:cNvPr id="9" name="Zástupný obsah 8">
            <a:extLst>
              <a:ext uri="{FF2B5EF4-FFF2-40B4-BE49-F238E27FC236}">
                <a16:creationId xmlns:a16="http://schemas.microsoft.com/office/drawing/2014/main" id="{0858B61C-876E-46AA-B52B-FBFB525072F9}"/>
              </a:ext>
            </a:extLst>
          </p:cNvPr>
          <p:cNvGraphicFramePr>
            <a:graphicFrameLocks noGrp="1"/>
          </p:cNvGraphicFramePr>
          <p:nvPr>
            <p:ph sz="quarter" idx="4"/>
            <p:extLst>
              <p:ext uri="{D42A27DB-BD31-4B8C-83A1-F6EECF244321}">
                <p14:modId xmlns:p14="http://schemas.microsoft.com/office/powerpoint/2010/main" val="557246359"/>
              </p:ext>
            </p:extLst>
          </p:nvPr>
        </p:nvGraphicFramePr>
        <p:xfrm>
          <a:off x="6172200" y="2505075"/>
          <a:ext cx="5183188" cy="3424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Zástupný obsah 8">
            <a:extLst>
              <a:ext uri="{FF2B5EF4-FFF2-40B4-BE49-F238E27FC236}">
                <a16:creationId xmlns:a16="http://schemas.microsoft.com/office/drawing/2014/main" id="{024C7B56-9BDF-4275-B9D2-0048D4F26A2E}"/>
              </a:ext>
            </a:extLst>
          </p:cNvPr>
          <p:cNvGraphicFramePr>
            <a:graphicFrameLocks/>
          </p:cNvGraphicFramePr>
          <p:nvPr>
            <p:extLst>
              <p:ext uri="{D42A27DB-BD31-4B8C-83A1-F6EECF244321}">
                <p14:modId xmlns:p14="http://schemas.microsoft.com/office/powerpoint/2010/main" val="1337733503"/>
              </p:ext>
            </p:extLst>
          </p:nvPr>
        </p:nvGraphicFramePr>
        <p:xfrm>
          <a:off x="685887" y="2442703"/>
          <a:ext cx="5183188" cy="34242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Obdélník: se zakulacenými rohy 10">
            <a:extLst>
              <a:ext uri="{FF2B5EF4-FFF2-40B4-BE49-F238E27FC236}">
                <a16:creationId xmlns:a16="http://schemas.microsoft.com/office/drawing/2014/main" id="{18636775-DE15-4611-A912-3657F0869D0A}"/>
              </a:ext>
            </a:extLst>
          </p:cNvPr>
          <p:cNvSpPr/>
          <p:nvPr/>
        </p:nvSpPr>
        <p:spPr>
          <a:xfrm>
            <a:off x="3910817" y="1720229"/>
            <a:ext cx="7146387" cy="752016"/>
          </a:xfrm>
          <a:prstGeom prst="roundRect">
            <a:avLst/>
          </a:prstGeom>
          <a:solidFill>
            <a:schemeClr val="tx2">
              <a:lumMod val="10000"/>
              <a:lumOff val="9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PT" dirty="0">
                <a:solidFill>
                  <a:schemeClr val="tx1"/>
                </a:solidFill>
              </a:rPr>
              <a:t>Problema metodológico: limitação pelos recursos acessíveis</a:t>
            </a:r>
          </a:p>
          <a:p>
            <a:pPr algn="just"/>
            <a:r>
              <a:rPr lang="pt-PT" dirty="0" err="1">
                <a:solidFill>
                  <a:schemeClr val="tx1"/>
                </a:solidFill>
              </a:rPr>
              <a:t>Methodological</a:t>
            </a:r>
            <a:r>
              <a:rPr lang="pt-PT" dirty="0">
                <a:solidFill>
                  <a:schemeClr val="tx1"/>
                </a:solidFill>
              </a:rPr>
              <a:t> </a:t>
            </a:r>
            <a:r>
              <a:rPr lang="pt-PT" dirty="0" err="1">
                <a:solidFill>
                  <a:schemeClr val="tx1"/>
                </a:solidFill>
              </a:rPr>
              <a:t>problem</a:t>
            </a:r>
            <a:r>
              <a:rPr lang="pt-PT" dirty="0">
                <a:solidFill>
                  <a:schemeClr val="tx1"/>
                </a:solidFill>
              </a:rPr>
              <a:t>: </a:t>
            </a:r>
            <a:r>
              <a:rPr lang="pt-PT" dirty="0" err="1">
                <a:solidFill>
                  <a:schemeClr val="tx1"/>
                </a:solidFill>
              </a:rPr>
              <a:t>limitation</a:t>
            </a:r>
            <a:r>
              <a:rPr lang="pt-PT" dirty="0">
                <a:solidFill>
                  <a:schemeClr val="tx1"/>
                </a:solidFill>
              </a:rPr>
              <a:t> </a:t>
            </a:r>
            <a:r>
              <a:rPr lang="pt-PT" dirty="0" err="1">
                <a:solidFill>
                  <a:schemeClr val="tx1"/>
                </a:solidFill>
              </a:rPr>
              <a:t>by</a:t>
            </a:r>
            <a:r>
              <a:rPr lang="pt-PT" dirty="0">
                <a:solidFill>
                  <a:schemeClr val="tx1"/>
                </a:solidFill>
              </a:rPr>
              <a:t> </a:t>
            </a:r>
            <a:r>
              <a:rPr lang="pt-PT" dirty="0" err="1">
                <a:solidFill>
                  <a:schemeClr val="tx1"/>
                </a:solidFill>
              </a:rPr>
              <a:t>the</a:t>
            </a:r>
            <a:r>
              <a:rPr lang="pt-PT" dirty="0">
                <a:solidFill>
                  <a:schemeClr val="tx1"/>
                </a:solidFill>
              </a:rPr>
              <a:t> </a:t>
            </a:r>
            <a:r>
              <a:rPr lang="pt-PT" dirty="0" err="1">
                <a:solidFill>
                  <a:schemeClr val="tx1"/>
                </a:solidFill>
              </a:rPr>
              <a:t>resources</a:t>
            </a:r>
            <a:endParaRPr lang="cs-CZ" dirty="0">
              <a:solidFill>
                <a:schemeClr val="tx1"/>
              </a:solidFill>
            </a:endParaRPr>
          </a:p>
        </p:txBody>
      </p:sp>
      <p:cxnSp>
        <p:nvCxnSpPr>
          <p:cNvPr id="13" name="Přímá spojnice se šipkou 12">
            <a:extLst>
              <a:ext uri="{FF2B5EF4-FFF2-40B4-BE49-F238E27FC236}">
                <a16:creationId xmlns:a16="http://schemas.microsoft.com/office/drawing/2014/main" id="{1F042120-8B3A-4756-87BB-84AE773DBC70}"/>
              </a:ext>
            </a:extLst>
          </p:cNvPr>
          <p:cNvCxnSpPr>
            <a:cxnSpLocks/>
          </p:cNvCxnSpPr>
          <p:nvPr/>
        </p:nvCxnSpPr>
        <p:spPr>
          <a:xfrm>
            <a:off x="5247249" y="2505075"/>
            <a:ext cx="0" cy="154642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6146" name="Picture 2" descr="ATENÇÃO - Aviso Importante | Immi Canada">
            <a:extLst>
              <a:ext uri="{FF2B5EF4-FFF2-40B4-BE49-F238E27FC236}">
                <a16:creationId xmlns:a16="http://schemas.microsoft.com/office/drawing/2014/main" id="{3D1E9A26-0129-4FAC-9D78-A7CC8089B6AA}"/>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967000" y="1720229"/>
            <a:ext cx="943817" cy="588224"/>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Přímá spojnice se šipkou 17">
            <a:extLst>
              <a:ext uri="{FF2B5EF4-FFF2-40B4-BE49-F238E27FC236}">
                <a16:creationId xmlns:a16="http://schemas.microsoft.com/office/drawing/2014/main" id="{783477CC-4D30-46DA-8788-5358EED60944}"/>
              </a:ext>
            </a:extLst>
          </p:cNvPr>
          <p:cNvCxnSpPr>
            <a:cxnSpLocks/>
          </p:cNvCxnSpPr>
          <p:nvPr/>
        </p:nvCxnSpPr>
        <p:spPr>
          <a:xfrm>
            <a:off x="6314049" y="2455419"/>
            <a:ext cx="3828757" cy="182115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 name="Zástupný symbol pro číslo snímku 1">
            <a:extLst>
              <a:ext uri="{FF2B5EF4-FFF2-40B4-BE49-F238E27FC236}">
                <a16:creationId xmlns:a16="http://schemas.microsoft.com/office/drawing/2014/main" id="{57587C28-49B2-442E-A76F-07EBFB39441C}"/>
              </a:ext>
            </a:extLst>
          </p:cNvPr>
          <p:cNvSpPr>
            <a:spLocks noGrp="1"/>
          </p:cNvSpPr>
          <p:nvPr>
            <p:ph type="sldNum" sz="quarter" idx="12"/>
          </p:nvPr>
        </p:nvSpPr>
        <p:spPr>
          <a:xfrm>
            <a:off x="9889588" y="6356350"/>
            <a:ext cx="1701778" cy="365125"/>
          </a:xfrm>
        </p:spPr>
        <p:txBody>
          <a:bodyPr/>
          <a:lstStyle/>
          <a:p>
            <a:r>
              <a:rPr lang="en-US" sz="3200" b="1" dirty="0">
                <a:solidFill>
                  <a:srgbClr val="FF0000"/>
                </a:solidFill>
                <a:highlight>
                  <a:srgbClr val="00FF00"/>
                </a:highlight>
              </a:rPr>
              <a:t>slide 11</a:t>
            </a:r>
          </a:p>
        </p:txBody>
      </p:sp>
    </p:spTree>
    <p:extLst>
      <p:ext uri="{BB962C8B-B14F-4D97-AF65-F5344CB8AC3E}">
        <p14:creationId xmlns:p14="http://schemas.microsoft.com/office/powerpoint/2010/main" val="1140265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3BF6256-3A65-4D1C-999C-1C98E7268919}"/>
              </a:ext>
            </a:extLst>
          </p:cNvPr>
          <p:cNvSpPr>
            <a:spLocks noGrp="1"/>
          </p:cNvSpPr>
          <p:nvPr>
            <p:ph type="title"/>
          </p:nvPr>
        </p:nvSpPr>
        <p:spPr/>
        <p:txBody>
          <a:bodyPr/>
          <a:lstStyle/>
          <a:p>
            <a:pPr algn="ctr"/>
            <a:r>
              <a:rPr lang="pt-PT" b="1" dirty="0"/>
              <a:t>Resultados // </a:t>
            </a:r>
            <a:r>
              <a:rPr lang="pt-PT" b="1" dirty="0" err="1"/>
              <a:t>results</a:t>
            </a:r>
            <a:endParaRPr lang="cs-CZ" b="1" dirty="0"/>
          </a:p>
        </p:txBody>
      </p:sp>
      <p:sp>
        <p:nvSpPr>
          <p:cNvPr id="5" name="Zástupný text 4">
            <a:extLst>
              <a:ext uri="{FF2B5EF4-FFF2-40B4-BE49-F238E27FC236}">
                <a16:creationId xmlns:a16="http://schemas.microsoft.com/office/drawing/2014/main" id="{162F6FE1-080A-49A7-B5CB-CEA5AB5EBF6A}"/>
              </a:ext>
            </a:extLst>
          </p:cNvPr>
          <p:cNvSpPr>
            <a:spLocks noGrp="1"/>
          </p:cNvSpPr>
          <p:nvPr>
            <p:ph type="body" idx="1"/>
          </p:nvPr>
        </p:nvSpPr>
        <p:spPr/>
        <p:txBody>
          <a:bodyPr/>
          <a:lstStyle/>
          <a:p>
            <a:pPr algn="r"/>
            <a:r>
              <a:rPr lang="pt-PT" dirty="0"/>
              <a:t>Temas paremiológicos</a:t>
            </a:r>
            <a:endParaRPr lang="cs-CZ" dirty="0"/>
          </a:p>
        </p:txBody>
      </p:sp>
      <p:graphicFrame>
        <p:nvGraphicFramePr>
          <p:cNvPr id="9" name="Zástupný obsah 8">
            <a:extLst>
              <a:ext uri="{FF2B5EF4-FFF2-40B4-BE49-F238E27FC236}">
                <a16:creationId xmlns:a16="http://schemas.microsoft.com/office/drawing/2014/main" id="{DE38680F-5DF4-4DD3-9C5D-295CFA1ABF00}"/>
              </a:ext>
            </a:extLst>
          </p:cNvPr>
          <p:cNvGraphicFramePr>
            <a:graphicFrameLocks noGrp="1"/>
          </p:cNvGraphicFramePr>
          <p:nvPr>
            <p:ph sz="half" idx="2"/>
            <p:extLst>
              <p:ext uri="{D42A27DB-BD31-4B8C-83A1-F6EECF244321}">
                <p14:modId xmlns:p14="http://schemas.microsoft.com/office/powerpoint/2010/main" val="4029003169"/>
              </p:ext>
            </p:extLst>
          </p:nvPr>
        </p:nvGraphicFramePr>
        <p:xfrm>
          <a:off x="1885069" y="2729132"/>
          <a:ext cx="3451323" cy="2145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Zástupný text 6">
            <a:extLst>
              <a:ext uri="{FF2B5EF4-FFF2-40B4-BE49-F238E27FC236}">
                <a16:creationId xmlns:a16="http://schemas.microsoft.com/office/drawing/2014/main" id="{9EB08069-FDFB-43F8-A57E-3AF013D022C3}"/>
              </a:ext>
            </a:extLst>
          </p:cNvPr>
          <p:cNvSpPr>
            <a:spLocks noGrp="1"/>
          </p:cNvSpPr>
          <p:nvPr>
            <p:ph type="body" sz="quarter" idx="3"/>
          </p:nvPr>
        </p:nvSpPr>
        <p:spPr/>
        <p:txBody>
          <a:bodyPr/>
          <a:lstStyle/>
          <a:p>
            <a:r>
              <a:rPr lang="pt-PT" dirty="0" err="1"/>
              <a:t>Paremiological</a:t>
            </a:r>
            <a:r>
              <a:rPr lang="pt-PT" dirty="0"/>
              <a:t> </a:t>
            </a:r>
            <a:r>
              <a:rPr lang="pt-PT" dirty="0" err="1"/>
              <a:t>themes</a:t>
            </a:r>
            <a:r>
              <a:rPr lang="pt-PT" dirty="0"/>
              <a:t> </a:t>
            </a:r>
            <a:endParaRPr lang="cs-CZ" dirty="0"/>
          </a:p>
        </p:txBody>
      </p:sp>
      <p:graphicFrame>
        <p:nvGraphicFramePr>
          <p:cNvPr id="15" name="Zástupný obsah 8">
            <a:extLst>
              <a:ext uri="{FF2B5EF4-FFF2-40B4-BE49-F238E27FC236}">
                <a16:creationId xmlns:a16="http://schemas.microsoft.com/office/drawing/2014/main" id="{DB096BA9-9046-404C-9E19-905BE7410DFF}"/>
              </a:ext>
            </a:extLst>
          </p:cNvPr>
          <p:cNvGraphicFramePr>
            <a:graphicFrameLocks/>
          </p:cNvGraphicFramePr>
          <p:nvPr>
            <p:extLst>
              <p:ext uri="{D42A27DB-BD31-4B8C-83A1-F6EECF244321}">
                <p14:modId xmlns:p14="http://schemas.microsoft.com/office/powerpoint/2010/main" val="1317941664"/>
              </p:ext>
            </p:extLst>
          </p:nvPr>
        </p:nvGraphicFramePr>
        <p:xfrm>
          <a:off x="6285912" y="2729132"/>
          <a:ext cx="3451323" cy="214510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Zástupný symbol pro číslo snímku 2">
            <a:extLst>
              <a:ext uri="{FF2B5EF4-FFF2-40B4-BE49-F238E27FC236}">
                <a16:creationId xmlns:a16="http://schemas.microsoft.com/office/drawing/2014/main" id="{0388060B-BE4F-4BB1-ACBB-91207D213057}"/>
              </a:ext>
            </a:extLst>
          </p:cNvPr>
          <p:cNvSpPr>
            <a:spLocks noGrp="1"/>
          </p:cNvSpPr>
          <p:nvPr>
            <p:ph type="sldNum" sz="quarter" idx="12"/>
          </p:nvPr>
        </p:nvSpPr>
        <p:spPr>
          <a:xfrm>
            <a:off x="9737235" y="6356350"/>
            <a:ext cx="1854131" cy="365125"/>
          </a:xfrm>
        </p:spPr>
        <p:txBody>
          <a:bodyPr/>
          <a:lstStyle/>
          <a:p>
            <a:r>
              <a:rPr lang="en-US" sz="3200" b="1" dirty="0">
                <a:solidFill>
                  <a:srgbClr val="FF0000"/>
                </a:solidFill>
                <a:highlight>
                  <a:srgbClr val="00FF00"/>
                </a:highlight>
              </a:rPr>
              <a:t>slide 12</a:t>
            </a:r>
          </a:p>
          <a:p>
            <a:endParaRPr lang="en-US" dirty="0"/>
          </a:p>
        </p:txBody>
      </p:sp>
    </p:spTree>
    <p:extLst>
      <p:ext uri="{BB962C8B-B14F-4D97-AF65-F5344CB8AC3E}">
        <p14:creationId xmlns:p14="http://schemas.microsoft.com/office/powerpoint/2010/main" val="2887265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3BF6256-3A65-4D1C-999C-1C98E7268919}"/>
              </a:ext>
            </a:extLst>
          </p:cNvPr>
          <p:cNvSpPr>
            <a:spLocks noGrp="1"/>
          </p:cNvSpPr>
          <p:nvPr>
            <p:ph type="title"/>
          </p:nvPr>
        </p:nvSpPr>
        <p:spPr/>
        <p:txBody>
          <a:bodyPr/>
          <a:lstStyle/>
          <a:p>
            <a:pPr algn="ctr"/>
            <a:r>
              <a:rPr lang="pt-PT" b="1" dirty="0"/>
              <a:t>Resultados // </a:t>
            </a:r>
            <a:r>
              <a:rPr lang="pt-PT" b="1" dirty="0" err="1"/>
              <a:t>results</a:t>
            </a:r>
            <a:endParaRPr lang="cs-CZ" b="1" dirty="0"/>
          </a:p>
        </p:txBody>
      </p:sp>
      <p:sp>
        <p:nvSpPr>
          <p:cNvPr id="5" name="Zástupný text 4">
            <a:extLst>
              <a:ext uri="{FF2B5EF4-FFF2-40B4-BE49-F238E27FC236}">
                <a16:creationId xmlns:a16="http://schemas.microsoft.com/office/drawing/2014/main" id="{162F6FE1-080A-49A7-B5CB-CEA5AB5EBF6A}"/>
              </a:ext>
            </a:extLst>
          </p:cNvPr>
          <p:cNvSpPr>
            <a:spLocks noGrp="1"/>
          </p:cNvSpPr>
          <p:nvPr>
            <p:ph type="body" idx="1"/>
          </p:nvPr>
        </p:nvSpPr>
        <p:spPr/>
        <p:txBody>
          <a:bodyPr/>
          <a:lstStyle/>
          <a:p>
            <a:pPr algn="r"/>
            <a:r>
              <a:rPr lang="pt-PT" dirty="0"/>
              <a:t>Temas paremiológicos</a:t>
            </a:r>
            <a:endParaRPr lang="cs-CZ" dirty="0"/>
          </a:p>
        </p:txBody>
      </p:sp>
      <p:graphicFrame>
        <p:nvGraphicFramePr>
          <p:cNvPr id="9" name="Zástupný obsah 8">
            <a:extLst>
              <a:ext uri="{FF2B5EF4-FFF2-40B4-BE49-F238E27FC236}">
                <a16:creationId xmlns:a16="http://schemas.microsoft.com/office/drawing/2014/main" id="{DE38680F-5DF4-4DD3-9C5D-295CFA1ABF00}"/>
              </a:ext>
            </a:extLst>
          </p:cNvPr>
          <p:cNvGraphicFramePr>
            <a:graphicFrameLocks noGrp="1"/>
          </p:cNvGraphicFramePr>
          <p:nvPr>
            <p:ph sz="half" idx="2"/>
            <p:extLst>
              <p:ext uri="{D42A27DB-BD31-4B8C-83A1-F6EECF244321}">
                <p14:modId xmlns:p14="http://schemas.microsoft.com/office/powerpoint/2010/main" val="2775085717"/>
              </p:ext>
            </p:extLst>
          </p:nvPr>
        </p:nvGraphicFramePr>
        <p:xfrm>
          <a:off x="815927" y="2729132"/>
          <a:ext cx="4628270" cy="33903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Zástupný text 6">
            <a:extLst>
              <a:ext uri="{FF2B5EF4-FFF2-40B4-BE49-F238E27FC236}">
                <a16:creationId xmlns:a16="http://schemas.microsoft.com/office/drawing/2014/main" id="{9EB08069-FDFB-43F8-A57E-3AF013D022C3}"/>
              </a:ext>
            </a:extLst>
          </p:cNvPr>
          <p:cNvSpPr>
            <a:spLocks noGrp="1"/>
          </p:cNvSpPr>
          <p:nvPr>
            <p:ph type="body" sz="quarter" idx="3"/>
          </p:nvPr>
        </p:nvSpPr>
        <p:spPr/>
        <p:txBody>
          <a:bodyPr/>
          <a:lstStyle/>
          <a:p>
            <a:r>
              <a:rPr lang="pt-PT" dirty="0" err="1"/>
              <a:t>Paremiological</a:t>
            </a:r>
            <a:r>
              <a:rPr lang="pt-PT" dirty="0"/>
              <a:t> </a:t>
            </a:r>
            <a:r>
              <a:rPr lang="pt-PT" dirty="0" err="1"/>
              <a:t>themes</a:t>
            </a:r>
            <a:r>
              <a:rPr lang="pt-PT" dirty="0"/>
              <a:t> </a:t>
            </a:r>
            <a:endParaRPr lang="cs-CZ" dirty="0"/>
          </a:p>
        </p:txBody>
      </p:sp>
      <p:graphicFrame>
        <p:nvGraphicFramePr>
          <p:cNvPr id="15" name="Zástupný obsah 8">
            <a:extLst>
              <a:ext uri="{FF2B5EF4-FFF2-40B4-BE49-F238E27FC236}">
                <a16:creationId xmlns:a16="http://schemas.microsoft.com/office/drawing/2014/main" id="{DB096BA9-9046-404C-9E19-905BE7410DFF}"/>
              </a:ext>
            </a:extLst>
          </p:cNvPr>
          <p:cNvGraphicFramePr>
            <a:graphicFrameLocks/>
          </p:cNvGraphicFramePr>
          <p:nvPr>
            <p:extLst>
              <p:ext uri="{D42A27DB-BD31-4B8C-83A1-F6EECF244321}">
                <p14:modId xmlns:p14="http://schemas.microsoft.com/office/powerpoint/2010/main" val="2308476126"/>
              </p:ext>
            </p:extLst>
          </p:nvPr>
        </p:nvGraphicFramePr>
        <p:xfrm>
          <a:off x="6285912" y="2729132"/>
          <a:ext cx="4011639" cy="339031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Zástupný symbol pro číslo snímku 2">
            <a:extLst>
              <a:ext uri="{FF2B5EF4-FFF2-40B4-BE49-F238E27FC236}">
                <a16:creationId xmlns:a16="http://schemas.microsoft.com/office/drawing/2014/main" id="{4321C277-E634-4798-BEDA-DE9A4AB3ED37}"/>
              </a:ext>
            </a:extLst>
          </p:cNvPr>
          <p:cNvSpPr>
            <a:spLocks noGrp="1"/>
          </p:cNvSpPr>
          <p:nvPr>
            <p:ph type="sldNum" sz="quarter" idx="12"/>
          </p:nvPr>
        </p:nvSpPr>
        <p:spPr>
          <a:xfrm>
            <a:off x="9762978" y="6356350"/>
            <a:ext cx="1828389" cy="365125"/>
          </a:xfrm>
        </p:spPr>
        <p:txBody>
          <a:bodyPr/>
          <a:lstStyle/>
          <a:p>
            <a:r>
              <a:rPr lang="en-US" sz="3200" b="1" dirty="0">
                <a:solidFill>
                  <a:srgbClr val="FF0000"/>
                </a:solidFill>
                <a:highlight>
                  <a:srgbClr val="00FF00"/>
                </a:highlight>
              </a:rPr>
              <a:t>slide 13</a:t>
            </a:r>
          </a:p>
        </p:txBody>
      </p:sp>
    </p:spTree>
    <p:extLst>
      <p:ext uri="{BB962C8B-B14F-4D97-AF65-F5344CB8AC3E}">
        <p14:creationId xmlns:p14="http://schemas.microsoft.com/office/powerpoint/2010/main" val="1300028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a:extLst>
              <a:ext uri="{FF2B5EF4-FFF2-40B4-BE49-F238E27FC236}">
                <a16:creationId xmlns:a16="http://schemas.microsoft.com/office/drawing/2014/main" id="{F4ED5D49-6351-4837-8BFA-66E91F56AE11}"/>
              </a:ext>
            </a:extLst>
          </p:cNvPr>
          <p:cNvGraphicFramePr>
            <a:graphicFrameLocks noGrp="1"/>
          </p:cNvGraphicFramePr>
          <p:nvPr>
            <p:extLst>
              <p:ext uri="{D42A27DB-BD31-4B8C-83A1-F6EECF244321}">
                <p14:modId xmlns:p14="http://schemas.microsoft.com/office/powerpoint/2010/main" val="930064912"/>
              </p:ext>
            </p:extLst>
          </p:nvPr>
        </p:nvGraphicFramePr>
        <p:xfrm>
          <a:off x="661182" y="752951"/>
          <a:ext cx="10803988" cy="4480010"/>
        </p:xfrm>
        <a:graphic>
          <a:graphicData uri="http://schemas.openxmlformats.org/drawingml/2006/table">
            <a:tbl>
              <a:tblPr firstRow="1" firstCol="1" bandRow="1">
                <a:tableStyleId>{5C22544A-7EE6-4342-B048-85BDC9FD1C3A}</a:tableStyleId>
              </a:tblPr>
              <a:tblGrid>
                <a:gridCol w="3015065">
                  <a:extLst>
                    <a:ext uri="{9D8B030D-6E8A-4147-A177-3AD203B41FA5}">
                      <a16:colId xmlns:a16="http://schemas.microsoft.com/office/drawing/2014/main" val="1356766622"/>
                    </a:ext>
                  </a:extLst>
                </a:gridCol>
                <a:gridCol w="2982844">
                  <a:extLst>
                    <a:ext uri="{9D8B030D-6E8A-4147-A177-3AD203B41FA5}">
                      <a16:colId xmlns:a16="http://schemas.microsoft.com/office/drawing/2014/main" val="1253982247"/>
                    </a:ext>
                  </a:extLst>
                </a:gridCol>
                <a:gridCol w="2228801">
                  <a:extLst>
                    <a:ext uri="{9D8B030D-6E8A-4147-A177-3AD203B41FA5}">
                      <a16:colId xmlns:a16="http://schemas.microsoft.com/office/drawing/2014/main" val="3587527619"/>
                    </a:ext>
                  </a:extLst>
                </a:gridCol>
                <a:gridCol w="689695">
                  <a:extLst>
                    <a:ext uri="{9D8B030D-6E8A-4147-A177-3AD203B41FA5}">
                      <a16:colId xmlns:a16="http://schemas.microsoft.com/office/drawing/2014/main" val="2022872357"/>
                    </a:ext>
                  </a:extLst>
                </a:gridCol>
                <a:gridCol w="1887583">
                  <a:extLst>
                    <a:ext uri="{9D8B030D-6E8A-4147-A177-3AD203B41FA5}">
                      <a16:colId xmlns:a16="http://schemas.microsoft.com/office/drawing/2014/main" val="2470039527"/>
                    </a:ext>
                  </a:extLst>
                </a:gridCol>
              </a:tblGrid>
              <a:tr h="655961">
                <a:tc>
                  <a:txBody>
                    <a:bodyPr/>
                    <a:lstStyle/>
                    <a:p>
                      <a:pPr algn="just">
                        <a:lnSpc>
                          <a:spcPct val="150000"/>
                        </a:lnSpc>
                        <a:spcAft>
                          <a:spcPts val="800"/>
                        </a:spcAft>
                      </a:pPr>
                      <a:endParaRPr lang="cs-CZ"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00" marR="388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800"/>
                        </a:spcAft>
                      </a:pPr>
                      <a:endParaRPr lang="cs-CZ"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00" marR="3880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just">
                        <a:lnSpc>
                          <a:spcPct val="150000"/>
                        </a:lnSpc>
                        <a:spcAft>
                          <a:spcPts val="800"/>
                        </a:spcAft>
                      </a:pPr>
                      <a:endParaRPr lang="cs-CZ"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00" marR="38800" marT="0" marB="0">
                    <a:lnB w="12700" cap="flat" cmpd="sng" algn="ctr">
                      <a:solidFill>
                        <a:schemeClr val="tx1"/>
                      </a:solidFill>
                      <a:prstDash val="solid"/>
                      <a:round/>
                      <a:headEnd type="none" w="med" len="med"/>
                      <a:tailEnd type="none" w="med" len="med"/>
                    </a:lnB>
                  </a:tcPr>
                </a:tc>
                <a:tc>
                  <a:txBody>
                    <a:bodyPr/>
                    <a:lstStyle/>
                    <a:p>
                      <a:pPr algn="just">
                        <a:lnSpc>
                          <a:spcPct val="150000"/>
                        </a:lnSpc>
                        <a:spcAft>
                          <a:spcPts val="800"/>
                        </a:spcAft>
                      </a:pPr>
                      <a:r>
                        <a:rPr lang="pt-PT" sz="1100" dirty="0">
                          <a:solidFill>
                            <a:schemeClr val="tx1"/>
                          </a:solidFill>
                          <a:effectLst/>
                        </a:rPr>
                        <a:t>FIN</a:t>
                      </a:r>
                      <a:endParaRPr lang="cs-CZ"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00" marR="38800" marT="0" marB="0">
                    <a:lnB w="12700" cap="flat" cmpd="sng" algn="ctr">
                      <a:solidFill>
                        <a:schemeClr val="tx1"/>
                      </a:solidFill>
                      <a:prstDash val="solid"/>
                      <a:round/>
                      <a:headEnd type="none" w="med" len="med"/>
                      <a:tailEnd type="none" w="med" len="med"/>
                    </a:lnB>
                  </a:tcPr>
                </a:tc>
                <a:tc>
                  <a:txBody>
                    <a:bodyPr/>
                    <a:lstStyle/>
                    <a:p>
                      <a:pPr algn="just">
                        <a:lnSpc>
                          <a:spcPct val="150000"/>
                        </a:lnSpc>
                        <a:spcAft>
                          <a:spcPts val="800"/>
                        </a:spcAft>
                      </a:pPr>
                      <a:r>
                        <a:rPr lang="es-ES_tradnl" sz="1100" dirty="0">
                          <a:solidFill>
                            <a:schemeClr val="tx1"/>
                          </a:solidFill>
                          <a:effectLst/>
                        </a:rPr>
                        <a:t>HG PL RS FR ES…</a:t>
                      </a:r>
                      <a:endParaRPr lang="cs-CZ"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00" marR="38800"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898676"/>
                  </a:ext>
                </a:extLst>
              </a:tr>
              <a:tr h="518362">
                <a:tc>
                  <a:txBody>
                    <a:bodyPr/>
                    <a:lstStyle/>
                    <a:p>
                      <a:pPr algn="just">
                        <a:lnSpc>
                          <a:spcPct val="100000"/>
                        </a:lnSpc>
                        <a:spcAft>
                          <a:spcPts val="800"/>
                        </a:spcAft>
                      </a:pPr>
                      <a:r>
                        <a:rPr lang="pt-PT" sz="1100" dirty="0">
                          <a:solidFill>
                            <a:schemeClr val="tx1"/>
                          </a:solidFill>
                          <a:effectLst/>
                        </a:rPr>
                        <a:t>A César o que é de César e a Deus o que é de Deus.</a:t>
                      </a:r>
                      <a:endParaRPr lang="cs-CZ" sz="1100" dirty="0">
                        <a:solidFill>
                          <a:schemeClr val="tx1"/>
                        </a:solidFill>
                        <a:effectLst/>
                      </a:endParaRPr>
                    </a:p>
                    <a:p>
                      <a:pPr algn="just">
                        <a:lnSpc>
                          <a:spcPct val="100000"/>
                        </a:lnSpc>
                        <a:spcAft>
                          <a:spcPts val="800"/>
                        </a:spcAft>
                      </a:pPr>
                      <a:r>
                        <a:rPr lang="pt-PT" sz="1100" dirty="0">
                          <a:solidFill>
                            <a:schemeClr val="tx1"/>
                          </a:solidFill>
                          <a:effectLst/>
                        </a:rPr>
                        <a:t> </a:t>
                      </a:r>
                      <a:endParaRPr lang="cs-CZ"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00" marR="388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pt-PT" sz="1100" dirty="0" err="1">
                          <a:solidFill>
                            <a:schemeClr val="tx1"/>
                          </a:solidFill>
                          <a:effectLst/>
                        </a:rPr>
                        <a:t>Dávej</a:t>
                      </a:r>
                      <a:r>
                        <a:rPr lang="pt-PT" sz="1100" dirty="0">
                          <a:solidFill>
                            <a:schemeClr val="tx1"/>
                          </a:solidFill>
                          <a:effectLst/>
                        </a:rPr>
                        <a:t>/</a:t>
                      </a:r>
                      <a:r>
                        <a:rPr lang="pt-PT" sz="1100" dirty="0" err="1">
                          <a:solidFill>
                            <a:schemeClr val="tx1"/>
                          </a:solidFill>
                          <a:effectLst/>
                        </a:rPr>
                        <a:t>dej</a:t>
                      </a:r>
                      <a:r>
                        <a:rPr lang="pt-PT" sz="1100" dirty="0">
                          <a:solidFill>
                            <a:schemeClr val="tx1"/>
                          </a:solidFill>
                          <a:effectLst/>
                        </a:rPr>
                        <a:t> </a:t>
                      </a:r>
                      <a:r>
                        <a:rPr lang="pt-PT" sz="1100" dirty="0" err="1">
                          <a:solidFill>
                            <a:schemeClr val="tx1"/>
                          </a:solidFill>
                          <a:effectLst/>
                        </a:rPr>
                        <a:t>císařovi</a:t>
                      </a:r>
                      <a:r>
                        <a:rPr lang="pt-PT" sz="1100" dirty="0">
                          <a:solidFill>
                            <a:schemeClr val="tx1"/>
                          </a:solidFill>
                          <a:effectLst/>
                        </a:rPr>
                        <a:t>, co </a:t>
                      </a:r>
                      <a:r>
                        <a:rPr lang="pt-PT" sz="1100" dirty="0" err="1">
                          <a:solidFill>
                            <a:schemeClr val="tx1"/>
                          </a:solidFill>
                          <a:effectLst/>
                        </a:rPr>
                        <a:t>je</a:t>
                      </a:r>
                      <a:r>
                        <a:rPr lang="pt-PT" sz="1100" dirty="0">
                          <a:solidFill>
                            <a:schemeClr val="tx1"/>
                          </a:solidFill>
                          <a:effectLst/>
                        </a:rPr>
                        <a:t> </a:t>
                      </a:r>
                      <a:r>
                        <a:rPr lang="pt-PT" sz="1100" dirty="0" err="1">
                          <a:solidFill>
                            <a:schemeClr val="tx1"/>
                          </a:solidFill>
                          <a:effectLst/>
                        </a:rPr>
                        <a:t>císařovo</a:t>
                      </a:r>
                      <a:r>
                        <a:rPr lang="pt-PT" sz="1100" dirty="0">
                          <a:solidFill>
                            <a:schemeClr val="tx1"/>
                          </a:solidFill>
                          <a:effectLst/>
                        </a:rPr>
                        <a:t> (a co </a:t>
                      </a:r>
                      <a:r>
                        <a:rPr lang="pt-PT" sz="1100" dirty="0" err="1">
                          <a:solidFill>
                            <a:schemeClr val="tx1"/>
                          </a:solidFill>
                          <a:effectLst/>
                        </a:rPr>
                        <a:t>božího</a:t>
                      </a:r>
                      <a:r>
                        <a:rPr lang="pt-PT" sz="1100" dirty="0">
                          <a:solidFill>
                            <a:schemeClr val="tx1"/>
                          </a:solidFill>
                          <a:effectLst/>
                        </a:rPr>
                        <a:t>, </a:t>
                      </a:r>
                      <a:r>
                        <a:rPr lang="pt-PT" sz="1100" dirty="0" err="1">
                          <a:solidFill>
                            <a:schemeClr val="tx1"/>
                          </a:solidFill>
                          <a:effectLst/>
                        </a:rPr>
                        <a:t>bohu</a:t>
                      </a:r>
                      <a:r>
                        <a:rPr lang="pt-PT" sz="1100" dirty="0">
                          <a:solidFill>
                            <a:schemeClr val="tx1"/>
                          </a:solidFill>
                          <a:effectLst/>
                        </a:rPr>
                        <a:t>). </a:t>
                      </a:r>
                      <a:endParaRPr lang="cs-CZ"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00" marR="388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US" sz="1100" dirty="0">
                          <a:solidFill>
                            <a:schemeClr val="tx1"/>
                          </a:solidFill>
                          <a:effectLst/>
                        </a:rPr>
                        <a:t>to Caesar the things that are Caesar's</a:t>
                      </a:r>
                      <a:endParaRPr lang="cs-CZ"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00" marR="388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US" sz="1100" dirty="0">
                          <a:solidFill>
                            <a:schemeClr val="tx1"/>
                          </a:solidFill>
                          <a:effectLst/>
                        </a:rPr>
                        <a:t> </a:t>
                      </a:r>
                      <a:endParaRPr lang="cs-CZ"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00" marR="388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US" sz="1100">
                          <a:solidFill>
                            <a:schemeClr val="tx1"/>
                          </a:solidFill>
                          <a:effectLst/>
                        </a:rPr>
                        <a:t> </a:t>
                      </a:r>
                      <a:endParaRPr lang="cs-CZ"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00" marR="388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36640678"/>
                  </a:ext>
                </a:extLst>
              </a:tr>
              <a:tr h="181359">
                <a:tc>
                  <a:txBody>
                    <a:bodyPr/>
                    <a:lstStyle/>
                    <a:p>
                      <a:pPr algn="just">
                        <a:lnSpc>
                          <a:spcPct val="100000"/>
                        </a:lnSpc>
                        <a:spcAft>
                          <a:spcPts val="800"/>
                        </a:spcAft>
                      </a:pPr>
                      <a:r>
                        <a:rPr lang="pt-PT" sz="1100" dirty="0">
                          <a:solidFill>
                            <a:schemeClr val="tx1"/>
                          </a:solidFill>
                          <a:effectLst/>
                        </a:rPr>
                        <a:t>A mentira tem pernas curtas.</a:t>
                      </a:r>
                      <a:endParaRPr lang="cs-CZ" sz="1100" dirty="0">
                        <a:solidFill>
                          <a:schemeClr val="tx1"/>
                        </a:solidFill>
                        <a:effectLst/>
                      </a:endParaRPr>
                    </a:p>
                    <a:p>
                      <a:pPr algn="just">
                        <a:lnSpc>
                          <a:spcPct val="100000"/>
                        </a:lnSpc>
                        <a:spcAft>
                          <a:spcPts val="800"/>
                        </a:spcAft>
                      </a:pPr>
                      <a:r>
                        <a:rPr lang="pt-PT" sz="1100" dirty="0">
                          <a:solidFill>
                            <a:schemeClr val="tx1"/>
                          </a:solidFill>
                          <a:effectLst/>
                        </a:rPr>
                        <a:t> A corda da mentira é muito curta</a:t>
                      </a:r>
                      <a:endParaRPr lang="cs-CZ"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00" marR="388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pt-PT" sz="1100" dirty="0" err="1">
                          <a:solidFill>
                            <a:schemeClr val="tx1"/>
                          </a:solidFill>
                          <a:effectLst/>
                        </a:rPr>
                        <a:t>Lež</a:t>
                      </a:r>
                      <a:r>
                        <a:rPr lang="pt-PT" sz="1100" dirty="0">
                          <a:solidFill>
                            <a:schemeClr val="tx1"/>
                          </a:solidFill>
                          <a:effectLst/>
                        </a:rPr>
                        <a:t> má </a:t>
                      </a:r>
                      <a:r>
                        <a:rPr lang="pt-PT" sz="1100" dirty="0" err="1">
                          <a:solidFill>
                            <a:schemeClr val="tx1"/>
                          </a:solidFill>
                          <a:effectLst/>
                        </a:rPr>
                        <a:t>krátké</a:t>
                      </a:r>
                      <a:r>
                        <a:rPr lang="pt-PT" sz="1100" dirty="0">
                          <a:solidFill>
                            <a:schemeClr val="tx1"/>
                          </a:solidFill>
                          <a:effectLst/>
                        </a:rPr>
                        <a:t>/</a:t>
                      </a:r>
                      <a:r>
                        <a:rPr lang="pt-PT" sz="1100" dirty="0" err="1">
                          <a:solidFill>
                            <a:schemeClr val="tx1"/>
                          </a:solidFill>
                          <a:effectLst/>
                        </a:rPr>
                        <a:t>krátký</a:t>
                      </a:r>
                      <a:r>
                        <a:rPr lang="pt-PT" sz="1100" dirty="0">
                          <a:solidFill>
                            <a:schemeClr val="tx1"/>
                          </a:solidFill>
                          <a:effectLst/>
                        </a:rPr>
                        <a:t> </a:t>
                      </a:r>
                      <a:r>
                        <a:rPr lang="pt-PT" sz="1100" dirty="0" err="1">
                          <a:solidFill>
                            <a:schemeClr val="tx1"/>
                          </a:solidFill>
                          <a:effectLst/>
                        </a:rPr>
                        <a:t>nohy</a:t>
                      </a:r>
                      <a:r>
                        <a:rPr lang="pt-PT" sz="1100" dirty="0">
                          <a:solidFill>
                            <a:schemeClr val="tx1"/>
                          </a:solidFill>
                          <a:effectLst/>
                        </a:rPr>
                        <a:t> (a </a:t>
                      </a:r>
                      <a:r>
                        <a:rPr lang="pt-PT" sz="1100" dirty="0" err="1">
                          <a:solidFill>
                            <a:schemeClr val="tx1"/>
                          </a:solidFill>
                          <a:effectLst/>
                        </a:rPr>
                        <a:t>daleko</a:t>
                      </a:r>
                      <a:r>
                        <a:rPr lang="pt-PT" sz="1100" dirty="0">
                          <a:solidFill>
                            <a:schemeClr val="tx1"/>
                          </a:solidFill>
                          <a:effectLst/>
                        </a:rPr>
                        <a:t> </a:t>
                      </a:r>
                      <a:r>
                        <a:rPr lang="pt-PT" sz="1100" dirty="0" err="1">
                          <a:solidFill>
                            <a:schemeClr val="tx1"/>
                          </a:solidFill>
                          <a:effectLst/>
                        </a:rPr>
                        <a:t>neujde</a:t>
                      </a:r>
                      <a:r>
                        <a:rPr lang="pt-PT" sz="1100" dirty="0">
                          <a:solidFill>
                            <a:schemeClr val="tx1"/>
                          </a:solidFill>
                          <a:effectLst/>
                        </a:rPr>
                        <a:t>).</a:t>
                      </a:r>
                      <a:endParaRPr lang="cs-CZ" sz="1100" dirty="0">
                        <a:solidFill>
                          <a:schemeClr val="tx1"/>
                        </a:solidFill>
                        <a:effectLst/>
                      </a:endParaRPr>
                    </a:p>
                    <a:p>
                      <a:pPr algn="just">
                        <a:lnSpc>
                          <a:spcPct val="107000"/>
                        </a:lnSpc>
                        <a:spcAft>
                          <a:spcPts val="800"/>
                        </a:spcAft>
                      </a:pPr>
                      <a:r>
                        <a:rPr lang="pt-PT" sz="1100" dirty="0">
                          <a:solidFill>
                            <a:schemeClr val="tx1"/>
                          </a:solidFill>
                          <a:effectLst/>
                        </a:rPr>
                        <a:t> </a:t>
                      </a:r>
                      <a:endParaRPr lang="cs-CZ"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00" marR="388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US" sz="1100" dirty="0">
                          <a:solidFill>
                            <a:schemeClr val="tx1"/>
                          </a:solidFill>
                          <a:effectLst/>
                        </a:rPr>
                        <a:t>A lie has short legs but it runs faster than the truth.</a:t>
                      </a:r>
                      <a:endParaRPr lang="cs-CZ" sz="1100" dirty="0">
                        <a:solidFill>
                          <a:schemeClr val="tx1"/>
                        </a:solidFill>
                        <a:effectLst/>
                      </a:endParaRPr>
                    </a:p>
                    <a:p>
                      <a:pPr algn="just">
                        <a:lnSpc>
                          <a:spcPct val="107000"/>
                        </a:lnSpc>
                        <a:spcAft>
                          <a:spcPts val="800"/>
                        </a:spcAft>
                      </a:pPr>
                      <a:r>
                        <a:rPr lang="en-US" sz="1100" dirty="0">
                          <a:solidFill>
                            <a:schemeClr val="tx1"/>
                          </a:solidFill>
                          <a:effectLst/>
                        </a:rPr>
                        <a:t> </a:t>
                      </a:r>
                      <a:endParaRPr lang="cs-CZ"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00" marR="388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US" sz="1100">
                          <a:solidFill>
                            <a:schemeClr val="tx1"/>
                          </a:solidFill>
                          <a:effectLst/>
                        </a:rPr>
                        <a:t> </a:t>
                      </a:r>
                      <a:endParaRPr lang="cs-CZ"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00" marR="388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US" sz="1100">
                          <a:solidFill>
                            <a:schemeClr val="tx1"/>
                          </a:solidFill>
                          <a:effectLst/>
                        </a:rPr>
                        <a:t> </a:t>
                      </a:r>
                      <a:endParaRPr lang="cs-CZ"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00" marR="388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13211713"/>
                  </a:ext>
                </a:extLst>
              </a:tr>
              <a:tr h="247189">
                <a:tc>
                  <a:txBody>
                    <a:bodyPr/>
                    <a:lstStyle/>
                    <a:p>
                      <a:pPr algn="just">
                        <a:lnSpc>
                          <a:spcPct val="100000"/>
                        </a:lnSpc>
                        <a:spcAft>
                          <a:spcPts val="800"/>
                        </a:spcAft>
                      </a:pPr>
                      <a:r>
                        <a:rPr lang="pt-PT" sz="1100" dirty="0">
                          <a:solidFill>
                            <a:schemeClr val="tx1"/>
                          </a:solidFill>
                          <a:effectLst/>
                        </a:rPr>
                        <a:t>A exceção confirma a regra.</a:t>
                      </a:r>
                      <a:endParaRPr lang="cs-CZ"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00" marR="388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pt-PT" sz="1100" dirty="0" err="1">
                          <a:solidFill>
                            <a:schemeClr val="tx1"/>
                          </a:solidFill>
                          <a:effectLst/>
                        </a:rPr>
                        <a:t>Výjimka</a:t>
                      </a:r>
                      <a:r>
                        <a:rPr lang="pt-PT" sz="1100" dirty="0">
                          <a:solidFill>
                            <a:schemeClr val="tx1"/>
                          </a:solidFill>
                          <a:effectLst/>
                        </a:rPr>
                        <a:t> </a:t>
                      </a:r>
                      <a:r>
                        <a:rPr lang="pt-PT" sz="1100" dirty="0" err="1">
                          <a:solidFill>
                            <a:schemeClr val="tx1"/>
                          </a:solidFill>
                          <a:effectLst/>
                        </a:rPr>
                        <a:t>potvrzuje</a:t>
                      </a:r>
                      <a:r>
                        <a:rPr lang="pt-PT" sz="1100" dirty="0">
                          <a:solidFill>
                            <a:schemeClr val="tx1"/>
                          </a:solidFill>
                          <a:effectLst/>
                        </a:rPr>
                        <a:t> </a:t>
                      </a:r>
                      <a:r>
                        <a:rPr lang="pt-PT" sz="1100" dirty="0" err="1">
                          <a:solidFill>
                            <a:schemeClr val="tx1"/>
                          </a:solidFill>
                          <a:effectLst/>
                        </a:rPr>
                        <a:t>pravidlo</a:t>
                      </a:r>
                      <a:r>
                        <a:rPr lang="pt-PT" sz="1100" dirty="0">
                          <a:solidFill>
                            <a:schemeClr val="tx1"/>
                          </a:solidFill>
                          <a:effectLst/>
                        </a:rPr>
                        <a:t>. </a:t>
                      </a:r>
                      <a:endParaRPr lang="cs-CZ"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00" marR="388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US" sz="1100" dirty="0">
                          <a:solidFill>
                            <a:schemeClr val="tx1"/>
                          </a:solidFill>
                          <a:effectLst/>
                        </a:rPr>
                        <a:t>exception that proves the rule</a:t>
                      </a:r>
                      <a:endParaRPr lang="cs-CZ"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00" marR="388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US" sz="1100">
                          <a:solidFill>
                            <a:schemeClr val="tx1"/>
                          </a:solidFill>
                          <a:effectLst/>
                        </a:rPr>
                        <a:t> </a:t>
                      </a:r>
                      <a:endParaRPr lang="cs-CZ"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00" marR="388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US" sz="1100">
                          <a:solidFill>
                            <a:schemeClr val="tx1"/>
                          </a:solidFill>
                          <a:effectLst/>
                        </a:rPr>
                        <a:t> </a:t>
                      </a:r>
                      <a:endParaRPr lang="cs-CZ"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00" marR="388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0436477"/>
                  </a:ext>
                </a:extLst>
              </a:tr>
              <a:tr h="211868">
                <a:tc>
                  <a:txBody>
                    <a:bodyPr/>
                    <a:lstStyle/>
                    <a:p>
                      <a:pPr algn="just">
                        <a:lnSpc>
                          <a:spcPct val="100000"/>
                        </a:lnSpc>
                        <a:spcAft>
                          <a:spcPts val="800"/>
                        </a:spcAft>
                      </a:pPr>
                      <a:r>
                        <a:rPr lang="pt-PT" sz="1100" dirty="0">
                          <a:solidFill>
                            <a:schemeClr val="tx1"/>
                          </a:solidFill>
                          <a:effectLst/>
                        </a:rPr>
                        <a:t>A justiça não dorme.</a:t>
                      </a:r>
                      <a:endParaRPr lang="cs-CZ"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00" marR="388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pt-PT" sz="1100" dirty="0" err="1">
                          <a:solidFill>
                            <a:schemeClr val="tx1"/>
                          </a:solidFill>
                          <a:effectLst/>
                        </a:rPr>
                        <a:t>Spravedlnost</a:t>
                      </a:r>
                      <a:r>
                        <a:rPr lang="pt-PT" sz="1100" dirty="0">
                          <a:solidFill>
                            <a:schemeClr val="tx1"/>
                          </a:solidFill>
                          <a:effectLst/>
                        </a:rPr>
                        <a:t> </a:t>
                      </a:r>
                      <a:r>
                        <a:rPr lang="pt-PT" sz="1100" dirty="0" err="1">
                          <a:solidFill>
                            <a:schemeClr val="tx1"/>
                          </a:solidFill>
                          <a:effectLst/>
                        </a:rPr>
                        <a:t>je</a:t>
                      </a:r>
                      <a:r>
                        <a:rPr lang="pt-PT" sz="1100" dirty="0">
                          <a:solidFill>
                            <a:schemeClr val="tx1"/>
                          </a:solidFill>
                          <a:effectLst/>
                        </a:rPr>
                        <a:t> </a:t>
                      </a:r>
                      <a:r>
                        <a:rPr lang="pt-PT" sz="1100" dirty="0" err="1">
                          <a:solidFill>
                            <a:schemeClr val="tx1"/>
                          </a:solidFill>
                          <a:effectLst/>
                        </a:rPr>
                        <a:t>slepá</a:t>
                      </a:r>
                      <a:endParaRPr lang="cs-CZ"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00" marR="388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pt-PT" sz="1100" dirty="0">
                          <a:solidFill>
                            <a:schemeClr val="tx1"/>
                          </a:solidFill>
                          <a:effectLst/>
                        </a:rPr>
                        <a:t>Justice </a:t>
                      </a:r>
                      <a:r>
                        <a:rPr lang="pt-PT" sz="1100" dirty="0" err="1">
                          <a:solidFill>
                            <a:schemeClr val="tx1"/>
                          </a:solidFill>
                          <a:effectLst/>
                        </a:rPr>
                        <a:t>is</a:t>
                      </a:r>
                      <a:r>
                        <a:rPr lang="pt-PT" sz="1100" dirty="0">
                          <a:solidFill>
                            <a:schemeClr val="tx1"/>
                          </a:solidFill>
                          <a:effectLst/>
                        </a:rPr>
                        <a:t> </a:t>
                      </a:r>
                      <a:r>
                        <a:rPr lang="pt-PT" sz="1100" dirty="0" err="1">
                          <a:solidFill>
                            <a:schemeClr val="tx1"/>
                          </a:solidFill>
                          <a:effectLst/>
                        </a:rPr>
                        <a:t>blind</a:t>
                      </a:r>
                      <a:endParaRPr lang="cs-CZ"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00" marR="388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pt-PT" sz="1100">
                          <a:solidFill>
                            <a:schemeClr val="tx1"/>
                          </a:solidFill>
                          <a:effectLst/>
                        </a:rPr>
                        <a:t> </a:t>
                      </a:r>
                      <a:endParaRPr lang="cs-CZ"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00" marR="388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pt-PT" sz="1100">
                          <a:solidFill>
                            <a:schemeClr val="tx1"/>
                          </a:solidFill>
                          <a:effectLst/>
                        </a:rPr>
                        <a:t> </a:t>
                      </a:r>
                      <a:endParaRPr lang="cs-CZ"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00" marR="388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78848143"/>
                  </a:ext>
                </a:extLst>
              </a:tr>
              <a:tr h="434533">
                <a:tc>
                  <a:txBody>
                    <a:bodyPr/>
                    <a:lstStyle/>
                    <a:p>
                      <a:pPr algn="just">
                        <a:lnSpc>
                          <a:spcPct val="100000"/>
                        </a:lnSpc>
                        <a:spcAft>
                          <a:spcPts val="800"/>
                        </a:spcAft>
                      </a:pPr>
                      <a:r>
                        <a:rPr lang="pt-PT" sz="1100" dirty="0">
                          <a:solidFill>
                            <a:schemeClr val="tx1"/>
                          </a:solidFill>
                          <a:effectLst/>
                        </a:rPr>
                        <a:t>Olho por olho, dente por dente</a:t>
                      </a:r>
                      <a:endParaRPr lang="cs-CZ"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00" marR="388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pt-PT" sz="1100" dirty="0" err="1">
                          <a:solidFill>
                            <a:schemeClr val="tx1"/>
                          </a:solidFill>
                          <a:effectLst/>
                        </a:rPr>
                        <a:t>Oko</a:t>
                      </a:r>
                      <a:r>
                        <a:rPr lang="pt-PT" sz="1100" dirty="0">
                          <a:solidFill>
                            <a:schemeClr val="tx1"/>
                          </a:solidFill>
                          <a:effectLst/>
                        </a:rPr>
                        <a:t> </a:t>
                      </a:r>
                      <a:r>
                        <a:rPr lang="pt-PT" sz="1100" dirty="0" err="1">
                          <a:solidFill>
                            <a:schemeClr val="tx1"/>
                          </a:solidFill>
                          <a:effectLst/>
                        </a:rPr>
                        <a:t>za</a:t>
                      </a:r>
                      <a:r>
                        <a:rPr lang="pt-PT" sz="1100" dirty="0">
                          <a:solidFill>
                            <a:schemeClr val="tx1"/>
                          </a:solidFill>
                          <a:effectLst/>
                        </a:rPr>
                        <a:t> </a:t>
                      </a:r>
                      <a:r>
                        <a:rPr lang="pt-PT" sz="1100" dirty="0" err="1">
                          <a:solidFill>
                            <a:schemeClr val="tx1"/>
                          </a:solidFill>
                          <a:effectLst/>
                        </a:rPr>
                        <a:t>oko</a:t>
                      </a:r>
                      <a:r>
                        <a:rPr lang="pt-PT" sz="1100" dirty="0">
                          <a:solidFill>
                            <a:schemeClr val="tx1"/>
                          </a:solidFill>
                          <a:effectLst/>
                        </a:rPr>
                        <a:t>. </a:t>
                      </a:r>
                      <a:r>
                        <a:rPr lang="pt-PT" sz="1100" dirty="0" err="1">
                          <a:solidFill>
                            <a:schemeClr val="tx1"/>
                          </a:solidFill>
                          <a:effectLst/>
                        </a:rPr>
                        <a:t>Oko</a:t>
                      </a:r>
                      <a:r>
                        <a:rPr lang="pt-PT" sz="1100" dirty="0">
                          <a:solidFill>
                            <a:schemeClr val="tx1"/>
                          </a:solidFill>
                          <a:effectLst/>
                        </a:rPr>
                        <a:t> </a:t>
                      </a:r>
                      <a:r>
                        <a:rPr lang="pt-PT" sz="1100" dirty="0" err="1">
                          <a:solidFill>
                            <a:schemeClr val="tx1"/>
                          </a:solidFill>
                          <a:effectLst/>
                        </a:rPr>
                        <a:t>za</a:t>
                      </a:r>
                      <a:r>
                        <a:rPr lang="pt-PT" sz="1100" dirty="0">
                          <a:solidFill>
                            <a:schemeClr val="tx1"/>
                          </a:solidFill>
                          <a:effectLst/>
                        </a:rPr>
                        <a:t> </a:t>
                      </a:r>
                      <a:r>
                        <a:rPr lang="pt-PT" sz="1100" dirty="0" err="1">
                          <a:solidFill>
                            <a:schemeClr val="tx1"/>
                          </a:solidFill>
                          <a:effectLst/>
                        </a:rPr>
                        <a:t>oko</a:t>
                      </a:r>
                      <a:r>
                        <a:rPr lang="pt-PT" sz="1100" dirty="0">
                          <a:solidFill>
                            <a:schemeClr val="tx1"/>
                          </a:solidFill>
                          <a:effectLst/>
                        </a:rPr>
                        <a:t>, </a:t>
                      </a:r>
                      <a:r>
                        <a:rPr lang="pt-PT" sz="1100" dirty="0" err="1">
                          <a:solidFill>
                            <a:schemeClr val="tx1"/>
                          </a:solidFill>
                          <a:effectLst/>
                        </a:rPr>
                        <a:t>zub</a:t>
                      </a:r>
                      <a:r>
                        <a:rPr lang="pt-PT" sz="1100" dirty="0">
                          <a:solidFill>
                            <a:schemeClr val="tx1"/>
                          </a:solidFill>
                          <a:effectLst/>
                        </a:rPr>
                        <a:t> </a:t>
                      </a:r>
                      <a:r>
                        <a:rPr lang="pt-PT" sz="1100" dirty="0" err="1">
                          <a:solidFill>
                            <a:schemeClr val="tx1"/>
                          </a:solidFill>
                          <a:effectLst/>
                        </a:rPr>
                        <a:t>za</a:t>
                      </a:r>
                      <a:r>
                        <a:rPr lang="pt-PT" sz="1100" dirty="0">
                          <a:solidFill>
                            <a:schemeClr val="tx1"/>
                          </a:solidFill>
                          <a:effectLst/>
                        </a:rPr>
                        <a:t> </a:t>
                      </a:r>
                      <a:r>
                        <a:rPr lang="pt-PT" sz="1100" dirty="0" err="1">
                          <a:solidFill>
                            <a:schemeClr val="tx1"/>
                          </a:solidFill>
                          <a:effectLst/>
                        </a:rPr>
                        <a:t>zub</a:t>
                      </a:r>
                      <a:endParaRPr lang="cs-CZ"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00" marR="388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US" sz="1100" dirty="0">
                          <a:solidFill>
                            <a:schemeClr val="tx1"/>
                          </a:solidFill>
                          <a:effectLst/>
                        </a:rPr>
                        <a:t>eye for eye, tooth for tooth, hand for hand, foot for foot,</a:t>
                      </a:r>
                      <a:endParaRPr lang="cs-CZ"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00" marR="388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US" sz="1100" dirty="0">
                          <a:solidFill>
                            <a:schemeClr val="tx1"/>
                          </a:solidFill>
                          <a:effectLst/>
                        </a:rPr>
                        <a:t> </a:t>
                      </a:r>
                      <a:endParaRPr lang="cs-CZ"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00" marR="388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US" sz="1100">
                          <a:solidFill>
                            <a:schemeClr val="tx1"/>
                          </a:solidFill>
                          <a:effectLst/>
                        </a:rPr>
                        <a:t> </a:t>
                      </a:r>
                      <a:endParaRPr lang="cs-CZ"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00" marR="388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2649171"/>
                  </a:ext>
                </a:extLst>
              </a:tr>
              <a:tr h="247189">
                <a:tc>
                  <a:txBody>
                    <a:bodyPr/>
                    <a:lstStyle/>
                    <a:p>
                      <a:pPr algn="just">
                        <a:lnSpc>
                          <a:spcPct val="100000"/>
                        </a:lnSpc>
                        <a:spcAft>
                          <a:spcPts val="800"/>
                        </a:spcAft>
                      </a:pPr>
                      <a:r>
                        <a:rPr lang="cs-CZ" sz="1100" dirty="0">
                          <a:solidFill>
                            <a:schemeClr val="tx1"/>
                          </a:solidFill>
                          <a:effectLst/>
                        </a:rPr>
                        <a:t> </a:t>
                      </a:r>
                      <a:r>
                        <a:rPr lang="pt-PT" sz="1100" dirty="0">
                          <a:solidFill>
                            <a:schemeClr val="tx1"/>
                          </a:solidFill>
                          <a:effectLst/>
                        </a:rPr>
                        <a:t>Os fins justificam os meios.</a:t>
                      </a:r>
                      <a:endParaRPr lang="cs-CZ"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00" marR="388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pt-PT" sz="1100" dirty="0" err="1">
                          <a:solidFill>
                            <a:schemeClr val="tx1"/>
                          </a:solidFill>
                          <a:effectLst/>
                        </a:rPr>
                        <a:t>Účel</a:t>
                      </a:r>
                      <a:r>
                        <a:rPr lang="pt-PT" sz="1100" dirty="0">
                          <a:solidFill>
                            <a:schemeClr val="tx1"/>
                          </a:solidFill>
                          <a:effectLst/>
                        </a:rPr>
                        <a:t> </a:t>
                      </a:r>
                      <a:r>
                        <a:rPr lang="pt-PT" sz="1100" dirty="0" err="1">
                          <a:solidFill>
                            <a:schemeClr val="tx1"/>
                          </a:solidFill>
                          <a:effectLst/>
                        </a:rPr>
                        <a:t>světí</a:t>
                      </a:r>
                      <a:r>
                        <a:rPr lang="pt-PT" sz="1100" dirty="0">
                          <a:solidFill>
                            <a:schemeClr val="tx1"/>
                          </a:solidFill>
                          <a:effectLst/>
                        </a:rPr>
                        <a:t> </a:t>
                      </a:r>
                      <a:r>
                        <a:rPr lang="pt-PT" sz="1100" dirty="0" err="1">
                          <a:solidFill>
                            <a:schemeClr val="tx1"/>
                          </a:solidFill>
                          <a:effectLst/>
                        </a:rPr>
                        <a:t>prostředky</a:t>
                      </a:r>
                      <a:r>
                        <a:rPr lang="pt-PT" sz="1100" dirty="0">
                          <a:solidFill>
                            <a:schemeClr val="tx1"/>
                          </a:solidFill>
                          <a:effectLst/>
                        </a:rPr>
                        <a:t>.</a:t>
                      </a:r>
                      <a:endParaRPr lang="cs-CZ"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00" marR="388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US" sz="1100" dirty="0">
                          <a:solidFill>
                            <a:schemeClr val="tx1"/>
                          </a:solidFill>
                          <a:effectLst/>
                        </a:rPr>
                        <a:t>the end justifies the means</a:t>
                      </a:r>
                      <a:endParaRPr lang="cs-CZ"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00" marR="388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US" sz="1100">
                          <a:solidFill>
                            <a:schemeClr val="tx1"/>
                          </a:solidFill>
                          <a:effectLst/>
                        </a:rPr>
                        <a:t> </a:t>
                      </a:r>
                      <a:endParaRPr lang="cs-CZ"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00" marR="388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US" sz="1100">
                          <a:solidFill>
                            <a:schemeClr val="tx1"/>
                          </a:solidFill>
                          <a:effectLst/>
                        </a:rPr>
                        <a:t> </a:t>
                      </a:r>
                      <a:endParaRPr lang="cs-CZ"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00" marR="388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46271902"/>
                  </a:ext>
                </a:extLst>
              </a:tr>
              <a:tr h="361099">
                <a:tc>
                  <a:txBody>
                    <a:bodyPr/>
                    <a:lstStyle/>
                    <a:p>
                      <a:pPr algn="just">
                        <a:lnSpc>
                          <a:spcPct val="100000"/>
                        </a:lnSpc>
                        <a:spcAft>
                          <a:spcPts val="800"/>
                        </a:spcAft>
                      </a:pPr>
                      <a:r>
                        <a:rPr lang="pt-PT" sz="1100" dirty="0">
                          <a:solidFill>
                            <a:schemeClr val="tx1"/>
                          </a:solidFill>
                          <a:effectLst/>
                        </a:rPr>
                        <a:t>A ocasião faz o ladrão.</a:t>
                      </a:r>
                      <a:endParaRPr lang="cs-CZ" sz="1100" dirty="0">
                        <a:solidFill>
                          <a:schemeClr val="tx1"/>
                        </a:solidFill>
                        <a:effectLst/>
                      </a:endParaRPr>
                    </a:p>
                    <a:p>
                      <a:pPr algn="just">
                        <a:lnSpc>
                          <a:spcPct val="100000"/>
                        </a:lnSpc>
                        <a:spcAft>
                          <a:spcPts val="800"/>
                        </a:spcAft>
                      </a:pPr>
                      <a:r>
                        <a:rPr lang="pt-PT" sz="1100" dirty="0">
                          <a:solidFill>
                            <a:schemeClr val="tx1"/>
                          </a:solidFill>
                          <a:effectLst/>
                        </a:rPr>
                        <a:t> A ladrão de casa não se fecha a porta.</a:t>
                      </a:r>
                      <a:endParaRPr lang="cs-CZ" sz="1100" dirty="0">
                        <a:solidFill>
                          <a:schemeClr val="tx1"/>
                        </a:solidFill>
                        <a:effectLst/>
                      </a:endParaRPr>
                    </a:p>
                    <a:p>
                      <a:pPr algn="just">
                        <a:lnSpc>
                          <a:spcPct val="100000"/>
                        </a:lnSpc>
                        <a:spcAft>
                          <a:spcPts val="800"/>
                        </a:spcAft>
                      </a:pPr>
                      <a:r>
                        <a:rPr lang="pt-PT" sz="1100" dirty="0">
                          <a:solidFill>
                            <a:schemeClr val="tx1"/>
                          </a:solidFill>
                          <a:effectLst/>
                        </a:rPr>
                        <a:t>A cuco não cuques, a ladrão não furtes.</a:t>
                      </a:r>
                      <a:endParaRPr lang="cs-CZ"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00" marR="388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pt-PT" sz="1100" dirty="0" err="1">
                          <a:solidFill>
                            <a:schemeClr val="tx1"/>
                          </a:solidFill>
                          <a:effectLst/>
                        </a:rPr>
                        <a:t>Příležitost</a:t>
                      </a:r>
                      <a:r>
                        <a:rPr lang="pt-PT" sz="1100" dirty="0">
                          <a:solidFill>
                            <a:schemeClr val="tx1"/>
                          </a:solidFill>
                          <a:effectLst/>
                        </a:rPr>
                        <a:t> </a:t>
                      </a:r>
                      <a:r>
                        <a:rPr lang="pt-PT" sz="1100" dirty="0" err="1">
                          <a:solidFill>
                            <a:schemeClr val="tx1"/>
                          </a:solidFill>
                          <a:effectLst/>
                        </a:rPr>
                        <a:t>dělá</a:t>
                      </a:r>
                      <a:r>
                        <a:rPr lang="pt-PT" sz="1100" dirty="0">
                          <a:solidFill>
                            <a:schemeClr val="tx1"/>
                          </a:solidFill>
                          <a:effectLst/>
                        </a:rPr>
                        <a:t> </a:t>
                      </a:r>
                      <a:r>
                        <a:rPr lang="pt-PT" sz="1100" dirty="0" err="1">
                          <a:solidFill>
                            <a:schemeClr val="tx1"/>
                          </a:solidFill>
                          <a:effectLst/>
                        </a:rPr>
                        <a:t>zloděje</a:t>
                      </a:r>
                      <a:r>
                        <a:rPr lang="pt-PT" sz="1100" dirty="0">
                          <a:solidFill>
                            <a:schemeClr val="tx1"/>
                          </a:solidFill>
                          <a:effectLst/>
                        </a:rPr>
                        <a:t>.</a:t>
                      </a:r>
                      <a:endParaRPr lang="cs-CZ"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00" marR="388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pt-PT" sz="1100" dirty="0" err="1">
                          <a:solidFill>
                            <a:schemeClr val="tx1"/>
                          </a:solidFill>
                          <a:effectLst/>
                        </a:rPr>
                        <a:t>Opportunity</a:t>
                      </a:r>
                      <a:r>
                        <a:rPr lang="pt-PT" sz="1100" dirty="0">
                          <a:solidFill>
                            <a:schemeClr val="tx1"/>
                          </a:solidFill>
                          <a:effectLst/>
                        </a:rPr>
                        <a:t> </a:t>
                      </a:r>
                      <a:r>
                        <a:rPr lang="pt-PT" sz="1100" dirty="0" err="1">
                          <a:solidFill>
                            <a:schemeClr val="tx1"/>
                          </a:solidFill>
                          <a:effectLst/>
                        </a:rPr>
                        <a:t>makes</a:t>
                      </a:r>
                      <a:r>
                        <a:rPr lang="pt-PT" sz="1100" dirty="0">
                          <a:solidFill>
                            <a:schemeClr val="tx1"/>
                          </a:solidFill>
                          <a:effectLst/>
                        </a:rPr>
                        <a:t> </a:t>
                      </a:r>
                      <a:r>
                        <a:rPr lang="pt-PT" sz="1100" dirty="0" err="1">
                          <a:solidFill>
                            <a:schemeClr val="tx1"/>
                          </a:solidFill>
                          <a:effectLst/>
                        </a:rPr>
                        <a:t>the</a:t>
                      </a:r>
                      <a:r>
                        <a:rPr lang="pt-PT" sz="1100" dirty="0">
                          <a:solidFill>
                            <a:schemeClr val="tx1"/>
                          </a:solidFill>
                          <a:effectLst/>
                        </a:rPr>
                        <a:t> </a:t>
                      </a:r>
                      <a:r>
                        <a:rPr lang="pt-PT" sz="1100" dirty="0" err="1">
                          <a:solidFill>
                            <a:schemeClr val="tx1"/>
                          </a:solidFill>
                          <a:effectLst/>
                        </a:rPr>
                        <a:t>thief</a:t>
                      </a:r>
                      <a:r>
                        <a:rPr lang="pt-PT" sz="1100" dirty="0">
                          <a:solidFill>
                            <a:schemeClr val="tx1"/>
                          </a:solidFill>
                          <a:effectLst/>
                        </a:rPr>
                        <a:t>.</a:t>
                      </a:r>
                      <a:endParaRPr lang="cs-CZ"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00" marR="388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pt-PT" sz="1100" dirty="0">
                          <a:solidFill>
                            <a:schemeClr val="tx1"/>
                          </a:solidFill>
                          <a:effectLst/>
                        </a:rPr>
                        <a:t> </a:t>
                      </a:r>
                      <a:endParaRPr lang="cs-CZ"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00" marR="388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pt-PT" sz="1100" dirty="0">
                          <a:solidFill>
                            <a:schemeClr val="tx1"/>
                          </a:solidFill>
                          <a:effectLst/>
                        </a:rPr>
                        <a:t> </a:t>
                      </a:r>
                      <a:endParaRPr lang="cs-CZ"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00" marR="388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46623378"/>
                  </a:ext>
                </a:extLst>
              </a:tr>
              <a:tr h="247189">
                <a:tc>
                  <a:txBody>
                    <a:bodyPr/>
                    <a:lstStyle/>
                    <a:p>
                      <a:pPr algn="just">
                        <a:lnSpc>
                          <a:spcPct val="100000"/>
                        </a:lnSpc>
                        <a:spcAft>
                          <a:spcPts val="800"/>
                        </a:spcAft>
                      </a:pPr>
                      <a:r>
                        <a:rPr lang="pt-PT" sz="1100" dirty="0">
                          <a:solidFill>
                            <a:schemeClr val="tx1"/>
                          </a:solidFill>
                          <a:effectLst/>
                        </a:rPr>
                        <a:t>Não há melhor juiz que o tempo.</a:t>
                      </a:r>
                      <a:endParaRPr lang="cs-CZ"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00" marR="388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pt-PT" sz="1100">
                          <a:solidFill>
                            <a:schemeClr val="tx1"/>
                          </a:solidFill>
                          <a:effectLst/>
                        </a:rPr>
                        <a:t>Čas je nejlepší rádce</a:t>
                      </a:r>
                      <a:endParaRPr lang="cs-CZ"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00" marR="388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pt-PT" sz="1100" i="1" dirty="0">
                          <a:solidFill>
                            <a:schemeClr val="tx1"/>
                          </a:solidFill>
                          <a:effectLst/>
                        </a:rPr>
                        <a:t> </a:t>
                      </a:r>
                      <a:r>
                        <a:rPr lang="en-US" sz="1100" i="1" dirty="0"/>
                        <a:t>There is no better judge than time?</a:t>
                      </a:r>
                      <a:endParaRPr lang="cs-CZ" sz="11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00" marR="388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pt-PT" sz="1100" dirty="0">
                          <a:solidFill>
                            <a:schemeClr val="tx1"/>
                          </a:solidFill>
                          <a:effectLst/>
                        </a:rPr>
                        <a:t> </a:t>
                      </a:r>
                      <a:endParaRPr lang="cs-CZ"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00" marR="388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pt-PT" sz="1100" dirty="0">
                          <a:solidFill>
                            <a:schemeClr val="tx1"/>
                          </a:solidFill>
                          <a:effectLst/>
                        </a:rPr>
                        <a:t> </a:t>
                      </a:r>
                      <a:endParaRPr lang="cs-CZ"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00" marR="388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1391803"/>
                  </a:ext>
                </a:extLst>
              </a:tr>
              <a:tr h="247189">
                <a:tc>
                  <a:txBody>
                    <a:bodyPr/>
                    <a:lstStyle/>
                    <a:p>
                      <a:pPr algn="just">
                        <a:lnSpc>
                          <a:spcPct val="100000"/>
                        </a:lnSpc>
                        <a:spcAft>
                          <a:spcPts val="800"/>
                        </a:spcAft>
                      </a:pPr>
                      <a:r>
                        <a:rPr lang="pt-PT" sz="1100" dirty="0">
                          <a:solidFill>
                            <a:schemeClr val="tx1"/>
                          </a:solidFill>
                          <a:effectLst/>
                        </a:rPr>
                        <a:t>Cada qual julga os outros por si.</a:t>
                      </a:r>
                      <a:endParaRPr lang="cs-CZ"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00" marR="388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pt-PT" sz="1100">
                          <a:solidFill>
                            <a:schemeClr val="tx1"/>
                          </a:solidFill>
                          <a:effectLst/>
                        </a:rPr>
                        <a:t>Podle sebe soudím tebe.</a:t>
                      </a:r>
                      <a:endParaRPr lang="cs-CZ"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00" marR="388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US" sz="1100" i="1" dirty="0"/>
                        <a:t>Each one judges the others by himself?</a:t>
                      </a:r>
                      <a:endParaRPr lang="cs-CZ" sz="11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00" marR="388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pt-PT" sz="1100" dirty="0">
                          <a:solidFill>
                            <a:schemeClr val="tx1"/>
                          </a:solidFill>
                          <a:effectLst/>
                        </a:rPr>
                        <a:t> </a:t>
                      </a:r>
                      <a:endParaRPr lang="cs-CZ"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00" marR="388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pt-PT" sz="1100" dirty="0">
                          <a:solidFill>
                            <a:schemeClr val="tx1"/>
                          </a:solidFill>
                          <a:effectLst/>
                        </a:rPr>
                        <a:t> </a:t>
                      </a:r>
                      <a:endParaRPr lang="cs-CZ"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00" marR="388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616110"/>
                  </a:ext>
                </a:extLst>
              </a:tr>
              <a:tr h="247189">
                <a:tc>
                  <a:txBody>
                    <a:bodyPr/>
                    <a:lstStyle/>
                    <a:p>
                      <a:pPr algn="just">
                        <a:lnSpc>
                          <a:spcPct val="100000"/>
                        </a:lnSpc>
                        <a:spcAft>
                          <a:spcPts val="800"/>
                        </a:spcAft>
                      </a:pPr>
                      <a:r>
                        <a:rPr lang="pt-PT" sz="1100" dirty="0">
                          <a:solidFill>
                            <a:schemeClr val="tx1"/>
                          </a:solidFill>
                          <a:effectLst/>
                        </a:rPr>
                        <a:t>E estupidez paga impostos </a:t>
                      </a:r>
                      <a:endParaRPr lang="cs-CZ"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00" marR="388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pt-PT" sz="1100" dirty="0" err="1">
                          <a:solidFill>
                            <a:schemeClr val="tx1"/>
                          </a:solidFill>
                          <a:effectLst/>
                        </a:rPr>
                        <a:t>Za</a:t>
                      </a:r>
                      <a:r>
                        <a:rPr lang="pt-PT" sz="1100" dirty="0">
                          <a:solidFill>
                            <a:schemeClr val="tx1"/>
                          </a:solidFill>
                          <a:effectLst/>
                        </a:rPr>
                        <a:t> </a:t>
                      </a:r>
                      <a:r>
                        <a:rPr lang="pt-PT" sz="1100" dirty="0" err="1">
                          <a:solidFill>
                            <a:schemeClr val="tx1"/>
                          </a:solidFill>
                          <a:effectLst/>
                        </a:rPr>
                        <a:t>blbost</a:t>
                      </a:r>
                      <a:r>
                        <a:rPr lang="pt-PT" sz="1100" dirty="0">
                          <a:solidFill>
                            <a:schemeClr val="tx1"/>
                          </a:solidFill>
                          <a:effectLst/>
                        </a:rPr>
                        <a:t> se </a:t>
                      </a:r>
                      <a:r>
                        <a:rPr lang="pt-PT" sz="1100" dirty="0" err="1">
                          <a:solidFill>
                            <a:schemeClr val="tx1"/>
                          </a:solidFill>
                          <a:effectLst/>
                        </a:rPr>
                        <a:t>platí</a:t>
                      </a:r>
                      <a:r>
                        <a:rPr lang="pt-PT" sz="1100" dirty="0">
                          <a:solidFill>
                            <a:schemeClr val="tx1"/>
                          </a:solidFill>
                          <a:effectLst/>
                        </a:rPr>
                        <a:t>. </a:t>
                      </a:r>
                      <a:endParaRPr lang="cs-CZ"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00" marR="388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pt-PT" sz="1100" i="1" dirty="0" err="1">
                          <a:solidFill>
                            <a:schemeClr val="tx1"/>
                          </a:solidFill>
                          <a:effectLst/>
                        </a:rPr>
                        <a:t>Stupidity</a:t>
                      </a:r>
                      <a:r>
                        <a:rPr lang="pt-PT" sz="1100" i="1" dirty="0">
                          <a:solidFill>
                            <a:schemeClr val="tx1"/>
                          </a:solidFill>
                          <a:effectLst/>
                        </a:rPr>
                        <a:t> </a:t>
                      </a:r>
                      <a:r>
                        <a:rPr lang="pt-PT" sz="1100" i="1" dirty="0" err="1">
                          <a:solidFill>
                            <a:schemeClr val="tx1"/>
                          </a:solidFill>
                          <a:effectLst/>
                        </a:rPr>
                        <a:t>pays</a:t>
                      </a:r>
                      <a:r>
                        <a:rPr lang="pt-PT" sz="1100" i="1" dirty="0">
                          <a:solidFill>
                            <a:schemeClr val="tx1"/>
                          </a:solidFill>
                          <a:effectLst/>
                        </a:rPr>
                        <a:t> taxes.</a:t>
                      </a:r>
                      <a:r>
                        <a:rPr lang="pt-PT" sz="1100" dirty="0">
                          <a:solidFill>
                            <a:schemeClr val="tx1"/>
                          </a:solidFill>
                          <a:effectLst/>
                        </a:rPr>
                        <a:t> </a:t>
                      </a:r>
                      <a:endParaRPr lang="cs-CZ"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00" marR="388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pt-PT" sz="1100" dirty="0">
                          <a:solidFill>
                            <a:schemeClr val="tx1"/>
                          </a:solidFill>
                          <a:effectLst/>
                        </a:rPr>
                        <a:t> </a:t>
                      </a:r>
                      <a:endParaRPr lang="cs-CZ"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00" marR="388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pt-PT" sz="1100" dirty="0">
                          <a:solidFill>
                            <a:schemeClr val="tx1"/>
                          </a:solidFill>
                          <a:effectLst/>
                        </a:rPr>
                        <a:t> </a:t>
                      </a:r>
                      <a:endParaRPr lang="cs-CZ"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00" marR="388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86146949"/>
                  </a:ext>
                </a:extLst>
              </a:tr>
            </a:tbl>
          </a:graphicData>
        </a:graphic>
      </p:graphicFrame>
      <p:pic>
        <p:nvPicPr>
          <p:cNvPr id="7171" name="Obrázek 2">
            <a:extLst>
              <a:ext uri="{FF2B5EF4-FFF2-40B4-BE49-F238E27FC236}">
                <a16:creationId xmlns:a16="http://schemas.microsoft.com/office/drawing/2014/main" id="{CFD56547-DDF2-4CD8-B621-B9CFE9C23D1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8591" y="752952"/>
            <a:ext cx="1128747" cy="365986"/>
          </a:xfrm>
          <a:prstGeom prst="rect">
            <a:avLst/>
          </a:prstGeom>
          <a:solidFill>
            <a:schemeClr val="bg1"/>
          </a:solidFill>
        </p:spPr>
      </p:pic>
      <p:pic>
        <p:nvPicPr>
          <p:cNvPr id="7170" name="Obrázek 3">
            <a:extLst>
              <a:ext uri="{FF2B5EF4-FFF2-40B4-BE49-F238E27FC236}">
                <a16:creationId xmlns:a16="http://schemas.microsoft.com/office/drawing/2014/main" id="{85D5DE27-B2D9-4E0B-9F0F-E316102A70E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1508" y="752952"/>
            <a:ext cx="850175" cy="365986"/>
          </a:xfrm>
          <a:prstGeom prst="rect">
            <a:avLst/>
          </a:prstGeom>
          <a:solidFill>
            <a:schemeClr val="bg1"/>
          </a:solidFill>
        </p:spPr>
      </p:pic>
      <p:pic>
        <p:nvPicPr>
          <p:cNvPr id="7169" name="Obrázek 5">
            <a:extLst>
              <a:ext uri="{FF2B5EF4-FFF2-40B4-BE49-F238E27FC236}">
                <a16:creationId xmlns:a16="http://schemas.microsoft.com/office/drawing/2014/main" id="{43A13AA3-0BB1-4B24-9913-071A7AC04F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7335744" y="759429"/>
            <a:ext cx="731788" cy="359509"/>
          </a:xfrm>
          <a:prstGeom prst="rect">
            <a:avLst/>
          </a:prstGeom>
          <a:solidFill>
            <a:schemeClr val="bg1"/>
          </a:solidFill>
        </p:spPr>
      </p:pic>
      <p:sp>
        <p:nvSpPr>
          <p:cNvPr id="3" name="Zástupný symbol pro číslo snímku 2">
            <a:extLst>
              <a:ext uri="{FF2B5EF4-FFF2-40B4-BE49-F238E27FC236}">
                <a16:creationId xmlns:a16="http://schemas.microsoft.com/office/drawing/2014/main" id="{E307AE00-96B6-4815-9780-D0334A1F369A}"/>
              </a:ext>
            </a:extLst>
          </p:cNvPr>
          <p:cNvSpPr>
            <a:spLocks noGrp="1"/>
          </p:cNvSpPr>
          <p:nvPr>
            <p:ph type="sldNum" sz="quarter" idx="12"/>
          </p:nvPr>
        </p:nvSpPr>
        <p:spPr>
          <a:xfrm>
            <a:off x="9214338" y="6356350"/>
            <a:ext cx="2377028" cy="365125"/>
          </a:xfrm>
        </p:spPr>
        <p:txBody>
          <a:bodyPr/>
          <a:lstStyle/>
          <a:p>
            <a:r>
              <a:rPr lang="en-US" sz="3200" b="1" dirty="0">
                <a:solidFill>
                  <a:srgbClr val="FF0000"/>
                </a:solidFill>
                <a:highlight>
                  <a:srgbClr val="00FF00"/>
                </a:highlight>
              </a:rPr>
              <a:t>slide 14</a:t>
            </a:r>
            <a:endParaRPr lang="en-US" sz="3200" dirty="0"/>
          </a:p>
        </p:txBody>
      </p:sp>
    </p:spTree>
    <p:extLst>
      <p:ext uri="{BB962C8B-B14F-4D97-AF65-F5344CB8AC3E}">
        <p14:creationId xmlns:p14="http://schemas.microsoft.com/office/powerpoint/2010/main" val="914134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6F9E58CE-C6B9-4A49-94F1-B4388AF60DFF}"/>
              </a:ext>
            </a:extLst>
          </p:cNvPr>
          <p:cNvSpPr>
            <a:spLocks noGrp="1"/>
          </p:cNvSpPr>
          <p:nvPr>
            <p:ph type="title"/>
          </p:nvPr>
        </p:nvSpPr>
        <p:spPr/>
        <p:txBody>
          <a:bodyPr>
            <a:normAutofit fontScale="90000"/>
          </a:bodyPr>
          <a:lstStyle/>
          <a:p>
            <a:pPr algn="ctr">
              <a:lnSpc>
                <a:spcPct val="150000"/>
              </a:lnSpc>
              <a:spcAft>
                <a:spcPts val="800"/>
              </a:spcAft>
            </a:pPr>
            <a:r>
              <a:rPr lang="cs-CZ" sz="1800" b="1" i="1" dirty="0">
                <a:effectLst/>
                <a:latin typeface="Times New Roman" panose="02020603050405020304" pitchFamily="18" charset="0"/>
                <a:ea typeface="Calibri" panose="020F0502020204030204" pitchFamily="34" charset="0"/>
                <a:cs typeface="Times New Roman" panose="02020603050405020304" pitchFamily="18" charset="0"/>
              </a:rPr>
              <a:t>A </a:t>
            </a:r>
            <a:r>
              <a:rPr lang="pt-PT" sz="1800" b="1" i="1" dirty="0">
                <a:effectLst/>
                <a:latin typeface="Times New Roman" panose="02020603050405020304" pitchFamily="18" charset="0"/>
                <a:ea typeface="Calibri" panose="020F0502020204030204" pitchFamily="34" charset="0"/>
                <a:cs typeface="Times New Roman" panose="02020603050405020304" pitchFamily="18" charset="0"/>
              </a:rPr>
              <a:t>César o que é de César  e a Deus o que é de Deus, a Dono o que é do Dono.	</a:t>
            </a:r>
            <a:br>
              <a:rPr lang="cs-CZ" sz="1800" i="1" dirty="0">
                <a:effectLst/>
                <a:latin typeface="Calibri" panose="020F0502020204030204" pitchFamily="34" charset="0"/>
                <a:ea typeface="Calibri" panose="020F0502020204030204" pitchFamily="34" charset="0"/>
                <a:cs typeface="Times New Roman" panose="02020603050405020304" pitchFamily="18" charset="0"/>
              </a:rPr>
            </a:br>
            <a:r>
              <a:rPr lang="pt-PT" sz="1800" b="1" i="1" dirty="0">
                <a:effectLst/>
                <a:latin typeface="Times New Roman" panose="02020603050405020304" pitchFamily="18" charset="0"/>
                <a:ea typeface="Calibri" panose="020F0502020204030204" pitchFamily="34" charset="0"/>
                <a:cs typeface="Times New Roman" panose="02020603050405020304" pitchFamily="18" charset="0"/>
              </a:rPr>
              <a:t>(</a:t>
            </a:r>
            <a:r>
              <a:rPr lang="pt-PT" sz="1800" b="1" i="1" dirty="0" err="1">
                <a:effectLst/>
                <a:latin typeface="Times New Roman" panose="02020603050405020304" pitchFamily="18" charset="0"/>
                <a:ea typeface="Calibri" panose="020F0502020204030204" pitchFamily="34" charset="0"/>
                <a:cs typeface="Times New Roman" panose="02020603050405020304" pitchFamily="18" charset="0"/>
              </a:rPr>
              <a:t>Dávej</a:t>
            </a:r>
            <a:r>
              <a:rPr lang="pt-PT" sz="1800" b="1" i="1" dirty="0">
                <a:effectLst/>
                <a:latin typeface="Times New Roman" panose="02020603050405020304" pitchFamily="18" charset="0"/>
                <a:ea typeface="Calibri" panose="020F0502020204030204" pitchFamily="34" charset="0"/>
                <a:cs typeface="Times New Roman" panose="02020603050405020304" pitchFamily="18" charset="0"/>
              </a:rPr>
              <a:t>/</a:t>
            </a:r>
            <a:r>
              <a:rPr lang="pt-PT" sz="1800" b="1" i="1" dirty="0" err="1">
                <a:effectLst/>
                <a:latin typeface="Times New Roman" panose="02020603050405020304" pitchFamily="18" charset="0"/>
                <a:ea typeface="Calibri" panose="020F0502020204030204" pitchFamily="34" charset="0"/>
                <a:cs typeface="Times New Roman" panose="02020603050405020304" pitchFamily="18" charset="0"/>
              </a:rPr>
              <a:t>dej</a:t>
            </a:r>
            <a:r>
              <a:rPr lang="pt-PT"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pt-PT" sz="1800" b="1" i="1" dirty="0" err="1">
                <a:effectLst/>
                <a:latin typeface="Times New Roman" panose="02020603050405020304" pitchFamily="18" charset="0"/>
                <a:ea typeface="Calibri" panose="020F0502020204030204" pitchFamily="34" charset="0"/>
                <a:cs typeface="Times New Roman" panose="02020603050405020304" pitchFamily="18" charset="0"/>
              </a:rPr>
              <a:t>císařovi</a:t>
            </a:r>
            <a:r>
              <a:rPr lang="pt-PT" sz="1800" b="1" i="1" dirty="0">
                <a:effectLst/>
                <a:latin typeface="Times New Roman" panose="02020603050405020304" pitchFamily="18" charset="0"/>
                <a:ea typeface="Calibri" panose="020F0502020204030204" pitchFamily="34" charset="0"/>
                <a:cs typeface="Times New Roman" panose="02020603050405020304" pitchFamily="18" charset="0"/>
              </a:rPr>
              <a:t>, co </a:t>
            </a:r>
            <a:r>
              <a:rPr lang="pt-PT" sz="1800" b="1" i="1" dirty="0" err="1">
                <a:effectLst/>
                <a:latin typeface="Times New Roman" panose="02020603050405020304" pitchFamily="18" charset="0"/>
                <a:ea typeface="Calibri" panose="020F0502020204030204" pitchFamily="34" charset="0"/>
                <a:cs typeface="Times New Roman" panose="02020603050405020304" pitchFamily="18" charset="0"/>
              </a:rPr>
              <a:t>je</a:t>
            </a:r>
            <a:r>
              <a:rPr lang="pt-PT"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pt-PT" sz="1800" b="1" i="1" dirty="0" err="1">
                <a:effectLst/>
                <a:latin typeface="Times New Roman" panose="02020603050405020304" pitchFamily="18" charset="0"/>
                <a:ea typeface="Calibri" panose="020F0502020204030204" pitchFamily="34" charset="0"/>
                <a:cs typeface="Times New Roman" panose="02020603050405020304" pitchFamily="18" charset="0"/>
              </a:rPr>
              <a:t>císařovo</a:t>
            </a:r>
            <a:r>
              <a:rPr lang="pt-PT" sz="1800" b="1" i="1" dirty="0">
                <a:effectLst/>
                <a:latin typeface="Times New Roman" panose="02020603050405020304" pitchFamily="18" charset="0"/>
                <a:ea typeface="Calibri" panose="020F0502020204030204" pitchFamily="34" charset="0"/>
                <a:cs typeface="Times New Roman" panose="02020603050405020304" pitchFamily="18" charset="0"/>
              </a:rPr>
              <a:t> (a co </a:t>
            </a:r>
            <a:r>
              <a:rPr lang="pt-PT" sz="1800" b="1" i="1" dirty="0" err="1">
                <a:effectLst/>
                <a:latin typeface="Times New Roman" panose="02020603050405020304" pitchFamily="18" charset="0"/>
                <a:ea typeface="Calibri" panose="020F0502020204030204" pitchFamily="34" charset="0"/>
                <a:cs typeface="Times New Roman" panose="02020603050405020304" pitchFamily="18" charset="0"/>
              </a:rPr>
              <a:t>božího</a:t>
            </a:r>
            <a:r>
              <a:rPr lang="pt-PT"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pt-PT" sz="1800" b="1" i="1" dirty="0" err="1">
                <a:effectLst/>
                <a:latin typeface="Times New Roman" panose="02020603050405020304" pitchFamily="18" charset="0"/>
                <a:ea typeface="Calibri" panose="020F0502020204030204" pitchFamily="34" charset="0"/>
                <a:cs typeface="Times New Roman" panose="02020603050405020304" pitchFamily="18" charset="0"/>
              </a:rPr>
              <a:t>bohu</a:t>
            </a:r>
            <a:r>
              <a:rPr lang="pt-PT"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pt-PT" sz="1800" dirty="0">
                <a:solidFill>
                  <a:schemeClr val="tx1"/>
                </a:solidFill>
                <a:effectLst/>
              </a:rPr>
              <a:t> </a:t>
            </a:r>
            <a:r>
              <a:rPr lang="pt-PT" sz="1800" b="1" i="1" dirty="0">
                <a:effectLst/>
                <a:latin typeface="Times New Roman" panose="02020603050405020304" pitchFamily="18" charset="0"/>
                <a:ea typeface="Calibri" panose="020F0502020204030204" pitchFamily="34" charset="0"/>
                <a:cs typeface="Times New Roman" panose="02020603050405020304" pitchFamily="18" charset="0"/>
              </a:rPr>
              <a:t> </a:t>
            </a:r>
            <a:br>
              <a:rPr lang="cs-CZ" sz="1800" i="1" dirty="0">
                <a:effectLst/>
                <a:latin typeface="Calibri" panose="020F0502020204030204" pitchFamily="34" charset="0"/>
                <a:ea typeface="Calibri" panose="020F0502020204030204" pitchFamily="34" charset="0"/>
                <a:cs typeface="Times New Roman" panose="02020603050405020304" pitchFamily="18" charset="0"/>
              </a:rPr>
            </a:br>
            <a:endParaRPr lang="cs-CZ" i="1" dirty="0"/>
          </a:p>
        </p:txBody>
      </p:sp>
      <p:sp>
        <p:nvSpPr>
          <p:cNvPr id="5" name="Zástupný text 4">
            <a:extLst>
              <a:ext uri="{FF2B5EF4-FFF2-40B4-BE49-F238E27FC236}">
                <a16:creationId xmlns:a16="http://schemas.microsoft.com/office/drawing/2014/main" id="{C43DE9A2-2A89-41AF-B5D9-D5C2F07AC4D0}"/>
              </a:ext>
            </a:extLst>
          </p:cNvPr>
          <p:cNvSpPr>
            <a:spLocks noGrp="1"/>
          </p:cNvSpPr>
          <p:nvPr>
            <p:ph type="body" idx="1"/>
          </p:nvPr>
        </p:nvSpPr>
        <p:spPr/>
        <p:txBody>
          <a:bodyPr/>
          <a:lstStyle/>
          <a:p>
            <a:r>
              <a:rPr lang="pt-PT" dirty="0"/>
              <a:t> </a:t>
            </a:r>
            <a:endParaRPr lang="cs-CZ" dirty="0"/>
          </a:p>
        </p:txBody>
      </p:sp>
      <p:sp>
        <p:nvSpPr>
          <p:cNvPr id="6" name="Zástupný obsah 5">
            <a:extLst>
              <a:ext uri="{FF2B5EF4-FFF2-40B4-BE49-F238E27FC236}">
                <a16:creationId xmlns:a16="http://schemas.microsoft.com/office/drawing/2014/main" id="{7D06C2B5-8E9D-4428-ADB1-5C0E83F6F191}"/>
              </a:ext>
            </a:extLst>
          </p:cNvPr>
          <p:cNvSpPr>
            <a:spLocks noGrp="1"/>
          </p:cNvSpPr>
          <p:nvPr>
            <p:ph sz="half" idx="2"/>
          </p:nvPr>
        </p:nvSpPr>
        <p:spPr/>
        <p:txBody>
          <a:bodyPr>
            <a:normAutofit/>
          </a:bodyPr>
          <a:lstStyle/>
          <a:p>
            <a:r>
              <a:rPr lang="pt-PT" sz="1800" b="1" dirty="0">
                <a:effectLst/>
                <a:latin typeface="Times New Roman" panose="02020603050405020304" pitchFamily="18" charset="0"/>
                <a:ea typeface="Calibri" panose="020F0502020204030204" pitchFamily="34" charset="0"/>
                <a:cs typeface="Times New Roman" panose="02020603050405020304" pitchFamily="18" charset="0"/>
              </a:rPr>
              <a:t>Evangelho segundo S. Mateus:</a:t>
            </a:r>
          </a:p>
          <a:p>
            <a:pPr algn="just"/>
            <a:r>
              <a:rPr lang="pt-PT"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pt-PT" sz="1400" dirty="0">
                <a:effectLst/>
                <a:latin typeface="Times New Roman" panose="02020603050405020304" pitchFamily="18" charset="0"/>
                <a:ea typeface="Calibri" panose="020F0502020204030204" pitchFamily="34" charset="0"/>
                <a:cs typeface="Times New Roman" panose="02020603050405020304" pitchFamily="18" charset="0"/>
              </a:rPr>
              <a:t>Dize-nos, pois, que te parece; É lícito pagar o tributo a César ou não? Jesus, porém, conhecendo a sua malícia, disse: Por que me experimentais, </a:t>
            </a:r>
            <a:r>
              <a:rPr lang="pt-PT" sz="1400" dirty="0" err="1">
                <a:effectLst/>
                <a:latin typeface="Times New Roman" panose="02020603050405020304" pitchFamily="18" charset="0"/>
                <a:ea typeface="Calibri" panose="020F0502020204030204" pitchFamily="34" charset="0"/>
                <a:cs typeface="Times New Roman" panose="02020603050405020304" pitchFamily="18" charset="0"/>
              </a:rPr>
              <a:t>hpócritas</a:t>
            </a:r>
            <a:r>
              <a:rPr lang="pt-PT"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pt-PT" sz="1400" dirty="0" err="1">
                <a:effectLst/>
                <a:latin typeface="Times New Roman" panose="02020603050405020304" pitchFamily="18" charset="0"/>
                <a:ea typeface="Calibri" panose="020F0502020204030204" pitchFamily="34" charset="0"/>
                <a:cs typeface="Times New Roman" panose="02020603050405020304" pitchFamily="18" charset="0"/>
              </a:rPr>
              <a:t>Mosrtrai-me</a:t>
            </a:r>
            <a:r>
              <a:rPr lang="pt-PT" sz="1400" dirty="0">
                <a:effectLst/>
                <a:latin typeface="Times New Roman" panose="02020603050405020304" pitchFamily="18" charset="0"/>
                <a:ea typeface="Calibri" panose="020F0502020204030204" pitchFamily="34" charset="0"/>
                <a:cs typeface="Times New Roman" panose="02020603050405020304" pitchFamily="18" charset="0"/>
              </a:rPr>
              <a:t> a moeda do tributo. Eles lhe apresentaram um dinheiro: E ele disse-lhes: De quem é esta efígie e esta inscrição; Disseram-lhe eles: De </a:t>
            </a:r>
            <a:r>
              <a:rPr lang="pt-PT" sz="1400" dirty="0" err="1">
                <a:effectLst/>
                <a:latin typeface="Times New Roman" panose="02020603050405020304" pitchFamily="18" charset="0"/>
                <a:ea typeface="Calibri" panose="020F0502020204030204" pitchFamily="34" charset="0"/>
                <a:cs typeface="Times New Roman" panose="02020603050405020304" pitchFamily="18" charset="0"/>
              </a:rPr>
              <a:t>Césa</a:t>
            </a:r>
            <a:r>
              <a:rPr lang="pt-PT" sz="1400" dirty="0">
                <a:effectLst/>
                <a:latin typeface="Times New Roman" panose="02020603050405020304" pitchFamily="18" charset="0"/>
                <a:ea typeface="Calibri" panose="020F0502020204030204" pitchFamily="34" charset="0"/>
                <a:cs typeface="Times New Roman" panose="02020603050405020304" pitchFamily="18" charset="0"/>
              </a:rPr>
              <a:t>. Então ele lhes </a:t>
            </a:r>
            <a:r>
              <a:rPr lang="pt-PT" sz="1400" dirty="0" err="1">
                <a:effectLst/>
                <a:latin typeface="Times New Roman" panose="02020603050405020304" pitchFamily="18" charset="0"/>
                <a:ea typeface="Calibri" panose="020F0502020204030204" pitchFamily="34" charset="0"/>
                <a:cs typeface="Times New Roman" panose="02020603050405020304" pitchFamily="18" charset="0"/>
              </a:rPr>
              <a:t>dsse</a:t>
            </a:r>
            <a:r>
              <a:rPr lang="pt-PT" sz="1400" dirty="0">
                <a:effectLst/>
                <a:latin typeface="Times New Roman" panose="02020603050405020304" pitchFamily="18" charset="0"/>
                <a:ea typeface="Calibri" panose="020F0502020204030204" pitchFamily="34" charset="0"/>
                <a:cs typeface="Times New Roman" panose="02020603050405020304" pitchFamily="18" charset="0"/>
              </a:rPr>
              <a:t>: Dai, pois, a César o que é de César e a Deus o que é de Deus. </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pt-PT" sz="1400" dirty="0">
                <a:effectLst/>
                <a:latin typeface="Times New Roman" panose="02020603050405020304" pitchFamily="18" charset="0"/>
                <a:ea typeface="Calibri" panose="020F0502020204030204" pitchFamily="34" charset="0"/>
                <a:cs typeface="Times New Roman" panose="02020603050405020304" pitchFamily="18" charset="0"/>
              </a:rPr>
              <a:t>Aqui, em ambas as línguas, a frase usa-se frequentemente na sua primeira parte, significando que se deve atribuir cada coisa ao seu legítimo dono ou autor. </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
        <p:nvSpPr>
          <p:cNvPr id="8" name="Zástupný obsah 7">
            <a:extLst>
              <a:ext uri="{FF2B5EF4-FFF2-40B4-BE49-F238E27FC236}">
                <a16:creationId xmlns:a16="http://schemas.microsoft.com/office/drawing/2014/main" id="{C6EC85CE-3B69-416C-B337-37B46F67F2D1}"/>
              </a:ext>
            </a:extLst>
          </p:cNvPr>
          <p:cNvSpPr>
            <a:spLocks noGrp="1"/>
          </p:cNvSpPr>
          <p:nvPr>
            <p:ph sz="quarter" idx="4"/>
          </p:nvPr>
        </p:nvSpPr>
        <p:spPr/>
        <p:txBody>
          <a:bodyPr>
            <a:normAutofit lnSpcReduction="10000"/>
          </a:bodyPr>
          <a:lstStyle/>
          <a:p>
            <a:r>
              <a:rPr lang="en-US" sz="1400" b="1" i="1" dirty="0"/>
              <a:t>To Caesar the things that are Caesar’s</a:t>
            </a:r>
          </a:p>
          <a:p>
            <a:r>
              <a:rPr lang="en-US" sz="1400" b="1" dirty="0"/>
              <a:t>Gospel according to St. Matthew:</a:t>
            </a:r>
          </a:p>
          <a:p>
            <a:r>
              <a:rPr lang="en-US" sz="1400" dirty="0"/>
              <a:t>So tell us what it looks like; Is it lawful to pay the tribute to Caesar or not? But Jesus, knowing his malice, said: Why do you try me, hypocrites; Show me the tribute coin. They presented him with money: And he said to them, Whose image and inscription belong to it; They said to him, Of Caesar. Then he said to them: Give therefore to Caesar what is Caesar's and to God what is God's.</a:t>
            </a:r>
          </a:p>
          <a:p>
            <a:pPr algn="just"/>
            <a:r>
              <a:rPr lang="en-US" sz="1400" dirty="0"/>
              <a:t>Here, in both languages, the phrase is often used in its first part, meaning that each thing must be attributed to its rightful owner or author.</a:t>
            </a:r>
            <a:endParaRPr lang="cs-CZ" sz="1400" dirty="0"/>
          </a:p>
        </p:txBody>
      </p:sp>
      <p:pic>
        <p:nvPicPr>
          <p:cNvPr id="10" name="Obrázek 2">
            <a:extLst>
              <a:ext uri="{FF2B5EF4-FFF2-40B4-BE49-F238E27FC236}">
                <a16:creationId xmlns:a16="http://schemas.microsoft.com/office/drawing/2014/main" id="{96F1DC3A-0A84-440F-947C-AA5DE8064D7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92106" y="1916812"/>
            <a:ext cx="1128747" cy="365986"/>
          </a:xfrm>
          <a:prstGeom prst="rect">
            <a:avLst/>
          </a:prstGeom>
          <a:solidFill>
            <a:schemeClr val="bg1"/>
          </a:solidFill>
        </p:spPr>
      </p:pic>
      <p:pic>
        <p:nvPicPr>
          <p:cNvPr id="18" name="Obrázek 5">
            <a:extLst>
              <a:ext uri="{FF2B5EF4-FFF2-40B4-BE49-F238E27FC236}">
                <a16:creationId xmlns:a16="http://schemas.microsoft.com/office/drawing/2014/main" id="{ADD57F06-8786-47C6-9974-03BD8C16A2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6519817" y="1916811"/>
            <a:ext cx="858127" cy="421576"/>
          </a:xfrm>
          <a:prstGeom prst="rect">
            <a:avLst/>
          </a:prstGeom>
          <a:solidFill>
            <a:schemeClr val="bg1"/>
          </a:solidFill>
        </p:spPr>
      </p:pic>
      <p:sp>
        <p:nvSpPr>
          <p:cNvPr id="2" name="Zástupný symbol pro číslo snímku 1">
            <a:extLst>
              <a:ext uri="{FF2B5EF4-FFF2-40B4-BE49-F238E27FC236}">
                <a16:creationId xmlns:a16="http://schemas.microsoft.com/office/drawing/2014/main" id="{FEE14125-E0B8-4060-8C11-46748E6B5182}"/>
              </a:ext>
            </a:extLst>
          </p:cNvPr>
          <p:cNvSpPr>
            <a:spLocks noGrp="1"/>
          </p:cNvSpPr>
          <p:nvPr>
            <p:ph type="sldNum" sz="quarter" idx="12"/>
          </p:nvPr>
        </p:nvSpPr>
        <p:spPr>
          <a:xfrm>
            <a:off x="9973994" y="6356350"/>
            <a:ext cx="1617372" cy="365125"/>
          </a:xfrm>
        </p:spPr>
        <p:txBody>
          <a:bodyPr/>
          <a:lstStyle/>
          <a:p>
            <a:r>
              <a:rPr lang="en-US" sz="3200" b="1" dirty="0">
                <a:solidFill>
                  <a:srgbClr val="FF0000"/>
                </a:solidFill>
                <a:highlight>
                  <a:srgbClr val="00FF00"/>
                </a:highlight>
              </a:rPr>
              <a:t>slide 15</a:t>
            </a:r>
          </a:p>
          <a:p>
            <a:endParaRPr lang="en-US" dirty="0"/>
          </a:p>
        </p:txBody>
      </p:sp>
    </p:spTree>
    <p:extLst>
      <p:ext uri="{BB962C8B-B14F-4D97-AF65-F5344CB8AC3E}">
        <p14:creationId xmlns:p14="http://schemas.microsoft.com/office/powerpoint/2010/main" val="2625814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6F9E58CE-C6B9-4A49-94F1-B4388AF60DFF}"/>
              </a:ext>
            </a:extLst>
          </p:cNvPr>
          <p:cNvSpPr>
            <a:spLocks noGrp="1"/>
          </p:cNvSpPr>
          <p:nvPr>
            <p:ph type="title"/>
          </p:nvPr>
        </p:nvSpPr>
        <p:spPr>
          <a:xfrm>
            <a:off x="685887" y="929148"/>
            <a:ext cx="10669501" cy="1195074"/>
          </a:xfrm>
        </p:spPr>
        <p:txBody>
          <a:bodyPr>
            <a:normAutofit fontScale="90000"/>
          </a:bodyPr>
          <a:lstStyle/>
          <a:p>
            <a:pPr algn="ctr">
              <a:lnSpc>
                <a:spcPct val="150000"/>
              </a:lnSpc>
              <a:spcAft>
                <a:spcPts val="800"/>
              </a:spcAft>
            </a:pPr>
            <a:r>
              <a:rPr lang="pt-PT" sz="1800" b="1" i="1" dirty="0">
                <a:effectLst/>
                <a:latin typeface="Times New Roman" panose="02020603050405020304" pitchFamily="18" charset="0"/>
                <a:ea typeface="Calibri" panose="020F0502020204030204" pitchFamily="34" charset="0"/>
                <a:cs typeface="Times New Roman" panose="02020603050405020304" pitchFamily="18" charset="0"/>
              </a:rPr>
              <a:t>A exceção confirma a regra</a:t>
            </a:r>
            <a:br>
              <a:rPr lang="cs-CZ" sz="1800" b="1" i="1" dirty="0">
                <a:effectLst/>
                <a:latin typeface="Calibri" panose="020F0502020204030204" pitchFamily="34" charset="0"/>
                <a:ea typeface="Calibri" panose="020F0502020204030204" pitchFamily="34" charset="0"/>
                <a:cs typeface="Times New Roman" panose="02020603050405020304" pitchFamily="18" charset="0"/>
              </a:rPr>
            </a:br>
            <a:r>
              <a:rPr lang="pt-PT" sz="1800" b="1" i="1" dirty="0" err="1">
                <a:effectLst/>
                <a:latin typeface="Times New Roman" panose="02020603050405020304" pitchFamily="18" charset="0"/>
                <a:ea typeface="Calibri" panose="020F0502020204030204" pitchFamily="34" charset="0"/>
                <a:cs typeface="Times New Roman" panose="02020603050405020304" pitchFamily="18" charset="0"/>
              </a:rPr>
              <a:t>Výjimka</a:t>
            </a:r>
            <a:r>
              <a:rPr lang="pt-PT"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pt-PT" sz="1800" b="1" i="1" dirty="0" err="1">
                <a:effectLst/>
                <a:latin typeface="Times New Roman" panose="02020603050405020304" pitchFamily="18" charset="0"/>
                <a:ea typeface="Calibri" panose="020F0502020204030204" pitchFamily="34" charset="0"/>
                <a:cs typeface="Times New Roman" panose="02020603050405020304" pitchFamily="18" charset="0"/>
              </a:rPr>
              <a:t>potvrzuje</a:t>
            </a:r>
            <a:r>
              <a:rPr lang="pt-PT"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pt-PT" sz="1800" b="1" i="1" dirty="0" err="1">
                <a:effectLst/>
                <a:latin typeface="Times New Roman" panose="02020603050405020304" pitchFamily="18" charset="0"/>
                <a:ea typeface="Calibri" panose="020F0502020204030204" pitchFamily="34" charset="0"/>
                <a:cs typeface="Times New Roman" panose="02020603050405020304" pitchFamily="18" charset="0"/>
              </a:rPr>
              <a:t>pravidlo</a:t>
            </a:r>
            <a:br>
              <a:rPr lang="cs-CZ" sz="1800" b="1" i="1" dirty="0">
                <a:effectLst/>
                <a:latin typeface="Calibri" panose="020F0502020204030204" pitchFamily="34" charset="0"/>
                <a:ea typeface="Calibri" panose="020F0502020204030204" pitchFamily="34" charset="0"/>
                <a:cs typeface="Times New Roman" panose="02020603050405020304" pitchFamily="18" charset="0"/>
              </a:rPr>
            </a:br>
            <a:r>
              <a:rPr lang="pt-PT" sz="18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cs-CZ" i="1" dirty="0"/>
          </a:p>
        </p:txBody>
      </p:sp>
      <p:sp>
        <p:nvSpPr>
          <p:cNvPr id="5" name="Zástupný text 4">
            <a:extLst>
              <a:ext uri="{FF2B5EF4-FFF2-40B4-BE49-F238E27FC236}">
                <a16:creationId xmlns:a16="http://schemas.microsoft.com/office/drawing/2014/main" id="{C43DE9A2-2A89-41AF-B5D9-D5C2F07AC4D0}"/>
              </a:ext>
            </a:extLst>
          </p:cNvPr>
          <p:cNvSpPr>
            <a:spLocks noGrp="1"/>
          </p:cNvSpPr>
          <p:nvPr>
            <p:ph type="body" idx="1"/>
          </p:nvPr>
        </p:nvSpPr>
        <p:spPr/>
        <p:txBody>
          <a:bodyPr/>
          <a:lstStyle/>
          <a:p>
            <a:r>
              <a:rPr lang="pt-PT" dirty="0"/>
              <a:t> </a:t>
            </a:r>
            <a:endParaRPr lang="cs-CZ" dirty="0"/>
          </a:p>
        </p:txBody>
      </p:sp>
      <p:sp>
        <p:nvSpPr>
          <p:cNvPr id="6" name="Zástupný obsah 5">
            <a:extLst>
              <a:ext uri="{FF2B5EF4-FFF2-40B4-BE49-F238E27FC236}">
                <a16:creationId xmlns:a16="http://schemas.microsoft.com/office/drawing/2014/main" id="{7D06C2B5-8E9D-4428-ADB1-5C0E83F6F191}"/>
              </a:ext>
            </a:extLst>
          </p:cNvPr>
          <p:cNvSpPr>
            <a:spLocks noGrp="1"/>
          </p:cNvSpPr>
          <p:nvPr>
            <p:ph sz="half" idx="2"/>
          </p:nvPr>
        </p:nvSpPr>
        <p:spPr>
          <a:xfrm>
            <a:off x="715384" y="2876237"/>
            <a:ext cx="5282192" cy="3052615"/>
          </a:xfrm>
        </p:spPr>
        <p:txBody>
          <a:bodyPr>
            <a:normAutofit lnSpcReduction="10000"/>
          </a:bodyPr>
          <a:lstStyle/>
          <a:p>
            <a:r>
              <a:rPr lang="pt-PT" sz="1800" dirty="0">
                <a:effectLst/>
                <a:latin typeface="Times New Roman" panose="02020603050405020304" pitchFamily="18" charset="0"/>
                <a:ea typeface="Calibri" panose="020F0502020204030204" pitchFamily="34" charset="0"/>
                <a:cs typeface="Times New Roman" panose="02020603050405020304" pitchFamily="18" charset="0"/>
              </a:rPr>
              <a:t>perfeitamente aplicável à lei (exceções: salvo, e.g. num único código penal 25  exceções expressas por “salvo“. </a:t>
            </a:r>
          </a:p>
          <a:p>
            <a:r>
              <a:rPr lang="pt-PT" sz="1800" b="1" dirty="0">
                <a:effectLst/>
                <a:latin typeface="Times New Roman" panose="02020603050405020304" pitchFamily="18" charset="0"/>
                <a:ea typeface="Calibri" panose="020F0502020204030204" pitchFamily="34" charset="0"/>
                <a:cs typeface="Times New Roman" panose="02020603050405020304" pitchFamily="18" charset="0"/>
              </a:rPr>
              <a:t>CONFUSÃO EM AMBAS AS LÍNGUAS!. </a:t>
            </a:r>
          </a:p>
          <a:p>
            <a:r>
              <a:rPr lang="pt-PT" sz="1800" dirty="0">
                <a:effectLst/>
                <a:latin typeface="Times New Roman" panose="02020603050405020304" pitchFamily="18" charset="0"/>
                <a:ea typeface="Calibri" panose="020F0502020204030204" pitchFamily="34" charset="0"/>
                <a:cs typeface="Times New Roman" panose="02020603050405020304" pitchFamily="18" charset="0"/>
              </a:rPr>
              <a:t>a exceção prova a regra. </a:t>
            </a:r>
            <a:r>
              <a:rPr lang="pt-PT" sz="1800" dirty="0">
                <a:latin typeface="Times New Roman" panose="02020603050405020304" pitchFamily="18" charset="0"/>
                <a:ea typeface="Calibri" panose="020F0502020204030204" pitchFamily="34" charset="0"/>
                <a:cs typeface="Times New Roman" panose="02020603050405020304" pitchFamily="18" charset="0"/>
              </a:rPr>
              <a:t>Ou Cada regra tem uma exceção.</a:t>
            </a:r>
            <a:endParaRPr lang="pt-PT" sz="1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pt-P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regra é a </a:t>
            </a:r>
            <a:r>
              <a:rPr lang="pt-P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regra,tal</a:t>
            </a:r>
            <a:r>
              <a:rPr lang="pt-P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como prova o étimo latino:  </a:t>
            </a:r>
            <a:r>
              <a:rPr lang="pt-PT" sz="18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exceptio</a:t>
            </a:r>
            <a:r>
              <a:rPr lang="pt-PT" sz="1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PT" sz="18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regulum</a:t>
            </a:r>
            <a:r>
              <a:rPr lang="pt-PT" sz="1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PT" sz="18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probat</a:t>
            </a:r>
            <a:r>
              <a:rPr lang="pt-P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
        <p:nvSpPr>
          <p:cNvPr id="8" name="Zástupný obsah 7">
            <a:extLst>
              <a:ext uri="{FF2B5EF4-FFF2-40B4-BE49-F238E27FC236}">
                <a16:creationId xmlns:a16="http://schemas.microsoft.com/office/drawing/2014/main" id="{C6EC85CE-3B69-416C-B337-37B46F67F2D1}"/>
              </a:ext>
            </a:extLst>
          </p:cNvPr>
          <p:cNvSpPr>
            <a:spLocks noGrp="1"/>
          </p:cNvSpPr>
          <p:nvPr>
            <p:ph sz="quarter" idx="4"/>
          </p:nvPr>
        </p:nvSpPr>
        <p:spPr>
          <a:xfrm>
            <a:off x="6194426" y="2885928"/>
            <a:ext cx="5160962" cy="3042924"/>
          </a:xfrm>
        </p:spPr>
        <p:txBody>
          <a:bodyPr>
            <a:normAutofit/>
          </a:bodyPr>
          <a:lstStyle/>
          <a:p>
            <a:r>
              <a:rPr lang="pt-PT" sz="14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Every</a:t>
            </a:r>
            <a:r>
              <a:rPr lang="pt-PT" sz="14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rule </a:t>
            </a:r>
            <a:r>
              <a:rPr lang="pt-PT" sz="14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has</a:t>
            </a:r>
            <a:r>
              <a:rPr lang="pt-PT" sz="14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pt-PT" sz="14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an</a:t>
            </a:r>
            <a:r>
              <a:rPr lang="pt-PT" sz="14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pt-PT" sz="14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exception</a:t>
            </a:r>
            <a:r>
              <a:rPr lang="pt-PT" sz="1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pt-PT" sz="1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či</a:t>
            </a:r>
            <a:r>
              <a:rPr lang="pt-PT" sz="1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pt-PT" sz="14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exception</a:t>
            </a:r>
            <a:r>
              <a:rPr lang="pt-PT" sz="14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pt-PT" sz="14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that</a:t>
            </a:r>
            <a:r>
              <a:rPr lang="pt-PT" sz="14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proves </a:t>
            </a:r>
            <a:r>
              <a:rPr lang="pt-PT" sz="14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a:t>
            </a:r>
            <a:r>
              <a:rPr lang="pt-PT" sz="14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rule</a:t>
            </a:r>
            <a:r>
              <a:rPr lang="pt-PT" sz="1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perfectly applicable to the law (exceptions: except, e.g. in a single penal code 25 exceptions expressed by “salvo”.)</a:t>
            </a:r>
          </a:p>
          <a:p>
            <a:r>
              <a:rPr lang="en-US" sz="1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CONFUSION IN BOTH LANGUAGES  </a:t>
            </a:r>
          </a:p>
          <a:p>
            <a:r>
              <a:rPr lang="en-US" sz="1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(CZ E PT, NOT IN </a:t>
            </a:r>
            <a:r>
              <a:rPr lang="en-US" sz="1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EN</a:t>
            </a:r>
            <a:r>
              <a:rPr lang="en-US" sz="1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a:p>
            <a:r>
              <a:rPr lang="en-US" sz="1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Exceptions confirm the rules= </a:t>
            </a:r>
            <a:r>
              <a:rPr lang="pt-PT" sz="14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exceptio</a:t>
            </a:r>
            <a:r>
              <a:rPr lang="pt-PT" sz="1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PT" sz="14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regulum</a:t>
            </a:r>
            <a:r>
              <a:rPr lang="pt-PT" sz="1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PT" sz="14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probat</a:t>
            </a:r>
            <a:r>
              <a:rPr lang="pt-PT" sz="1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r>
              <a:rPr lang="en-US" sz="14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 exception proves the rule</a:t>
            </a: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Or </a:t>
            </a:r>
            <a:r>
              <a:rPr lang="en-US" sz="14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Each rule has an exception.</a:t>
            </a:r>
          </a:p>
          <a:p>
            <a:endParaRPr lang="cs-CZ" sz="1400" dirty="0"/>
          </a:p>
        </p:txBody>
      </p:sp>
      <p:pic>
        <p:nvPicPr>
          <p:cNvPr id="10" name="Obrázek 2">
            <a:extLst>
              <a:ext uri="{FF2B5EF4-FFF2-40B4-BE49-F238E27FC236}">
                <a16:creationId xmlns:a16="http://schemas.microsoft.com/office/drawing/2014/main" id="{96F1DC3A-0A84-440F-947C-AA5DE8064D7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2955" y="2253832"/>
            <a:ext cx="1128747" cy="365986"/>
          </a:xfrm>
          <a:prstGeom prst="rect">
            <a:avLst/>
          </a:prstGeom>
          <a:solidFill>
            <a:schemeClr val="bg1"/>
          </a:solidFill>
        </p:spPr>
      </p:pic>
      <p:pic>
        <p:nvPicPr>
          <p:cNvPr id="2" name="Obrázek 5">
            <a:extLst>
              <a:ext uri="{FF2B5EF4-FFF2-40B4-BE49-F238E27FC236}">
                <a16:creationId xmlns:a16="http://schemas.microsoft.com/office/drawing/2014/main" id="{D83672BD-C596-411B-BB90-930D687EAC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7192245" y="2124222"/>
            <a:ext cx="1008796" cy="495596"/>
          </a:xfrm>
          <a:prstGeom prst="rect">
            <a:avLst/>
          </a:prstGeom>
          <a:solidFill>
            <a:schemeClr val="bg1"/>
          </a:solidFill>
        </p:spPr>
      </p:pic>
      <p:pic>
        <p:nvPicPr>
          <p:cNvPr id="3" name="Picture 2" descr="ATENÇÃO - Aviso Importante | Immi Canada">
            <a:extLst>
              <a:ext uri="{FF2B5EF4-FFF2-40B4-BE49-F238E27FC236}">
                <a16:creationId xmlns:a16="http://schemas.microsoft.com/office/drawing/2014/main" id="{97C30752-67A5-4A6B-B9BA-3F34ABAC45C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91879" y="3661571"/>
            <a:ext cx="943817" cy="58822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ATENÇÃO - Aviso Importante | Immi Canada">
            <a:extLst>
              <a:ext uri="{FF2B5EF4-FFF2-40B4-BE49-F238E27FC236}">
                <a16:creationId xmlns:a16="http://schemas.microsoft.com/office/drawing/2014/main" id="{16C8C092-9C3F-4B83-A36F-B33DB609346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96863" y="3815672"/>
            <a:ext cx="943817" cy="588224"/>
          </a:xfrm>
          <a:prstGeom prst="rect">
            <a:avLst/>
          </a:prstGeom>
          <a:noFill/>
          <a:extLst>
            <a:ext uri="{909E8E84-426E-40DD-AFC4-6F175D3DCCD1}">
              <a14:hiddenFill xmlns:a14="http://schemas.microsoft.com/office/drawing/2010/main">
                <a:solidFill>
                  <a:srgbClr val="FFFFFF"/>
                </a:solidFill>
              </a14:hiddenFill>
            </a:ext>
          </a:extLst>
        </p:spPr>
      </p:pic>
      <p:sp>
        <p:nvSpPr>
          <p:cNvPr id="7" name="Zástupný symbol pro číslo snímku 6">
            <a:extLst>
              <a:ext uri="{FF2B5EF4-FFF2-40B4-BE49-F238E27FC236}">
                <a16:creationId xmlns:a16="http://schemas.microsoft.com/office/drawing/2014/main" id="{436ECF1E-1D66-4259-91CD-2B99C793F4C5}"/>
              </a:ext>
            </a:extLst>
          </p:cNvPr>
          <p:cNvSpPr>
            <a:spLocks noGrp="1"/>
          </p:cNvSpPr>
          <p:nvPr>
            <p:ph type="sldNum" sz="quarter" idx="12"/>
          </p:nvPr>
        </p:nvSpPr>
        <p:spPr>
          <a:xfrm>
            <a:off x="9959927" y="6356350"/>
            <a:ext cx="1631440" cy="365125"/>
          </a:xfrm>
        </p:spPr>
        <p:txBody>
          <a:bodyPr/>
          <a:lstStyle/>
          <a:p>
            <a:r>
              <a:rPr lang="en-US" sz="3200" b="1" dirty="0">
                <a:solidFill>
                  <a:srgbClr val="FF0000"/>
                </a:solidFill>
                <a:highlight>
                  <a:srgbClr val="00FF00"/>
                </a:highlight>
              </a:rPr>
              <a:t>slide 16</a:t>
            </a:r>
          </a:p>
          <a:p>
            <a:endParaRPr lang="en-US" dirty="0"/>
          </a:p>
        </p:txBody>
      </p:sp>
    </p:spTree>
    <p:extLst>
      <p:ext uri="{BB962C8B-B14F-4D97-AF65-F5344CB8AC3E}">
        <p14:creationId xmlns:p14="http://schemas.microsoft.com/office/powerpoint/2010/main" val="2340397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6F9E58CE-C6B9-4A49-94F1-B4388AF60DFF}"/>
              </a:ext>
            </a:extLst>
          </p:cNvPr>
          <p:cNvSpPr>
            <a:spLocks noGrp="1"/>
          </p:cNvSpPr>
          <p:nvPr>
            <p:ph type="title"/>
          </p:nvPr>
        </p:nvSpPr>
        <p:spPr>
          <a:xfrm>
            <a:off x="685887" y="929148"/>
            <a:ext cx="10669501" cy="1195074"/>
          </a:xfrm>
        </p:spPr>
        <p:txBody>
          <a:bodyPr>
            <a:normAutofit fontScale="90000"/>
          </a:bodyPr>
          <a:lstStyle/>
          <a:p>
            <a:pPr algn="ctr">
              <a:lnSpc>
                <a:spcPct val="150000"/>
              </a:lnSpc>
              <a:spcAft>
                <a:spcPts val="800"/>
              </a:spcAft>
            </a:pPr>
            <a:r>
              <a:rPr lang="pt-PT" sz="1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Olho por olho, dente por dente</a:t>
            </a:r>
            <a:r>
              <a:rPr lang="pt-PT"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br>
              <a:rPr lang="cs-CZ" sz="1800" i="1" dirty="0">
                <a:effectLst/>
                <a:latin typeface="Calibri" panose="020F0502020204030204" pitchFamily="34" charset="0"/>
                <a:ea typeface="Calibri" panose="020F0502020204030204" pitchFamily="34" charset="0"/>
                <a:cs typeface="Times New Roman" panose="02020603050405020304" pitchFamily="18" charset="0"/>
              </a:rPr>
            </a:br>
            <a:r>
              <a:rPr lang="pt-PT" sz="1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PT" sz="18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Oko</a:t>
            </a:r>
            <a:r>
              <a:rPr lang="pt-PT" sz="1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PT" sz="18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za</a:t>
            </a:r>
            <a:r>
              <a:rPr lang="pt-PT" sz="1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PT" sz="18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oko</a:t>
            </a:r>
            <a:r>
              <a:rPr lang="pt-PT" sz="1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PT" sz="18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zub</a:t>
            </a:r>
            <a:r>
              <a:rPr lang="pt-PT" sz="1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PT" sz="18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za</a:t>
            </a:r>
            <a:r>
              <a:rPr lang="pt-PT" sz="1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PT" sz="18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zub</a:t>
            </a:r>
            <a:br>
              <a:rPr lang="cs-CZ" sz="1800" i="1" dirty="0">
                <a:effectLst/>
                <a:latin typeface="Calibri" panose="020F0502020204030204" pitchFamily="34" charset="0"/>
                <a:ea typeface="Calibri" panose="020F0502020204030204" pitchFamily="34" charset="0"/>
                <a:cs typeface="Times New Roman" panose="02020603050405020304" pitchFamily="18" charset="0"/>
              </a:rPr>
            </a:br>
            <a:br>
              <a:rPr lang="cs-CZ" sz="1800" i="1" dirty="0">
                <a:effectLst/>
                <a:latin typeface="Calibri" panose="020F0502020204030204" pitchFamily="34" charset="0"/>
                <a:ea typeface="Calibri" panose="020F0502020204030204" pitchFamily="34" charset="0"/>
                <a:cs typeface="Times New Roman" panose="02020603050405020304" pitchFamily="18" charset="0"/>
              </a:rPr>
            </a:br>
            <a:r>
              <a:rPr lang="pt-PT" sz="18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cs-CZ" i="1" dirty="0"/>
          </a:p>
        </p:txBody>
      </p:sp>
      <p:sp>
        <p:nvSpPr>
          <p:cNvPr id="6" name="Zástupný obsah 5">
            <a:extLst>
              <a:ext uri="{FF2B5EF4-FFF2-40B4-BE49-F238E27FC236}">
                <a16:creationId xmlns:a16="http://schemas.microsoft.com/office/drawing/2014/main" id="{7D06C2B5-8E9D-4428-ADB1-5C0E83F6F191}"/>
              </a:ext>
            </a:extLst>
          </p:cNvPr>
          <p:cNvSpPr>
            <a:spLocks noGrp="1"/>
          </p:cNvSpPr>
          <p:nvPr>
            <p:ph sz="half" idx="2"/>
          </p:nvPr>
        </p:nvSpPr>
        <p:spPr>
          <a:xfrm>
            <a:off x="715384" y="2876237"/>
            <a:ext cx="5282192" cy="3052615"/>
          </a:xfrm>
        </p:spPr>
        <p:txBody>
          <a:bodyPr>
            <a:normAutofit/>
          </a:bodyPr>
          <a:lstStyle/>
          <a:p>
            <a:r>
              <a:rPr lang="pt-P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Lei de talião e na dita pena de talião - chamada retaliação:</a:t>
            </a:r>
          </a:p>
          <a:p>
            <a:r>
              <a:rPr lang="pt-PT"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Interpretação original: </a:t>
            </a:r>
            <a:r>
              <a:rPr lang="pt-P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uma pessoa que feriu outra pessoa deve ser penalizada em grau semelhante, e a pessoa que infligir tal punição deve ser a parte lesada. </a:t>
            </a:r>
          </a:p>
          <a:p>
            <a:r>
              <a:rPr lang="pt-PT"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a:t>
            </a:r>
            <a:r>
              <a:rPr lang="pt-P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nterpretações mais suave: a vítima recebe o valor estimado da lesão em compensação. </a:t>
            </a:r>
          </a:p>
          <a:p>
            <a:endParaRPr lang="cs-CZ" dirty="0"/>
          </a:p>
        </p:txBody>
      </p:sp>
      <p:sp>
        <p:nvSpPr>
          <p:cNvPr id="8" name="Zástupný obsah 7">
            <a:extLst>
              <a:ext uri="{FF2B5EF4-FFF2-40B4-BE49-F238E27FC236}">
                <a16:creationId xmlns:a16="http://schemas.microsoft.com/office/drawing/2014/main" id="{C6EC85CE-3B69-416C-B337-37B46F67F2D1}"/>
              </a:ext>
            </a:extLst>
          </p:cNvPr>
          <p:cNvSpPr>
            <a:spLocks noGrp="1"/>
          </p:cNvSpPr>
          <p:nvPr>
            <p:ph sz="quarter" idx="4"/>
          </p:nvPr>
        </p:nvSpPr>
        <p:spPr>
          <a:xfrm>
            <a:off x="6194426" y="2885928"/>
            <a:ext cx="5160962" cy="3042924"/>
          </a:xfrm>
        </p:spPr>
        <p:txBody>
          <a:bodyPr>
            <a:normAutofit/>
          </a:bodyPr>
          <a:lstStyle/>
          <a:p>
            <a:pPr>
              <a:lnSpc>
                <a:spcPct val="150000"/>
              </a:lnSpc>
            </a:pPr>
            <a:r>
              <a:rPr lang="en-US" sz="14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Eye for eye, tooth for tooth, hand for hand, foot for foot,</a:t>
            </a:r>
          </a:p>
          <a:p>
            <a:pPr>
              <a:lnSpc>
                <a:spcPct val="150000"/>
              </a:lnSpc>
            </a:pPr>
            <a:r>
              <a:rPr lang="en-US" sz="1400" dirty="0"/>
              <a:t>Talion law and in the said talion penalty - called retaliation:</a:t>
            </a:r>
          </a:p>
          <a:p>
            <a:pPr>
              <a:lnSpc>
                <a:spcPct val="150000"/>
              </a:lnSpc>
            </a:pPr>
            <a:r>
              <a:rPr lang="en-US" sz="1400" dirty="0"/>
              <a:t>Original interpretation: a person who has injured another person should be penalized to a similar degree, and the person who inflicts such punishment should be the injured party.</a:t>
            </a:r>
          </a:p>
          <a:p>
            <a:pPr>
              <a:lnSpc>
                <a:spcPct val="150000"/>
              </a:lnSpc>
            </a:pPr>
            <a:r>
              <a:rPr lang="en-US" sz="1400" dirty="0"/>
              <a:t>Milder interpretations: the victim receives the estimated value of the injury in compensation</a:t>
            </a:r>
            <a:endParaRPr lang="cs-CZ" sz="1400" dirty="0"/>
          </a:p>
        </p:txBody>
      </p:sp>
      <p:pic>
        <p:nvPicPr>
          <p:cNvPr id="10" name="Obrázek 2">
            <a:extLst>
              <a:ext uri="{FF2B5EF4-FFF2-40B4-BE49-F238E27FC236}">
                <a16:creationId xmlns:a16="http://schemas.microsoft.com/office/drawing/2014/main" id="{96F1DC3A-0A84-440F-947C-AA5DE8064D7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2955" y="2253832"/>
            <a:ext cx="1128747" cy="365986"/>
          </a:xfrm>
          <a:prstGeom prst="rect">
            <a:avLst/>
          </a:prstGeom>
          <a:solidFill>
            <a:schemeClr val="bg1"/>
          </a:solidFill>
        </p:spPr>
      </p:pic>
      <p:pic>
        <p:nvPicPr>
          <p:cNvPr id="2" name="Obrázek 5">
            <a:extLst>
              <a:ext uri="{FF2B5EF4-FFF2-40B4-BE49-F238E27FC236}">
                <a16:creationId xmlns:a16="http://schemas.microsoft.com/office/drawing/2014/main" id="{D83672BD-C596-411B-BB90-930D687EAC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7192245" y="2124222"/>
            <a:ext cx="1008796" cy="495596"/>
          </a:xfrm>
          <a:prstGeom prst="rect">
            <a:avLst/>
          </a:prstGeom>
          <a:solidFill>
            <a:schemeClr val="bg1"/>
          </a:solidFill>
        </p:spPr>
      </p:pic>
      <p:sp>
        <p:nvSpPr>
          <p:cNvPr id="3" name="Zástupný symbol pro číslo snímku 2">
            <a:extLst>
              <a:ext uri="{FF2B5EF4-FFF2-40B4-BE49-F238E27FC236}">
                <a16:creationId xmlns:a16="http://schemas.microsoft.com/office/drawing/2014/main" id="{4FDCA2F3-C813-4283-B062-F994549D1683}"/>
              </a:ext>
            </a:extLst>
          </p:cNvPr>
          <p:cNvSpPr>
            <a:spLocks noGrp="1"/>
          </p:cNvSpPr>
          <p:nvPr>
            <p:ph type="sldNum" sz="quarter" idx="12"/>
          </p:nvPr>
        </p:nvSpPr>
        <p:spPr>
          <a:xfrm>
            <a:off x="9777046" y="6356350"/>
            <a:ext cx="1814320" cy="365125"/>
          </a:xfrm>
        </p:spPr>
        <p:txBody>
          <a:bodyPr/>
          <a:lstStyle/>
          <a:p>
            <a:r>
              <a:rPr lang="en-US" sz="3200" b="1" dirty="0">
                <a:solidFill>
                  <a:srgbClr val="FF0000"/>
                </a:solidFill>
                <a:highlight>
                  <a:srgbClr val="00FF00"/>
                </a:highlight>
              </a:rPr>
              <a:t>slide 17</a:t>
            </a:r>
          </a:p>
        </p:txBody>
      </p:sp>
    </p:spTree>
    <p:extLst>
      <p:ext uri="{BB962C8B-B14F-4D97-AF65-F5344CB8AC3E}">
        <p14:creationId xmlns:p14="http://schemas.microsoft.com/office/powerpoint/2010/main" val="1487282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6F9E58CE-C6B9-4A49-94F1-B4388AF60DFF}"/>
              </a:ext>
            </a:extLst>
          </p:cNvPr>
          <p:cNvSpPr>
            <a:spLocks noGrp="1"/>
          </p:cNvSpPr>
          <p:nvPr>
            <p:ph type="title"/>
          </p:nvPr>
        </p:nvSpPr>
        <p:spPr>
          <a:xfrm>
            <a:off x="685887" y="929148"/>
            <a:ext cx="10669501" cy="1195074"/>
          </a:xfrm>
        </p:spPr>
        <p:txBody>
          <a:bodyPr>
            <a:normAutofit fontScale="90000"/>
          </a:bodyPr>
          <a:lstStyle/>
          <a:p>
            <a:pPr algn="ctr">
              <a:lnSpc>
                <a:spcPct val="150000"/>
              </a:lnSpc>
              <a:spcAft>
                <a:spcPts val="800"/>
              </a:spcAft>
            </a:pPr>
            <a:r>
              <a:rPr lang="pt-PT" sz="1800" b="1" i="1" dirty="0">
                <a:solidFill>
                  <a:srgbClr val="000000"/>
                </a:solidFill>
                <a:effectLst/>
                <a:latin typeface="Times New Roman" panose="02020603050405020304" pitchFamily="18" charset="0"/>
                <a:ea typeface="Calibri" panose="020F0502020204030204" pitchFamily="34" charset="0"/>
              </a:rPr>
              <a:t>A mentira tem pernas curtas</a:t>
            </a:r>
            <a:br>
              <a:rPr lang="pt-PT" sz="1800" b="1" i="1" dirty="0">
                <a:solidFill>
                  <a:srgbClr val="000000"/>
                </a:solidFill>
                <a:effectLst/>
                <a:latin typeface="Times New Roman" panose="02020603050405020304" pitchFamily="18" charset="0"/>
                <a:ea typeface="Calibri" panose="020F0502020204030204" pitchFamily="34" charset="0"/>
              </a:rPr>
            </a:br>
            <a:r>
              <a:rPr lang="pt-PT" sz="1800" b="1" i="1" dirty="0">
                <a:solidFill>
                  <a:srgbClr val="000000"/>
                </a:solidFill>
                <a:effectLst/>
                <a:latin typeface="Times New Roman" panose="02020603050405020304" pitchFamily="18" charset="0"/>
                <a:ea typeface="Calibri" panose="020F0502020204030204" pitchFamily="34" charset="0"/>
              </a:rPr>
              <a:t>Lež má krátké nohy</a:t>
            </a:r>
            <a:r>
              <a:rPr lang="cs-CZ" sz="1800" b="1" i="1" dirty="0">
                <a:solidFill>
                  <a:srgbClr val="000000"/>
                </a:solidFill>
                <a:latin typeface="Times New Roman" panose="02020603050405020304" pitchFamily="18" charset="0"/>
                <a:ea typeface="Calibri" panose="020F0502020204030204" pitchFamily="34" charset="0"/>
              </a:rPr>
              <a:t> ...</a:t>
            </a:r>
            <a:br>
              <a:rPr lang="cs-CZ" sz="1800" i="1" dirty="0">
                <a:effectLst/>
                <a:latin typeface="Calibri" panose="020F0502020204030204" pitchFamily="34" charset="0"/>
                <a:ea typeface="Calibri" panose="020F0502020204030204" pitchFamily="34" charset="0"/>
                <a:cs typeface="Times New Roman" panose="02020603050405020304" pitchFamily="18" charset="0"/>
              </a:rPr>
            </a:br>
            <a:br>
              <a:rPr lang="cs-CZ" sz="1800" i="1" dirty="0">
                <a:effectLst/>
                <a:latin typeface="Calibri" panose="020F0502020204030204" pitchFamily="34" charset="0"/>
                <a:ea typeface="Calibri" panose="020F0502020204030204" pitchFamily="34" charset="0"/>
                <a:cs typeface="Times New Roman" panose="02020603050405020304" pitchFamily="18" charset="0"/>
              </a:rPr>
            </a:br>
            <a:r>
              <a:rPr lang="pt-PT" sz="18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cs-CZ" i="1" dirty="0"/>
          </a:p>
        </p:txBody>
      </p:sp>
      <p:sp>
        <p:nvSpPr>
          <p:cNvPr id="6" name="Zástupný obsah 5">
            <a:extLst>
              <a:ext uri="{FF2B5EF4-FFF2-40B4-BE49-F238E27FC236}">
                <a16:creationId xmlns:a16="http://schemas.microsoft.com/office/drawing/2014/main" id="{7D06C2B5-8E9D-4428-ADB1-5C0E83F6F191}"/>
              </a:ext>
            </a:extLst>
          </p:cNvPr>
          <p:cNvSpPr>
            <a:spLocks noGrp="1"/>
          </p:cNvSpPr>
          <p:nvPr>
            <p:ph sz="half" idx="2"/>
          </p:nvPr>
        </p:nvSpPr>
        <p:spPr>
          <a:xfrm>
            <a:off x="715384" y="2876237"/>
            <a:ext cx="5282192" cy="3052615"/>
          </a:xfrm>
        </p:spPr>
        <p:txBody>
          <a:bodyPr>
            <a:normAutofit/>
          </a:bodyPr>
          <a:lstStyle/>
          <a:p>
            <a:pPr algn="just">
              <a:lnSpc>
                <a:spcPct val="110000"/>
              </a:lnSpc>
              <a:spcAft>
                <a:spcPts val="800"/>
              </a:spcAft>
            </a:pPr>
            <a:r>
              <a:rPr lang="pt-P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Ou os seus equivalentes </a:t>
            </a:r>
          </a:p>
          <a:p>
            <a:pPr algn="just">
              <a:lnSpc>
                <a:spcPct val="110000"/>
              </a:lnSpc>
              <a:spcAft>
                <a:spcPts val="800"/>
              </a:spcAft>
            </a:pPr>
            <a:r>
              <a:rPr lang="pt-PT"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corda da mentira é muito curta</a:t>
            </a:r>
            <a:r>
              <a:rPr lang="pt-P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10000"/>
              </a:lnSpc>
              <a:spcAft>
                <a:spcPts val="800"/>
              </a:spcAft>
            </a:pPr>
            <a:r>
              <a:rPr lang="pt-PT"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Cz</a:t>
            </a:r>
            <a:r>
              <a:rPr lang="pt-PT"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_ A mentira tem pernas curtas, não virá longe</a:t>
            </a:r>
            <a:r>
              <a:rPr lang="pt-P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10000"/>
              </a:lnSpc>
              <a:spcAft>
                <a:spcPts val="800"/>
              </a:spcAft>
            </a:pPr>
            <a:r>
              <a:rPr lang="pt-P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Todo o engano é detetado mais cedo ou mais tarde. É, portanto, ser mais seguro ser honesto, dizer verdade.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Zástupný obsah 7">
            <a:extLst>
              <a:ext uri="{FF2B5EF4-FFF2-40B4-BE49-F238E27FC236}">
                <a16:creationId xmlns:a16="http://schemas.microsoft.com/office/drawing/2014/main" id="{C6EC85CE-3B69-416C-B337-37B46F67F2D1}"/>
              </a:ext>
            </a:extLst>
          </p:cNvPr>
          <p:cNvSpPr>
            <a:spLocks noGrp="1"/>
          </p:cNvSpPr>
          <p:nvPr>
            <p:ph sz="quarter" idx="4"/>
          </p:nvPr>
        </p:nvSpPr>
        <p:spPr>
          <a:xfrm>
            <a:off x="6194426" y="2885928"/>
            <a:ext cx="5160962" cy="3042924"/>
          </a:xfrm>
        </p:spPr>
        <p:txBody>
          <a:bodyPr>
            <a:normAutofit/>
          </a:bodyPr>
          <a:lstStyle/>
          <a:p>
            <a:pPr algn="just">
              <a:lnSpc>
                <a:spcPct val="100000"/>
              </a:lnSpc>
              <a:spcAft>
                <a:spcPts val="800"/>
              </a:spcAft>
            </a:pPr>
            <a:r>
              <a:rPr lang="en-US" sz="1400" b="1" i="1" dirty="0">
                <a:solidFill>
                  <a:schemeClr val="tx1"/>
                </a:solidFill>
                <a:effectLst/>
              </a:rPr>
              <a:t>A </a:t>
            </a:r>
            <a:r>
              <a:rPr lang="en-US" sz="1800" b="1" i="1" dirty="0">
                <a:solidFill>
                  <a:schemeClr val="tx1"/>
                </a:solidFill>
                <a:effectLst/>
              </a:rPr>
              <a:t>lie has short legs but it runs faster than the truth.</a:t>
            </a:r>
            <a:endParaRPr lang="pt-PT" sz="1800" b="1" i="1" dirty="0"/>
          </a:p>
          <a:p>
            <a:pPr algn="just">
              <a:lnSpc>
                <a:spcPct val="100000"/>
              </a:lnSpc>
              <a:spcAft>
                <a:spcPts val="800"/>
              </a:spcAft>
            </a:pPr>
            <a:br>
              <a:rPr lang="en-US" sz="1800" dirty="0"/>
            </a:br>
            <a:r>
              <a:rPr lang="en-US" sz="1800" dirty="0"/>
              <a:t>PT_  </a:t>
            </a:r>
            <a:r>
              <a:rPr lang="en-US" sz="1800" b="0" i="1" dirty="0">
                <a:solidFill>
                  <a:srgbClr val="222222"/>
                </a:solidFill>
                <a:effectLst/>
                <a:latin typeface="arial" panose="020B0604020202020204" pitchFamily="34" charset="0"/>
              </a:rPr>
              <a:t>The lie string is too short, </a:t>
            </a:r>
          </a:p>
          <a:p>
            <a:pPr>
              <a:lnSpc>
                <a:spcPct val="100000"/>
              </a:lnSpc>
            </a:pPr>
            <a:r>
              <a:rPr lang="en-US" sz="1800" b="0" i="0" dirty="0">
                <a:solidFill>
                  <a:srgbClr val="222222"/>
                </a:solidFill>
                <a:effectLst/>
                <a:latin typeface="arial" panose="020B0604020202020204" pitchFamily="34" charset="0"/>
              </a:rPr>
              <a:t>CZ _ </a:t>
            </a:r>
            <a:r>
              <a:rPr lang="en-US" sz="1800" b="0" i="1" dirty="0">
                <a:solidFill>
                  <a:srgbClr val="222222"/>
                </a:solidFill>
                <a:effectLst/>
                <a:latin typeface="arial" panose="020B0604020202020204" pitchFamily="34" charset="0"/>
              </a:rPr>
              <a:t>The lie has short legs, it will not come far.</a:t>
            </a:r>
          </a:p>
          <a:p>
            <a:pPr marL="0" indent="0" algn="just">
              <a:lnSpc>
                <a:spcPct val="100000"/>
              </a:lnSpc>
              <a:buNone/>
            </a:pPr>
            <a:endParaRPr lang="en-US" sz="1800" b="0" i="0" dirty="0">
              <a:solidFill>
                <a:srgbClr val="222222"/>
              </a:solidFill>
              <a:effectLst/>
              <a:latin typeface="Times New Roman" panose="02020603050405020304" pitchFamily="18" charset="0"/>
              <a:cs typeface="Times New Roman" panose="02020603050405020304" pitchFamily="18" charset="0"/>
            </a:endParaRPr>
          </a:p>
          <a:p>
            <a:pPr marL="0" indent="0" algn="just">
              <a:lnSpc>
                <a:spcPct val="100000"/>
              </a:lnSpc>
              <a:buNone/>
            </a:pPr>
            <a:r>
              <a:rPr lang="en-US" sz="1800" b="0" i="0" dirty="0">
                <a:effectLst/>
                <a:latin typeface="Times New Roman" panose="02020603050405020304" pitchFamily="18" charset="0"/>
                <a:cs typeface="Times New Roman" panose="02020603050405020304" pitchFamily="18" charset="0"/>
              </a:rPr>
              <a:t>Any mistake is detected sooner or later. It is, therefore, safer to be honest, to tell the truth</a:t>
            </a:r>
            <a:r>
              <a:rPr lang="en-US" sz="1800" b="0" i="0" dirty="0">
                <a:effectLst/>
                <a:latin typeface="arial" panose="020B0604020202020204" pitchFamily="34" charset="0"/>
              </a:rPr>
              <a:t>.</a:t>
            </a:r>
            <a:endParaRPr lang="cs-CZ" sz="1800" dirty="0"/>
          </a:p>
        </p:txBody>
      </p:sp>
      <p:pic>
        <p:nvPicPr>
          <p:cNvPr id="10" name="Obrázek 2">
            <a:extLst>
              <a:ext uri="{FF2B5EF4-FFF2-40B4-BE49-F238E27FC236}">
                <a16:creationId xmlns:a16="http://schemas.microsoft.com/office/drawing/2014/main" id="{96F1DC3A-0A84-440F-947C-AA5DE8064D7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2955" y="2253832"/>
            <a:ext cx="1128747" cy="365986"/>
          </a:xfrm>
          <a:prstGeom prst="rect">
            <a:avLst/>
          </a:prstGeom>
          <a:solidFill>
            <a:schemeClr val="bg1"/>
          </a:solidFill>
        </p:spPr>
      </p:pic>
      <p:pic>
        <p:nvPicPr>
          <p:cNvPr id="2" name="Obrázek 5">
            <a:extLst>
              <a:ext uri="{FF2B5EF4-FFF2-40B4-BE49-F238E27FC236}">
                <a16:creationId xmlns:a16="http://schemas.microsoft.com/office/drawing/2014/main" id="{D83672BD-C596-411B-BB90-930D687EAC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7192245" y="2124222"/>
            <a:ext cx="1008796" cy="495596"/>
          </a:xfrm>
          <a:prstGeom prst="rect">
            <a:avLst/>
          </a:prstGeom>
          <a:solidFill>
            <a:schemeClr val="bg1"/>
          </a:solidFill>
        </p:spPr>
      </p:pic>
      <p:sp>
        <p:nvSpPr>
          <p:cNvPr id="3" name="Zástupný symbol pro číslo snímku 2">
            <a:extLst>
              <a:ext uri="{FF2B5EF4-FFF2-40B4-BE49-F238E27FC236}">
                <a16:creationId xmlns:a16="http://schemas.microsoft.com/office/drawing/2014/main" id="{8A52BFFB-446D-4906-BC2D-484841F1C9BE}"/>
              </a:ext>
            </a:extLst>
          </p:cNvPr>
          <p:cNvSpPr>
            <a:spLocks noGrp="1"/>
          </p:cNvSpPr>
          <p:nvPr>
            <p:ph type="sldNum" sz="quarter" idx="12"/>
          </p:nvPr>
        </p:nvSpPr>
        <p:spPr>
          <a:xfrm>
            <a:off x="9819249" y="6356350"/>
            <a:ext cx="1772117" cy="365125"/>
          </a:xfrm>
        </p:spPr>
        <p:txBody>
          <a:bodyPr/>
          <a:lstStyle/>
          <a:p>
            <a:r>
              <a:rPr lang="en-US" sz="3200" b="1" dirty="0">
                <a:solidFill>
                  <a:srgbClr val="FF0000"/>
                </a:solidFill>
                <a:highlight>
                  <a:srgbClr val="00FF00"/>
                </a:highlight>
              </a:rPr>
              <a:t>slide 18</a:t>
            </a:r>
          </a:p>
        </p:txBody>
      </p:sp>
    </p:spTree>
    <p:extLst>
      <p:ext uri="{BB962C8B-B14F-4D97-AF65-F5344CB8AC3E}">
        <p14:creationId xmlns:p14="http://schemas.microsoft.com/office/powerpoint/2010/main" val="2659932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6F9E58CE-C6B9-4A49-94F1-B4388AF60DFF}"/>
              </a:ext>
            </a:extLst>
          </p:cNvPr>
          <p:cNvSpPr>
            <a:spLocks noGrp="1"/>
          </p:cNvSpPr>
          <p:nvPr>
            <p:ph type="title"/>
          </p:nvPr>
        </p:nvSpPr>
        <p:spPr>
          <a:xfrm>
            <a:off x="685887" y="929148"/>
            <a:ext cx="10669501" cy="1195074"/>
          </a:xfrm>
        </p:spPr>
        <p:txBody>
          <a:bodyPr>
            <a:normAutofit fontScale="90000"/>
          </a:bodyPr>
          <a:lstStyle/>
          <a:p>
            <a:pPr algn="ctr">
              <a:lnSpc>
                <a:spcPct val="150000"/>
              </a:lnSpc>
              <a:spcAft>
                <a:spcPts val="800"/>
              </a:spcAft>
            </a:pPr>
            <a:r>
              <a:rPr lang="pt-PT" sz="20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Os fins justificam os meios. </a:t>
            </a:r>
            <a:br>
              <a:rPr lang="cs-CZ" sz="2000" i="1" dirty="0">
                <a:effectLst/>
                <a:latin typeface="Times New Roman" panose="02020603050405020304" pitchFamily="18" charset="0"/>
                <a:ea typeface="Calibri" panose="020F0502020204030204" pitchFamily="34" charset="0"/>
                <a:cs typeface="Times New Roman" panose="02020603050405020304" pitchFamily="18" charset="0"/>
              </a:rPr>
            </a:br>
            <a:r>
              <a:rPr lang="pt-PT" sz="20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Účel</a:t>
            </a:r>
            <a:r>
              <a:rPr lang="pt-PT" sz="20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PT" sz="20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světí</a:t>
            </a:r>
            <a:r>
              <a:rPr lang="pt-PT" sz="20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PT" sz="20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prostředky</a:t>
            </a:r>
            <a:r>
              <a:rPr lang="pt-PT" sz="20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pt-PT" sz="2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br>
              <a:rPr lang="cs-CZ" sz="2000" i="1" dirty="0">
                <a:effectLst/>
                <a:latin typeface="Times New Roman" panose="02020603050405020304" pitchFamily="18" charset="0"/>
                <a:ea typeface="Calibri" panose="020F0502020204030204" pitchFamily="34" charset="0"/>
                <a:cs typeface="Times New Roman" panose="02020603050405020304" pitchFamily="18" charset="0"/>
              </a:rPr>
            </a:br>
            <a:br>
              <a:rPr lang="cs-CZ" sz="2000" i="1" dirty="0">
                <a:effectLst/>
                <a:latin typeface="Times New Roman" panose="02020603050405020304" pitchFamily="18" charset="0"/>
                <a:ea typeface="Calibri" panose="020F0502020204030204" pitchFamily="34" charset="0"/>
                <a:cs typeface="Times New Roman" panose="02020603050405020304" pitchFamily="18" charset="0"/>
              </a:rPr>
            </a:br>
            <a:br>
              <a:rPr lang="cs-CZ" sz="1800" i="1" dirty="0">
                <a:effectLst/>
                <a:latin typeface="Calibri" panose="020F0502020204030204" pitchFamily="34" charset="0"/>
                <a:ea typeface="Calibri" panose="020F0502020204030204" pitchFamily="34" charset="0"/>
                <a:cs typeface="Times New Roman" panose="02020603050405020304" pitchFamily="18" charset="0"/>
              </a:rPr>
            </a:br>
            <a:r>
              <a:rPr lang="pt-PT" sz="18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cs-CZ" i="1" dirty="0"/>
          </a:p>
        </p:txBody>
      </p:sp>
      <p:sp>
        <p:nvSpPr>
          <p:cNvPr id="6" name="Zástupný obsah 5">
            <a:extLst>
              <a:ext uri="{FF2B5EF4-FFF2-40B4-BE49-F238E27FC236}">
                <a16:creationId xmlns:a16="http://schemas.microsoft.com/office/drawing/2014/main" id="{7D06C2B5-8E9D-4428-ADB1-5C0E83F6F191}"/>
              </a:ext>
            </a:extLst>
          </p:cNvPr>
          <p:cNvSpPr>
            <a:spLocks noGrp="1"/>
          </p:cNvSpPr>
          <p:nvPr>
            <p:ph sz="half" idx="2"/>
          </p:nvPr>
        </p:nvSpPr>
        <p:spPr>
          <a:xfrm>
            <a:off x="715384" y="2876237"/>
            <a:ext cx="5282192" cy="3052615"/>
          </a:xfrm>
        </p:spPr>
        <p:txBody>
          <a:bodyPr>
            <a:normAutofit fontScale="70000" lnSpcReduction="20000"/>
          </a:bodyPr>
          <a:lstStyle/>
          <a:p>
            <a:pPr algn="just">
              <a:lnSpc>
                <a:spcPct val="150000"/>
              </a:lnSpc>
              <a:spcAft>
                <a:spcPts val="800"/>
              </a:spcAft>
            </a:pPr>
            <a:r>
              <a:rPr lang="pt-P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variante checa: </a:t>
            </a:r>
            <a:r>
              <a:rPr lang="pt-PT" sz="1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Os </a:t>
            </a:r>
            <a:r>
              <a:rPr lang="pt-PT" sz="18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fins„santificam</a:t>
            </a:r>
            <a:r>
              <a:rPr lang="pt-PT" sz="1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(consagram) os meios. </a:t>
            </a:r>
            <a:endParaRPr lang="cs-CZ" sz="1800" b="1" i="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70000"/>
              </a:lnSpc>
            </a:pPr>
            <a:r>
              <a:rPr lang="pt-PT" sz="1800" dirty="0">
                <a:solidFill>
                  <a:srgbClr val="000000"/>
                </a:solidFill>
                <a:effectLst/>
                <a:latin typeface="Times New Roman" panose="02020603050405020304" pitchFamily="18" charset="0"/>
                <a:ea typeface="Calibri" panose="020F0502020204030204" pitchFamily="34" charset="0"/>
              </a:rPr>
              <a:t>"O fim justifica os meios" ou "os fins justificam os meios" é uma frase proferida pelo poeta romano Ovídio na sua obra Heroides (embora sendo atribuída a </a:t>
            </a:r>
            <a:r>
              <a:rPr lang="pt-PT" sz="1800" dirty="0" err="1">
                <a:solidFill>
                  <a:srgbClr val="000000"/>
                </a:solidFill>
                <a:effectLst/>
                <a:latin typeface="Times New Roman" panose="02020603050405020304" pitchFamily="18" charset="0"/>
                <a:ea typeface="Calibri" panose="020F0502020204030204" pitchFamily="34" charset="0"/>
              </a:rPr>
              <a:t>Maquiaveli</a:t>
            </a:r>
            <a:r>
              <a:rPr lang="pt-PT" sz="1800" dirty="0">
                <a:solidFill>
                  <a:srgbClr val="000000"/>
                </a:solidFill>
                <a:effectLst/>
                <a:latin typeface="Times New Roman" panose="02020603050405020304" pitchFamily="18" charset="0"/>
                <a:ea typeface="Calibri" panose="020F0502020204030204" pitchFamily="34" charset="0"/>
              </a:rPr>
              <a:t>, que, no entanto, nunca tinha usado a mesma frase). </a:t>
            </a:r>
          </a:p>
          <a:p>
            <a:pPr algn="just">
              <a:lnSpc>
                <a:spcPct val="170000"/>
              </a:lnSpc>
            </a:pPr>
            <a:r>
              <a:rPr lang="pt-PT" sz="1800" dirty="0">
                <a:solidFill>
                  <a:srgbClr val="000000"/>
                </a:solidFill>
                <a:effectLst/>
                <a:latin typeface="Times New Roman" panose="02020603050405020304" pitchFamily="18" charset="0"/>
                <a:ea typeface="Calibri" panose="020F0502020204030204" pitchFamily="34" charset="0"/>
              </a:rPr>
              <a:t> Significa que os governantes devem estar acima da ética dominante para manter ou aumentar seu poder. Popularmente, a frase é também usada como justificativa do emprego de expedientes desonestos ou violentos para a obtenção de determinado fim, supostamente legítimo.</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Zástupný obsah 7">
            <a:extLst>
              <a:ext uri="{FF2B5EF4-FFF2-40B4-BE49-F238E27FC236}">
                <a16:creationId xmlns:a16="http://schemas.microsoft.com/office/drawing/2014/main" id="{C6EC85CE-3B69-416C-B337-37B46F67F2D1}"/>
              </a:ext>
            </a:extLst>
          </p:cNvPr>
          <p:cNvSpPr>
            <a:spLocks noGrp="1"/>
          </p:cNvSpPr>
          <p:nvPr>
            <p:ph sz="quarter" idx="4"/>
          </p:nvPr>
        </p:nvSpPr>
        <p:spPr>
          <a:xfrm>
            <a:off x="6194426" y="2885928"/>
            <a:ext cx="5160962" cy="3042924"/>
          </a:xfrm>
        </p:spPr>
        <p:txBody>
          <a:bodyPr>
            <a:normAutofit fontScale="70000" lnSpcReduction="20000"/>
          </a:bodyPr>
          <a:lstStyle/>
          <a:p>
            <a:pPr marL="0" indent="0" algn="just">
              <a:lnSpc>
                <a:spcPct val="160000"/>
              </a:lnSpc>
              <a:spcAft>
                <a:spcPts val="800"/>
              </a:spcAft>
              <a:buNone/>
            </a:pPr>
            <a:r>
              <a:rPr lang="en-US" sz="1800" dirty="0" err="1"/>
              <a:t>Versão</a:t>
            </a:r>
            <a:r>
              <a:rPr lang="en-US" sz="1800" dirty="0"/>
              <a:t> </a:t>
            </a:r>
            <a:r>
              <a:rPr lang="en-US" sz="1800" dirty="0" err="1"/>
              <a:t>checa</a:t>
            </a:r>
            <a:r>
              <a:rPr lang="en-US" sz="1800" dirty="0"/>
              <a:t>: The ends "</a:t>
            </a:r>
            <a:r>
              <a:rPr lang="en-US" sz="1800" b="1" dirty="0"/>
              <a:t>sanctify</a:t>
            </a:r>
            <a:r>
              <a:rPr lang="en-US" sz="1800" dirty="0"/>
              <a:t>" (consecrate) the means.</a:t>
            </a:r>
          </a:p>
          <a:p>
            <a:pPr marL="0" indent="0" algn="just">
              <a:lnSpc>
                <a:spcPct val="160000"/>
              </a:lnSpc>
              <a:spcAft>
                <a:spcPts val="800"/>
              </a:spcAft>
              <a:buNone/>
            </a:pPr>
            <a:r>
              <a:rPr lang="en-US" sz="1800" dirty="0"/>
              <a:t>"The end justifies the means" or "the ends justify the means" is a phrase uttered by the Roman poet Ovid in his work </a:t>
            </a:r>
            <a:r>
              <a:rPr lang="en-US" sz="1800" dirty="0" err="1"/>
              <a:t>Heroides</a:t>
            </a:r>
            <a:r>
              <a:rPr lang="en-US" sz="1800" dirty="0"/>
              <a:t> (although it is attributed to Machiavelli, who, however, had never used the same phrase).</a:t>
            </a:r>
          </a:p>
          <a:p>
            <a:pPr marL="0" indent="0" algn="just">
              <a:lnSpc>
                <a:spcPct val="160000"/>
              </a:lnSpc>
              <a:spcAft>
                <a:spcPts val="800"/>
              </a:spcAft>
              <a:buNone/>
            </a:pPr>
            <a:r>
              <a:rPr lang="en-US" sz="1800" dirty="0"/>
              <a:t> It means that rulers must be above the dominant ethics to maintain or increase their power. Popularly, the phrase is also used as a justification for the use of dishonest or violent means to obtain a certain purpose, supposedly legitimate.</a:t>
            </a:r>
            <a:endParaRPr lang="cs-CZ" sz="1800" dirty="0"/>
          </a:p>
        </p:txBody>
      </p:sp>
      <p:pic>
        <p:nvPicPr>
          <p:cNvPr id="10" name="Obrázek 2">
            <a:extLst>
              <a:ext uri="{FF2B5EF4-FFF2-40B4-BE49-F238E27FC236}">
                <a16:creationId xmlns:a16="http://schemas.microsoft.com/office/drawing/2014/main" id="{96F1DC3A-0A84-440F-947C-AA5DE8064D7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2955" y="2253832"/>
            <a:ext cx="1128747" cy="365986"/>
          </a:xfrm>
          <a:prstGeom prst="rect">
            <a:avLst/>
          </a:prstGeom>
          <a:solidFill>
            <a:schemeClr val="bg1"/>
          </a:solidFill>
        </p:spPr>
      </p:pic>
      <p:pic>
        <p:nvPicPr>
          <p:cNvPr id="2" name="Obrázek 5">
            <a:extLst>
              <a:ext uri="{FF2B5EF4-FFF2-40B4-BE49-F238E27FC236}">
                <a16:creationId xmlns:a16="http://schemas.microsoft.com/office/drawing/2014/main" id="{D83672BD-C596-411B-BB90-930D687EAC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7192245" y="2124222"/>
            <a:ext cx="1008796" cy="495596"/>
          </a:xfrm>
          <a:prstGeom prst="rect">
            <a:avLst/>
          </a:prstGeom>
          <a:solidFill>
            <a:schemeClr val="bg1"/>
          </a:solidFill>
        </p:spPr>
      </p:pic>
      <p:sp>
        <p:nvSpPr>
          <p:cNvPr id="3" name="Zástupný symbol pro číslo snímku 2">
            <a:extLst>
              <a:ext uri="{FF2B5EF4-FFF2-40B4-BE49-F238E27FC236}">
                <a16:creationId xmlns:a16="http://schemas.microsoft.com/office/drawing/2014/main" id="{4565B5CF-23E6-45AC-9B70-152BF2273EA4}"/>
              </a:ext>
            </a:extLst>
          </p:cNvPr>
          <p:cNvSpPr>
            <a:spLocks noGrp="1"/>
          </p:cNvSpPr>
          <p:nvPr>
            <p:ph type="sldNum" sz="quarter" idx="12"/>
          </p:nvPr>
        </p:nvSpPr>
        <p:spPr>
          <a:xfrm>
            <a:off x="9847385" y="6356350"/>
            <a:ext cx="1743981" cy="365125"/>
          </a:xfrm>
        </p:spPr>
        <p:txBody>
          <a:bodyPr/>
          <a:lstStyle/>
          <a:p>
            <a:r>
              <a:rPr lang="en-US" sz="3200" b="1" dirty="0">
                <a:solidFill>
                  <a:srgbClr val="FF0000"/>
                </a:solidFill>
                <a:highlight>
                  <a:srgbClr val="00FF00"/>
                </a:highlight>
              </a:rPr>
              <a:t>slide 19</a:t>
            </a:r>
          </a:p>
        </p:txBody>
      </p:sp>
    </p:spTree>
    <p:extLst>
      <p:ext uri="{BB962C8B-B14F-4D97-AF65-F5344CB8AC3E}">
        <p14:creationId xmlns:p14="http://schemas.microsoft.com/office/powerpoint/2010/main" val="1662971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Connector 74">
            <a:extLst>
              <a:ext uri="{FF2B5EF4-FFF2-40B4-BE49-F238E27FC236}">
                <a16:creationId xmlns:a16="http://schemas.microsoft.com/office/drawing/2014/main" id="{A35BA00F-E9C4-4087-9557-26285F82E05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228265" y="723900"/>
            <a:ext cx="0" cy="11664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54" name="Content Placeholder 2053">
            <a:extLst>
              <a:ext uri="{FF2B5EF4-FFF2-40B4-BE49-F238E27FC236}">
                <a16:creationId xmlns:a16="http://schemas.microsoft.com/office/drawing/2014/main" id="{35A6BAE3-1134-40D2-9034-A4EFBC3CCC35}"/>
              </a:ext>
            </a:extLst>
          </p:cNvPr>
          <p:cNvSpPr>
            <a:spLocks noGrp="1"/>
          </p:cNvSpPr>
          <p:nvPr>
            <p:ph idx="1"/>
          </p:nvPr>
        </p:nvSpPr>
        <p:spPr>
          <a:xfrm>
            <a:off x="3228252" y="775439"/>
            <a:ext cx="7554208" cy="1166493"/>
          </a:xfrm>
        </p:spPr>
        <p:txBody>
          <a:bodyPr>
            <a:normAutofit fontScale="92500"/>
          </a:bodyPr>
          <a:lstStyle/>
          <a:p>
            <a:pPr marL="0" indent="0" algn="r">
              <a:buNone/>
            </a:pPr>
            <a:r>
              <a:rPr lang="pt-BR" sz="2800" b="1" i="1" dirty="0">
                <a:solidFill>
                  <a:srgbClr val="00B0F0"/>
                </a:solidFill>
              </a:rPr>
              <a:t>O que a distância afasta, o coração aproxima.</a:t>
            </a:r>
          </a:p>
          <a:p>
            <a:pPr marL="0" indent="0" algn="r">
              <a:buNone/>
            </a:pPr>
            <a:r>
              <a:rPr lang="en-US" sz="2800" b="1" i="1" dirty="0">
                <a:solidFill>
                  <a:srgbClr val="00B0F0"/>
                </a:solidFill>
              </a:rPr>
              <a:t>What the distance drives away, the heart approaches</a:t>
            </a:r>
            <a:r>
              <a:rPr lang="en-US" b="1" dirty="0">
                <a:solidFill>
                  <a:srgbClr val="00B0F0"/>
                </a:solidFill>
              </a:rPr>
              <a:t>.</a:t>
            </a:r>
            <a:r>
              <a:rPr lang="pt-BR" b="1" dirty="0">
                <a:solidFill>
                  <a:srgbClr val="00B0F0"/>
                </a:solidFill>
              </a:rPr>
              <a:t> </a:t>
            </a:r>
            <a:endParaRPr lang="en-US" sz="1200" b="1" i="1" dirty="0">
              <a:solidFill>
                <a:srgbClr val="00B0F0"/>
              </a:solidFill>
            </a:endParaRPr>
          </a:p>
        </p:txBody>
      </p:sp>
      <p:pic>
        <p:nvPicPr>
          <p:cNvPr id="2050" name="Picture 2" descr="Graphic illustrates with graph and silhouettes, safe animal viewing distance of 50 ft. for small animals, 100 ft for large animals.">
            <a:extLst>
              <a:ext uri="{FF2B5EF4-FFF2-40B4-BE49-F238E27FC236}">
                <a16:creationId xmlns:a16="http://schemas.microsoft.com/office/drawing/2014/main" id="{6DB364A3-E30F-457E-9DD2-985679D62EB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5834"/>
          <a:stretch/>
        </p:blipFill>
        <p:spPr bwMode="auto">
          <a:xfrm>
            <a:off x="20" y="2322305"/>
            <a:ext cx="12191980" cy="436116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weety s médii od uživatele Equipe Coração Azul (@CoracaoEquipe) | Twitter">
            <a:extLst>
              <a:ext uri="{FF2B5EF4-FFF2-40B4-BE49-F238E27FC236}">
                <a16:creationId xmlns:a16="http://schemas.microsoft.com/office/drawing/2014/main" id="{5D6200CE-3261-4229-BDD9-EA2F9D89503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1361" y="628053"/>
            <a:ext cx="1198543" cy="1198543"/>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symbol pro číslo snímku 2">
            <a:extLst>
              <a:ext uri="{FF2B5EF4-FFF2-40B4-BE49-F238E27FC236}">
                <a16:creationId xmlns:a16="http://schemas.microsoft.com/office/drawing/2014/main" id="{A303FD71-A844-4E0E-8ED0-23D9FE2C2DF8}"/>
              </a:ext>
            </a:extLst>
          </p:cNvPr>
          <p:cNvSpPr>
            <a:spLocks noGrp="1"/>
          </p:cNvSpPr>
          <p:nvPr>
            <p:ph type="sldNum" sz="quarter" idx="12"/>
          </p:nvPr>
        </p:nvSpPr>
        <p:spPr>
          <a:xfrm>
            <a:off x="9931790" y="162582"/>
            <a:ext cx="2138289" cy="686435"/>
          </a:xfrm>
        </p:spPr>
        <p:txBody>
          <a:bodyPr/>
          <a:lstStyle/>
          <a:p>
            <a:r>
              <a:rPr lang="en-US" sz="3200" b="1" dirty="0">
                <a:solidFill>
                  <a:srgbClr val="FF0000"/>
                </a:solidFill>
                <a:highlight>
                  <a:srgbClr val="00FF00"/>
                </a:highlight>
              </a:rPr>
              <a:t>Slide</a:t>
            </a:r>
            <a:r>
              <a:rPr lang="en-US" sz="1800" b="1" dirty="0">
                <a:solidFill>
                  <a:srgbClr val="FF0000"/>
                </a:solidFill>
                <a:highlight>
                  <a:srgbClr val="00FF00"/>
                </a:highlight>
              </a:rPr>
              <a:t> </a:t>
            </a:r>
            <a:r>
              <a:rPr lang="en-US" sz="3200" b="1" dirty="0">
                <a:solidFill>
                  <a:srgbClr val="FF0000"/>
                </a:solidFill>
                <a:highlight>
                  <a:srgbClr val="00FF00"/>
                </a:highlight>
              </a:rPr>
              <a:t>2</a:t>
            </a:r>
            <a:r>
              <a:rPr lang="en-US" sz="1800" b="1" dirty="0">
                <a:solidFill>
                  <a:srgbClr val="FF0000"/>
                </a:solidFill>
                <a:highlight>
                  <a:srgbClr val="00FF00"/>
                </a:highlight>
              </a:rPr>
              <a:t> </a:t>
            </a:r>
            <a:endParaRPr lang="en-US" dirty="0"/>
          </a:p>
        </p:txBody>
      </p:sp>
    </p:spTree>
    <p:extLst>
      <p:ext uri="{BB962C8B-B14F-4D97-AF65-F5344CB8AC3E}">
        <p14:creationId xmlns:p14="http://schemas.microsoft.com/office/powerpoint/2010/main" val="1290351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6F9E58CE-C6B9-4A49-94F1-B4388AF60DFF}"/>
              </a:ext>
            </a:extLst>
          </p:cNvPr>
          <p:cNvSpPr>
            <a:spLocks noGrp="1"/>
          </p:cNvSpPr>
          <p:nvPr>
            <p:ph type="title"/>
          </p:nvPr>
        </p:nvSpPr>
        <p:spPr>
          <a:xfrm>
            <a:off x="4999756" y="759666"/>
            <a:ext cx="6355632" cy="1364556"/>
          </a:xfrm>
        </p:spPr>
        <p:txBody>
          <a:bodyPr>
            <a:normAutofit fontScale="90000"/>
          </a:bodyPr>
          <a:lstStyle/>
          <a:p>
            <a:pPr algn="ctr">
              <a:lnSpc>
                <a:spcPct val="150000"/>
              </a:lnSpc>
              <a:spcAft>
                <a:spcPts val="800"/>
              </a:spcAft>
            </a:pPr>
            <a:r>
              <a:rPr lang="pt-PT" sz="20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justiça é cega. </a:t>
            </a:r>
            <a:br>
              <a:rPr lang="cs-CZ" sz="2000" i="1" dirty="0">
                <a:effectLst/>
                <a:latin typeface="Calibri" panose="020F0502020204030204" pitchFamily="34" charset="0"/>
                <a:ea typeface="Calibri" panose="020F0502020204030204" pitchFamily="34" charset="0"/>
                <a:cs typeface="Times New Roman" panose="02020603050405020304" pitchFamily="18" charset="0"/>
              </a:rPr>
            </a:br>
            <a:r>
              <a:rPr lang="pt-PT" sz="20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Spravedlnost</a:t>
            </a:r>
            <a:r>
              <a:rPr lang="pt-PT" sz="20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PT" sz="20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je</a:t>
            </a:r>
            <a:r>
              <a:rPr lang="pt-PT" sz="20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PT" sz="20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slepá</a:t>
            </a:r>
            <a:r>
              <a:rPr lang="pt-PT" sz="20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br>
              <a:rPr lang="cs-CZ" sz="2000" i="1" dirty="0">
                <a:effectLst/>
                <a:latin typeface="Calibri" panose="020F0502020204030204" pitchFamily="34" charset="0"/>
                <a:ea typeface="Calibri" panose="020F0502020204030204" pitchFamily="34" charset="0"/>
                <a:cs typeface="Times New Roman" panose="02020603050405020304" pitchFamily="18" charset="0"/>
              </a:rPr>
            </a:br>
            <a:br>
              <a:rPr lang="cs-CZ" sz="2200" i="1" dirty="0">
                <a:effectLst/>
                <a:latin typeface="Times New Roman" panose="02020603050405020304" pitchFamily="18" charset="0"/>
                <a:ea typeface="Calibri" panose="020F0502020204030204" pitchFamily="34" charset="0"/>
                <a:cs typeface="Times New Roman" panose="02020603050405020304" pitchFamily="18" charset="0"/>
              </a:rPr>
            </a:br>
            <a:br>
              <a:rPr lang="cs-CZ" sz="2000" i="1" dirty="0">
                <a:effectLst/>
                <a:latin typeface="Times New Roman" panose="02020603050405020304" pitchFamily="18" charset="0"/>
                <a:ea typeface="Calibri" panose="020F0502020204030204" pitchFamily="34" charset="0"/>
                <a:cs typeface="Times New Roman" panose="02020603050405020304" pitchFamily="18" charset="0"/>
              </a:rPr>
            </a:br>
            <a:br>
              <a:rPr lang="cs-CZ" sz="1800" i="1" dirty="0">
                <a:effectLst/>
                <a:latin typeface="Calibri" panose="020F0502020204030204" pitchFamily="34" charset="0"/>
                <a:ea typeface="Calibri" panose="020F0502020204030204" pitchFamily="34" charset="0"/>
                <a:cs typeface="Times New Roman" panose="02020603050405020304" pitchFamily="18" charset="0"/>
              </a:rPr>
            </a:br>
            <a:r>
              <a:rPr lang="pt-PT" sz="18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cs-CZ" i="1" dirty="0"/>
          </a:p>
        </p:txBody>
      </p:sp>
      <p:sp>
        <p:nvSpPr>
          <p:cNvPr id="6" name="Zástupný obsah 5">
            <a:extLst>
              <a:ext uri="{FF2B5EF4-FFF2-40B4-BE49-F238E27FC236}">
                <a16:creationId xmlns:a16="http://schemas.microsoft.com/office/drawing/2014/main" id="{7D06C2B5-8E9D-4428-ADB1-5C0E83F6F191}"/>
              </a:ext>
            </a:extLst>
          </p:cNvPr>
          <p:cNvSpPr>
            <a:spLocks noGrp="1"/>
          </p:cNvSpPr>
          <p:nvPr>
            <p:ph sz="half" idx="2"/>
          </p:nvPr>
        </p:nvSpPr>
        <p:spPr>
          <a:xfrm>
            <a:off x="715384" y="2876237"/>
            <a:ext cx="5282192" cy="3052615"/>
          </a:xfrm>
        </p:spPr>
        <p:txBody>
          <a:bodyPr>
            <a:normAutofit fontScale="70000" lnSpcReduction="20000"/>
          </a:bodyPr>
          <a:lstStyle/>
          <a:p>
            <a:pPr algn="just">
              <a:lnSpc>
                <a:spcPct val="150000"/>
              </a:lnSpc>
              <a:spcAft>
                <a:spcPts val="800"/>
              </a:spcAft>
            </a:pPr>
            <a:r>
              <a:rPr lang="pt-P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PT" sz="1800" dirty="0">
                <a:solidFill>
                  <a:srgbClr val="000000"/>
                </a:solidFill>
                <a:effectLst/>
                <a:latin typeface="Times New Roman" panose="02020603050405020304" pitchFamily="18" charset="0"/>
                <a:ea typeface="Times New Roman" panose="02020603050405020304" pitchFamily="18" charset="0"/>
              </a:rPr>
              <a:t>PT. </a:t>
            </a:r>
            <a:r>
              <a:rPr lang="pt-PT" sz="1800" b="1" dirty="0">
                <a:solidFill>
                  <a:srgbClr val="000000"/>
                </a:solidFill>
                <a:effectLst/>
                <a:latin typeface="Times New Roman" panose="02020603050405020304" pitchFamily="18" charset="0"/>
                <a:ea typeface="Times New Roman" panose="02020603050405020304" pitchFamily="18" charset="0"/>
              </a:rPr>
              <a:t> A Justiça é cega = A justiça não dorme</a:t>
            </a:r>
            <a:r>
              <a:rPr lang="pt-PT" sz="1800" dirty="0">
                <a:solidFill>
                  <a:srgbClr val="000000"/>
                </a:solidFill>
                <a:effectLst/>
                <a:latin typeface="Times New Roman" panose="02020603050405020304" pitchFamily="18" charset="0"/>
                <a:ea typeface="Times New Roman" panose="02020603050405020304" pitchFamily="18" charset="0"/>
              </a:rPr>
              <a:t>. </a:t>
            </a:r>
          </a:p>
          <a:p>
            <a:pPr algn="just">
              <a:lnSpc>
                <a:spcPct val="150000"/>
              </a:lnSpc>
              <a:spcAft>
                <a:spcPts val="800"/>
              </a:spcAft>
            </a:pPr>
            <a:r>
              <a:rPr lang="pt-PT" sz="1800" dirty="0">
                <a:solidFill>
                  <a:srgbClr val="000000"/>
                </a:solidFill>
                <a:effectLst/>
                <a:latin typeface="Times New Roman" panose="02020603050405020304" pitchFamily="18" charset="0"/>
                <a:ea typeface="Times New Roman" panose="02020603050405020304" pitchFamily="18" charset="0"/>
              </a:rPr>
              <a:t>A justiça verdadeira </a:t>
            </a:r>
            <a:r>
              <a:rPr lang="pt-PT" sz="1800" kern="50" dirty="0">
                <a:effectLst/>
                <a:latin typeface="Times New Roman" panose="02020603050405020304" pitchFamily="18" charset="0"/>
                <a:ea typeface="MS Mincho" panose="02020609040205080304" pitchFamily="49" charset="-128"/>
              </a:rPr>
              <a:t>deve julgar todos de uma forma igual sem distinguir a origem da pessoa. </a:t>
            </a:r>
          </a:p>
          <a:p>
            <a:pPr algn="just">
              <a:lnSpc>
                <a:spcPct val="150000"/>
              </a:lnSpc>
              <a:spcAft>
                <a:spcPts val="800"/>
              </a:spcAft>
            </a:pPr>
            <a:r>
              <a:rPr lang="pt-PT" sz="1800" kern="50" dirty="0">
                <a:effectLst/>
                <a:latin typeface="Times New Roman" panose="02020603050405020304" pitchFamily="18" charset="0"/>
                <a:ea typeface="MS Mincho" panose="02020609040205080304" pitchFamily="49" charset="-128"/>
              </a:rPr>
              <a:t>  </a:t>
            </a:r>
            <a:r>
              <a:rPr lang="pt-PT" sz="1800" dirty="0">
                <a:solidFill>
                  <a:srgbClr val="000000"/>
                </a:solidFill>
                <a:effectLst/>
                <a:latin typeface="Times New Roman" panose="02020603050405020304" pitchFamily="18" charset="0"/>
                <a:ea typeface="Times New Roman" panose="02020603050405020304" pitchFamily="18" charset="0"/>
              </a:rPr>
              <a:t>Justiça é representada pela estátua de uma mulher, de olhos vendados, segurando em uma das mãos a balança e, na outra, a espada. A balança pesa o Direito que cabe às partes, enquanto a espada é um sinal de força para expressar que a decisão judicial tem que ser cumprida. A venda nos olhos </a:t>
            </a:r>
            <a:r>
              <a:rPr lang="pt-PT" sz="1800" b="1" dirty="0">
                <a:solidFill>
                  <a:srgbClr val="000000"/>
                </a:solidFill>
                <a:effectLst/>
                <a:latin typeface="Times New Roman" panose="02020603050405020304" pitchFamily="18" charset="0"/>
                <a:ea typeface="Times New Roman" panose="02020603050405020304" pitchFamily="18" charset="0"/>
              </a:rPr>
              <a:t>é o símbolo da imparcialidade</a:t>
            </a:r>
            <a:r>
              <a:rPr lang="pt-PT" sz="1800" dirty="0">
                <a:solidFill>
                  <a:srgbClr val="000000"/>
                </a:solidFill>
                <a:effectLst/>
                <a:latin typeface="Times New Roman" panose="02020603050405020304" pitchFamily="18" charset="0"/>
                <a:ea typeface="Times New Roman" panose="02020603050405020304" pitchFamily="18" charset="0"/>
              </a:rPr>
              <a:t>.</a:t>
            </a:r>
            <a:endParaRPr lang="cs-CZ" sz="1800" dirty="0">
              <a:effectLst/>
              <a:latin typeface="Courier New" panose="02070309020205020404" pitchFamily="49" charset="0"/>
              <a:ea typeface="Times New Roman" panose="02020603050405020304" pitchFamily="18" charset="0"/>
            </a:endParaRPr>
          </a:p>
          <a:p>
            <a:pPr algn="just">
              <a:lnSpc>
                <a:spcPct val="150000"/>
              </a:lnSpc>
              <a:spcAft>
                <a:spcPts val="800"/>
              </a:spcAft>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Zástupný obsah 7">
            <a:extLst>
              <a:ext uri="{FF2B5EF4-FFF2-40B4-BE49-F238E27FC236}">
                <a16:creationId xmlns:a16="http://schemas.microsoft.com/office/drawing/2014/main" id="{C6EC85CE-3B69-416C-B337-37B46F67F2D1}"/>
              </a:ext>
            </a:extLst>
          </p:cNvPr>
          <p:cNvSpPr>
            <a:spLocks noGrp="1"/>
          </p:cNvSpPr>
          <p:nvPr>
            <p:ph sz="quarter" idx="4"/>
          </p:nvPr>
        </p:nvSpPr>
        <p:spPr>
          <a:xfrm>
            <a:off x="6194426" y="2885928"/>
            <a:ext cx="5160962" cy="3042924"/>
          </a:xfrm>
        </p:spPr>
        <p:txBody>
          <a:bodyPr>
            <a:normAutofit fontScale="77500" lnSpcReduction="20000"/>
          </a:bodyPr>
          <a:lstStyle/>
          <a:p>
            <a:pPr marL="0" indent="0" algn="just">
              <a:lnSpc>
                <a:spcPct val="160000"/>
              </a:lnSpc>
              <a:spcAft>
                <a:spcPts val="800"/>
              </a:spcAft>
              <a:buNone/>
            </a:pPr>
            <a:r>
              <a:rPr lang="en-US" sz="1800" dirty="0"/>
              <a:t>PT. </a:t>
            </a:r>
            <a:r>
              <a:rPr lang="en-US" sz="1800" b="1" dirty="0"/>
              <a:t>Justice is blind = Justice does not sleep.</a:t>
            </a:r>
          </a:p>
          <a:p>
            <a:pPr marL="0" indent="0" algn="just">
              <a:lnSpc>
                <a:spcPct val="160000"/>
              </a:lnSpc>
              <a:spcAft>
                <a:spcPts val="800"/>
              </a:spcAft>
              <a:buNone/>
            </a:pPr>
            <a:r>
              <a:rPr lang="en-US" sz="1800" dirty="0"/>
              <a:t>True justice must judge everyone equally without distinguishing the person's origin.</a:t>
            </a:r>
          </a:p>
          <a:p>
            <a:pPr marL="0" indent="0" algn="just">
              <a:lnSpc>
                <a:spcPct val="160000"/>
              </a:lnSpc>
              <a:spcAft>
                <a:spcPts val="800"/>
              </a:spcAft>
              <a:buNone/>
            </a:pPr>
            <a:r>
              <a:rPr lang="en-US" sz="1800" dirty="0"/>
              <a:t>  Justice is represented by the statue of a woman, blindfolded, holding the scale in one hand and the sword in the other. The balance weighs the law that belongs to the parties, while the sword is a sign of strength to express that the judicial decision has to be fulfilled. Blindfold is the symbol of impartiality.</a:t>
            </a:r>
            <a:endParaRPr lang="cs-CZ" sz="1800" dirty="0"/>
          </a:p>
        </p:txBody>
      </p:sp>
      <p:pic>
        <p:nvPicPr>
          <p:cNvPr id="10" name="Obrázek 2">
            <a:extLst>
              <a:ext uri="{FF2B5EF4-FFF2-40B4-BE49-F238E27FC236}">
                <a16:creationId xmlns:a16="http://schemas.microsoft.com/office/drawing/2014/main" id="{96F1DC3A-0A84-440F-947C-AA5DE8064D7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2955" y="2253832"/>
            <a:ext cx="1128747" cy="365986"/>
          </a:xfrm>
          <a:prstGeom prst="rect">
            <a:avLst/>
          </a:prstGeom>
          <a:solidFill>
            <a:schemeClr val="bg1"/>
          </a:solidFill>
        </p:spPr>
      </p:pic>
      <p:pic>
        <p:nvPicPr>
          <p:cNvPr id="2" name="Obrázek 5">
            <a:extLst>
              <a:ext uri="{FF2B5EF4-FFF2-40B4-BE49-F238E27FC236}">
                <a16:creationId xmlns:a16="http://schemas.microsoft.com/office/drawing/2014/main" id="{D83672BD-C596-411B-BB90-930D687EAC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7192245" y="2124222"/>
            <a:ext cx="1008796" cy="495596"/>
          </a:xfrm>
          <a:prstGeom prst="rect">
            <a:avLst/>
          </a:prstGeom>
          <a:solidFill>
            <a:schemeClr val="bg1"/>
          </a:solidFill>
        </p:spPr>
      </p:pic>
      <p:pic>
        <p:nvPicPr>
          <p:cNvPr id="3" name="Obrázek 2">
            <a:extLst>
              <a:ext uri="{FF2B5EF4-FFF2-40B4-BE49-F238E27FC236}">
                <a16:creationId xmlns:a16="http://schemas.microsoft.com/office/drawing/2014/main" id="{67D49CC2-D509-448D-A11A-1E25759DE721}"/>
              </a:ext>
            </a:extLst>
          </p:cNvPr>
          <p:cNvPicPr>
            <a:picLocks noChangeAspect="1"/>
          </p:cNvPicPr>
          <p:nvPr/>
        </p:nvPicPr>
        <p:blipFill rotWithShape="1">
          <a:blip r:embed="rId4">
            <a:extLst>
              <a:ext uri="{28A0092B-C50C-407E-A947-70E740481C1C}">
                <a14:useLocalDpi xmlns:a14="http://schemas.microsoft.com/office/drawing/2010/main" val="0"/>
              </a:ext>
            </a:extLst>
          </a:blip>
          <a:srcRect l="21795" t="11621" r="16090" b="75182"/>
          <a:stretch/>
        </p:blipFill>
        <p:spPr>
          <a:xfrm>
            <a:off x="281022" y="632857"/>
            <a:ext cx="4543865" cy="1364556"/>
          </a:xfrm>
          <a:prstGeom prst="rect">
            <a:avLst/>
          </a:prstGeom>
        </p:spPr>
      </p:pic>
      <p:sp>
        <p:nvSpPr>
          <p:cNvPr id="5" name="Zástupný symbol pro číslo snímku 4">
            <a:extLst>
              <a:ext uri="{FF2B5EF4-FFF2-40B4-BE49-F238E27FC236}">
                <a16:creationId xmlns:a16="http://schemas.microsoft.com/office/drawing/2014/main" id="{D799C270-F87B-44C6-B10F-06682662B9D9}"/>
              </a:ext>
            </a:extLst>
          </p:cNvPr>
          <p:cNvSpPr>
            <a:spLocks noGrp="1"/>
          </p:cNvSpPr>
          <p:nvPr>
            <p:ph type="sldNum" sz="quarter" idx="12"/>
          </p:nvPr>
        </p:nvSpPr>
        <p:spPr>
          <a:xfrm>
            <a:off x="9369083" y="6356350"/>
            <a:ext cx="2222283" cy="365125"/>
          </a:xfrm>
        </p:spPr>
        <p:txBody>
          <a:bodyPr/>
          <a:lstStyle/>
          <a:p>
            <a:r>
              <a:rPr lang="en-US" sz="3200" b="1" dirty="0">
                <a:solidFill>
                  <a:srgbClr val="FF0000"/>
                </a:solidFill>
                <a:highlight>
                  <a:srgbClr val="00FF00"/>
                </a:highlight>
              </a:rPr>
              <a:t>slide 20</a:t>
            </a:r>
          </a:p>
          <a:p>
            <a:endParaRPr lang="en-US" dirty="0"/>
          </a:p>
        </p:txBody>
      </p:sp>
    </p:spTree>
    <p:extLst>
      <p:ext uri="{BB962C8B-B14F-4D97-AF65-F5344CB8AC3E}">
        <p14:creationId xmlns:p14="http://schemas.microsoft.com/office/powerpoint/2010/main" val="4074294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BF79AC-2521-420C-80AE-80F0BD3F2F09}"/>
              </a:ext>
            </a:extLst>
          </p:cNvPr>
          <p:cNvSpPr>
            <a:spLocks noGrp="1"/>
          </p:cNvSpPr>
          <p:nvPr>
            <p:ph type="title"/>
          </p:nvPr>
        </p:nvSpPr>
        <p:spPr>
          <a:xfrm>
            <a:off x="745588" y="922096"/>
            <a:ext cx="10646312" cy="794162"/>
          </a:xfrm>
        </p:spPr>
        <p:txBody>
          <a:bodyPr/>
          <a:lstStyle/>
          <a:p>
            <a:pPr algn="ctr"/>
            <a:r>
              <a:rPr lang="pt-PT" dirty="0" err="1"/>
              <a:t>Universálias</a:t>
            </a:r>
            <a:r>
              <a:rPr lang="pt-PT" dirty="0"/>
              <a:t> 7%</a:t>
            </a:r>
            <a:endParaRPr lang="cs-CZ" dirty="0"/>
          </a:p>
        </p:txBody>
      </p:sp>
      <p:graphicFrame>
        <p:nvGraphicFramePr>
          <p:cNvPr id="8" name="Graf 7">
            <a:extLst>
              <a:ext uri="{FF2B5EF4-FFF2-40B4-BE49-F238E27FC236}">
                <a16:creationId xmlns:a16="http://schemas.microsoft.com/office/drawing/2014/main" id="{2AAABA8E-2B96-4FCA-9691-0E6BF57402B0}"/>
              </a:ext>
            </a:extLst>
          </p:cNvPr>
          <p:cNvGraphicFramePr/>
          <p:nvPr>
            <p:extLst>
              <p:ext uri="{D42A27DB-BD31-4B8C-83A1-F6EECF244321}">
                <p14:modId xmlns:p14="http://schemas.microsoft.com/office/powerpoint/2010/main" val="525019736"/>
              </p:ext>
            </p:extLst>
          </p:nvPr>
        </p:nvGraphicFramePr>
        <p:xfrm>
          <a:off x="3564610" y="1844298"/>
          <a:ext cx="5315919" cy="3657600"/>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Přímá spojnice se šipkou 8">
            <a:extLst>
              <a:ext uri="{FF2B5EF4-FFF2-40B4-BE49-F238E27FC236}">
                <a16:creationId xmlns:a16="http://schemas.microsoft.com/office/drawing/2014/main" id="{6C60D43D-99C4-4D88-90E9-680620FACA80}"/>
              </a:ext>
            </a:extLst>
          </p:cNvPr>
          <p:cNvCxnSpPr>
            <a:cxnSpLocks/>
          </p:cNvCxnSpPr>
          <p:nvPr/>
        </p:nvCxnSpPr>
        <p:spPr>
          <a:xfrm flipH="1">
            <a:off x="5936566" y="1590026"/>
            <a:ext cx="675249" cy="970294"/>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 name="Zástupný symbol pro číslo snímku 2">
            <a:extLst>
              <a:ext uri="{FF2B5EF4-FFF2-40B4-BE49-F238E27FC236}">
                <a16:creationId xmlns:a16="http://schemas.microsoft.com/office/drawing/2014/main" id="{0332CC66-CE9E-4ED7-8CAE-BADFD7E33228}"/>
              </a:ext>
            </a:extLst>
          </p:cNvPr>
          <p:cNvSpPr>
            <a:spLocks noGrp="1"/>
          </p:cNvSpPr>
          <p:nvPr>
            <p:ph type="sldNum" sz="quarter" idx="12"/>
          </p:nvPr>
        </p:nvSpPr>
        <p:spPr>
          <a:xfrm>
            <a:off x="9608234" y="6356350"/>
            <a:ext cx="1983132" cy="365125"/>
          </a:xfrm>
        </p:spPr>
        <p:txBody>
          <a:bodyPr/>
          <a:lstStyle/>
          <a:p>
            <a:r>
              <a:rPr lang="en-US" sz="3200" b="1" dirty="0">
                <a:solidFill>
                  <a:srgbClr val="FF0000"/>
                </a:solidFill>
                <a:highlight>
                  <a:srgbClr val="00FF00"/>
                </a:highlight>
              </a:rPr>
              <a:t>slide 21</a:t>
            </a:r>
          </a:p>
          <a:p>
            <a:endParaRPr lang="en-US" dirty="0"/>
          </a:p>
        </p:txBody>
      </p:sp>
    </p:spTree>
    <p:extLst>
      <p:ext uri="{BB962C8B-B14F-4D97-AF65-F5344CB8AC3E}">
        <p14:creationId xmlns:p14="http://schemas.microsoft.com/office/powerpoint/2010/main" val="19570373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464248-59CC-4536-A1AB-E70E2E568D8C}"/>
              </a:ext>
            </a:extLst>
          </p:cNvPr>
          <p:cNvSpPr>
            <a:spLocks noGrp="1"/>
          </p:cNvSpPr>
          <p:nvPr>
            <p:ph type="title"/>
          </p:nvPr>
        </p:nvSpPr>
        <p:spPr/>
        <p:txBody>
          <a:bodyPr>
            <a:normAutofit/>
          </a:bodyPr>
          <a:lstStyle/>
          <a:p>
            <a:r>
              <a:rPr lang="pt-PT" sz="2800" dirty="0"/>
              <a:t>Componentes de justiça // componentes </a:t>
            </a:r>
            <a:r>
              <a:rPr lang="pt-PT" sz="2800" dirty="0" err="1"/>
              <a:t>of</a:t>
            </a:r>
            <a:r>
              <a:rPr lang="pt-PT" sz="2800" dirty="0"/>
              <a:t> </a:t>
            </a:r>
            <a:r>
              <a:rPr lang="pt-PT" sz="2800" dirty="0" err="1"/>
              <a:t>the</a:t>
            </a:r>
            <a:r>
              <a:rPr lang="pt-PT" sz="2800" dirty="0"/>
              <a:t> justice</a:t>
            </a:r>
            <a:endParaRPr lang="cs-CZ" sz="2800" dirty="0"/>
          </a:p>
        </p:txBody>
      </p:sp>
      <p:graphicFrame>
        <p:nvGraphicFramePr>
          <p:cNvPr id="6" name="Zástupný obsah 5">
            <a:extLst>
              <a:ext uri="{FF2B5EF4-FFF2-40B4-BE49-F238E27FC236}">
                <a16:creationId xmlns:a16="http://schemas.microsoft.com/office/drawing/2014/main" id="{04D78446-12FF-4407-9606-FD1C504E0741}"/>
              </a:ext>
            </a:extLst>
          </p:cNvPr>
          <p:cNvGraphicFramePr>
            <a:graphicFrameLocks noGrp="1"/>
          </p:cNvGraphicFramePr>
          <p:nvPr>
            <p:ph sz="half" idx="1"/>
          </p:nvPr>
        </p:nvGraphicFramePr>
        <p:xfrm>
          <a:off x="700088" y="1701800"/>
          <a:ext cx="5319712" cy="4271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Zástupný obsah 6">
            <a:extLst>
              <a:ext uri="{FF2B5EF4-FFF2-40B4-BE49-F238E27FC236}">
                <a16:creationId xmlns:a16="http://schemas.microsoft.com/office/drawing/2014/main" id="{D283AC98-45A3-4854-A6D3-54FDA8DE1179}"/>
              </a:ext>
            </a:extLst>
          </p:cNvPr>
          <p:cNvGraphicFramePr>
            <a:graphicFrameLocks noGrp="1"/>
          </p:cNvGraphicFramePr>
          <p:nvPr>
            <p:ph sz="half" idx="2"/>
          </p:nvPr>
        </p:nvGraphicFramePr>
        <p:xfrm>
          <a:off x="6096000" y="1701800"/>
          <a:ext cx="5295900" cy="4271963"/>
        </p:xfrm>
        <a:graphic>
          <a:graphicData uri="http://schemas.openxmlformats.org/drawingml/2006/chart">
            <c:chart xmlns:c="http://schemas.openxmlformats.org/drawingml/2006/chart" xmlns:r="http://schemas.openxmlformats.org/officeDocument/2006/relationships" r:id="rId3"/>
          </a:graphicData>
        </a:graphic>
      </p:graphicFrame>
      <p:sp>
        <p:nvSpPr>
          <p:cNvPr id="3" name="Zástupný symbol pro číslo snímku 2">
            <a:extLst>
              <a:ext uri="{FF2B5EF4-FFF2-40B4-BE49-F238E27FC236}">
                <a16:creationId xmlns:a16="http://schemas.microsoft.com/office/drawing/2014/main" id="{2C789AE4-EA35-4C0F-9BB6-7010AEDBD0E3}"/>
              </a:ext>
            </a:extLst>
          </p:cNvPr>
          <p:cNvSpPr>
            <a:spLocks noGrp="1"/>
          </p:cNvSpPr>
          <p:nvPr>
            <p:ph type="sldNum" sz="quarter" idx="12"/>
          </p:nvPr>
        </p:nvSpPr>
        <p:spPr>
          <a:xfrm>
            <a:off x="9523829" y="6356350"/>
            <a:ext cx="2067538" cy="365125"/>
          </a:xfrm>
        </p:spPr>
        <p:txBody>
          <a:bodyPr/>
          <a:lstStyle/>
          <a:p>
            <a:r>
              <a:rPr lang="en-US" sz="3200" b="1" dirty="0">
                <a:solidFill>
                  <a:srgbClr val="FF0000"/>
                </a:solidFill>
                <a:highlight>
                  <a:srgbClr val="00FF00"/>
                </a:highlight>
              </a:rPr>
              <a:t>slide 22</a:t>
            </a:r>
          </a:p>
          <a:p>
            <a:endParaRPr lang="en-US" dirty="0"/>
          </a:p>
        </p:txBody>
      </p:sp>
    </p:spTree>
    <p:extLst>
      <p:ext uri="{BB962C8B-B14F-4D97-AF65-F5344CB8AC3E}">
        <p14:creationId xmlns:p14="http://schemas.microsoft.com/office/powerpoint/2010/main" val="29514151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95B2C6-D1A7-4E0C-9C67-0D6218E8CA2B}"/>
              </a:ext>
            </a:extLst>
          </p:cNvPr>
          <p:cNvSpPr>
            <a:spLocks noGrp="1"/>
          </p:cNvSpPr>
          <p:nvPr>
            <p:ph type="title"/>
          </p:nvPr>
        </p:nvSpPr>
        <p:spPr/>
        <p:txBody>
          <a:bodyPr/>
          <a:lstStyle/>
          <a:p>
            <a:pPr algn="ctr"/>
            <a:r>
              <a:rPr lang="cs-CZ" dirty="0" err="1"/>
              <a:t>temas</a:t>
            </a:r>
            <a:r>
              <a:rPr lang="pt-PT" dirty="0"/>
              <a:t> // </a:t>
            </a:r>
            <a:r>
              <a:rPr lang="cs-CZ" dirty="0" err="1"/>
              <a:t>themes</a:t>
            </a:r>
            <a:r>
              <a:rPr lang="pt-PT" dirty="0"/>
              <a:t> </a:t>
            </a:r>
            <a:endParaRPr lang="cs-CZ" dirty="0"/>
          </a:p>
        </p:txBody>
      </p:sp>
      <p:sp>
        <p:nvSpPr>
          <p:cNvPr id="4" name="Zástupný obsah 3">
            <a:extLst>
              <a:ext uri="{FF2B5EF4-FFF2-40B4-BE49-F238E27FC236}">
                <a16:creationId xmlns:a16="http://schemas.microsoft.com/office/drawing/2014/main" id="{F61904D2-3224-4A8A-BA17-3FB37982532A}"/>
              </a:ext>
            </a:extLst>
          </p:cNvPr>
          <p:cNvSpPr>
            <a:spLocks noGrp="1"/>
          </p:cNvSpPr>
          <p:nvPr>
            <p:ph sz="half" idx="2"/>
          </p:nvPr>
        </p:nvSpPr>
        <p:spPr/>
        <p:txBody>
          <a:bodyPr numCol="3">
            <a:normAutofit fontScale="92500" lnSpcReduction="10000"/>
          </a:bodyPr>
          <a:lstStyle/>
          <a:p>
            <a:r>
              <a:rPr lang="pt-PT" sz="1300" dirty="0"/>
              <a:t>Advogado </a:t>
            </a:r>
          </a:p>
          <a:p>
            <a:r>
              <a:rPr lang="pt-PT" sz="1300" dirty="0"/>
              <a:t>Bens</a:t>
            </a:r>
          </a:p>
          <a:p>
            <a:r>
              <a:rPr lang="pt-PT" sz="1300" dirty="0"/>
              <a:t>Crime</a:t>
            </a:r>
          </a:p>
          <a:p>
            <a:r>
              <a:rPr lang="pt-PT" sz="1300" dirty="0"/>
              <a:t>Culpa</a:t>
            </a:r>
          </a:p>
          <a:p>
            <a:r>
              <a:rPr lang="pt-PT" sz="1300" dirty="0"/>
              <a:t>Direito</a:t>
            </a:r>
          </a:p>
          <a:p>
            <a:r>
              <a:rPr lang="pt-PT" sz="1300" dirty="0"/>
              <a:t>Engano</a:t>
            </a:r>
          </a:p>
          <a:p>
            <a:endParaRPr lang="pt-PT" sz="1300" dirty="0"/>
          </a:p>
          <a:p>
            <a:endParaRPr lang="pt-PT" sz="1300" dirty="0"/>
          </a:p>
          <a:p>
            <a:endParaRPr lang="pt-PT" sz="1300" dirty="0"/>
          </a:p>
          <a:p>
            <a:endParaRPr lang="pt-PT" sz="1300" dirty="0"/>
          </a:p>
          <a:p>
            <a:r>
              <a:rPr lang="pt-PT" sz="1300" dirty="0"/>
              <a:t>Estupidez </a:t>
            </a:r>
          </a:p>
          <a:p>
            <a:r>
              <a:rPr lang="pt-PT" sz="1300" dirty="0"/>
              <a:t>Juiz</a:t>
            </a:r>
          </a:p>
          <a:p>
            <a:r>
              <a:rPr lang="pt-PT" sz="1300" dirty="0"/>
              <a:t>Julgar </a:t>
            </a:r>
          </a:p>
          <a:p>
            <a:r>
              <a:rPr lang="pt-PT" sz="1300" dirty="0"/>
              <a:t>Justiça  e Injustiça </a:t>
            </a:r>
          </a:p>
          <a:p>
            <a:r>
              <a:rPr lang="pt-PT" sz="1300" dirty="0"/>
              <a:t>Ladrão e mentira</a:t>
            </a:r>
          </a:p>
          <a:p>
            <a:endParaRPr lang="pt-PT" sz="1300" dirty="0"/>
          </a:p>
          <a:p>
            <a:endParaRPr lang="pt-PT" sz="1300" dirty="0"/>
          </a:p>
          <a:p>
            <a:endParaRPr lang="pt-PT" sz="1300" dirty="0"/>
          </a:p>
          <a:p>
            <a:endParaRPr lang="pt-PT" sz="1300" dirty="0"/>
          </a:p>
          <a:p>
            <a:endParaRPr lang="pt-PT" sz="1300" dirty="0"/>
          </a:p>
          <a:p>
            <a:r>
              <a:rPr lang="pt-PT" sz="1300" dirty="0"/>
              <a:t>Lei</a:t>
            </a:r>
          </a:p>
          <a:p>
            <a:r>
              <a:rPr lang="pt-PT" sz="1300" dirty="0"/>
              <a:t>Pena</a:t>
            </a:r>
          </a:p>
          <a:p>
            <a:r>
              <a:rPr lang="pt-PT" sz="1300" dirty="0"/>
              <a:t>Prisão </a:t>
            </a:r>
          </a:p>
          <a:p>
            <a:r>
              <a:rPr lang="pt-PT" sz="1300" dirty="0"/>
              <a:t>Prova</a:t>
            </a:r>
          </a:p>
          <a:p>
            <a:r>
              <a:rPr lang="pt-PT" sz="1300" dirty="0"/>
              <a:t>Testemunha </a:t>
            </a:r>
          </a:p>
          <a:p>
            <a:endParaRPr lang="pt-PT" sz="1300" dirty="0"/>
          </a:p>
          <a:p>
            <a:endParaRPr lang="cs-CZ" sz="700" dirty="0"/>
          </a:p>
        </p:txBody>
      </p:sp>
      <p:sp>
        <p:nvSpPr>
          <p:cNvPr id="6" name="Zástupný obsah 5">
            <a:extLst>
              <a:ext uri="{FF2B5EF4-FFF2-40B4-BE49-F238E27FC236}">
                <a16:creationId xmlns:a16="http://schemas.microsoft.com/office/drawing/2014/main" id="{A7432F16-8640-40DF-807A-0590033B42D7}"/>
              </a:ext>
            </a:extLst>
          </p:cNvPr>
          <p:cNvSpPr>
            <a:spLocks noGrp="1"/>
          </p:cNvSpPr>
          <p:nvPr>
            <p:ph sz="quarter" idx="4"/>
          </p:nvPr>
        </p:nvSpPr>
        <p:spPr/>
        <p:txBody>
          <a:bodyPr numCol="3">
            <a:noAutofit/>
          </a:bodyPr>
          <a:lstStyle/>
          <a:p>
            <a:r>
              <a:rPr lang="en-US" sz="1200" dirty="0"/>
              <a:t>Lawyer </a:t>
            </a:r>
          </a:p>
          <a:p>
            <a:r>
              <a:rPr lang="en-US" sz="1200" dirty="0"/>
              <a:t>Goods</a:t>
            </a:r>
          </a:p>
          <a:p>
            <a:r>
              <a:rPr lang="en-US" sz="1200" dirty="0"/>
              <a:t>Crime</a:t>
            </a:r>
          </a:p>
          <a:p>
            <a:r>
              <a:rPr lang="en-US" sz="1200" dirty="0"/>
              <a:t>Fault</a:t>
            </a:r>
          </a:p>
          <a:p>
            <a:r>
              <a:rPr lang="en-US" sz="1200" dirty="0"/>
              <a:t>Right</a:t>
            </a:r>
          </a:p>
          <a:p>
            <a:r>
              <a:rPr lang="en-US" sz="1200" dirty="0"/>
              <a:t>Mistake</a:t>
            </a:r>
          </a:p>
          <a:p>
            <a:endParaRPr lang="en-US" sz="1200" dirty="0"/>
          </a:p>
          <a:p>
            <a:endParaRPr lang="en-US" sz="1200" dirty="0"/>
          </a:p>
          <a:p>
            <a:endParaRPr lang="en-US" sz="1200" dirty="0"/>
          </a:p>
          <a:p>
            <a:endParaRPr lang="en-US" sz="1200" dirty="0"/>
          </a:p>
          <a:p>
            <a:r>
              <a:rPr lang="en-US" sz="1200" dirty="0"/>
              <a:t>Stupidity </a:t>
            </a:r>
          </a:p>
          <a:p>
            <a:r>
              <a:rPr lang="en-US" sz="1200" dirty="0"/>
              <a:t>Judge</a:t>
            </a:r>
          </a:p>
          <a:p>
            <a:r>
              <a:rPr lang="en-US" sz="1200" dirty="0"/>
              <a:t>Judge </a:t>
            </a:r>
          </a:p>
          <a:p>
            <a:r>
              <a:rPr lang="en-US" sz="1200" dirty="0"/>
              <a:t>Justice and Injustice </a:t>
            </a:r>
          </a:p>
          <a:p>
            <a:r>
              <a:rPr lang="en-US" sz="1200" dirty="0"/>
              <a:t>Thief and lie</a:t>
            </a:r>
          </a:p>
          <a:p>
            <a:endParaRPr lang="en-US" sz="1200" dirty="0"/>
          </a:p>
          <a:p>
            <a:endParaRPr lang="en-US" sz="1200" dirty="0"/>
          </a:p>
          <a:p>
            <a:endParaRPr lang="en-US" sz="1200" dirty="0"/>
          </a:p>
          <a:p>
            <a:endParaRPr lang="en-US" sz="1200" dirty="0"/>
          </a:p>
          <a:p>
            <a:endParaRPr lang="en-US" sz="1200" dirty="0"/>
          </a:p>
          <a:p>
            <a:r>
              <a:rPr lang="en-US" sz="1200" dirty="0"/>
              <a:t>Law</a:t>
            </a:r>
          </a:p>
          <a:p>
            <a:r>
              <a:rPr lang="en-US" sz="1200" dirty="0"/>
              <a:t>Pity</a:t>
            </a:r>
          </a:p>
          <a:p>
            <a:r>
              <a:rPr lang="en-US" sz="1200" dirty="0"/>
              <a:t>Prison </a:t>
            </a:r>
          </a:p>
          <a:p>
            <a:r>
              <a:rPr lang="en-US" sz="1200" dirty="0"/>
              <a:t>Proof</a:t>
            </a:r>
          </a:p>
          <a:p>
            <a:r>
              <a:rPr lang="en-US" sz="1200" dirty="0"/>
              <a:t>Witness </a:t>
            </a:r>
          </a:p>
        </p:txBody>
      </p:sp>
      <p:pic>
        <p:nvPicPr>
          <p:cNvPr id="8" name="Obrázek 2">
            <a:extLst>
              <a:ext uri="{FF2B5EF4-FFF2-40B4-BE49-F238E27FC236}">
                <a16:creationId xmlns:a16="http://schemas.microsoft.com/office/drawing/2014/main" id="{B702C4E3-8DDF-483E-8378-5EDEE37B9FD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67023" y="1859711"/>
            <a:ext cx="1128747" cy="365986"/>
          </a:xfrm>
          <a:prstGeom prst="rect">
            <a:avLst/>
          </a:prstGeom>
          <a:solidFill>
            <a:schemeClr val="bg1"/>
          </a:solidFill>
        </p:spPr>
      </p:pic>
      <p:pic>
        <p:nvPicPr>
          <p:cNvPr id="10" name="Obrázek 5">
            <a:extLst>
              <a:ext uri="{FF2B5EF4-FFF2-40B4-BE49-F238E27FC236}">
                <a16:creationId xmlns:a16="http://schemas.microsoft.com/office/drawing/2014/main" id="{892AC599-913A-4781-8E40-88E73A6B1D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7304787" y="1850083"/>
            <a:ext cx="1008796" cy="495596"/>
          </a:xfrm>
          <a:prstGeom prst="rect">
            <a:avLst/>
          </a:prstGeom>
          <a:solidFill>
            <a:schemeClr val="bg1"/>
          </a:solidFill>
        </p:spPr>
      </p:pic>
      <p:sp>
        <p:nvSpPr>
          <p:cNvPr id="3" name="Zástupný symbol pro číslo snímku 2">
            <a:extLst>
              <a:ext uri="{FF2B5EF4-FFF2-40B4-BE49-F238E27FC236}">
                <a16:creationId xmlns:a16="http://schemas.microsoft.com/office/drawing/2014/main" id="{6A02037D-3930-4F1D-B7C6-BB49EBD85794}"/>
              </a:ext>
            </a:extLst>
          </p:cNvPr>
          <p:cNvSpPr>
            <a:spLocks noGrp="1"/>
          </p:cNvSpPr>
          <p:nvPr>
            <p:ph type="sldNum" sz="quarter" idx="12"/>
          </p:nvPr>
        </p:nvSpPr>
        <p:spPr>
          <a:xfrm>
            <a:off x="9594166" y="6356350"/>
            <a:ext cx="1997200" cy="365125"/>
          </a:xfrm>
        </p:spPr>
        <p:txBody>
          <a:bodyPr/>
          <a:lstStyle/>
          <a:p>
            <a:r>
              <a:rPr lang="en-US" sz="3200" b="1" dirty="0">
                <a:solidFill>
                  <a:srgbClr val="FF0000"/>
                </a:solidFill>
                <a:highlight>
                  <a:srgbClr val="00FF00"/>
                </a:highlight>
              </a:rPr>
              <a:t>slide 23</a:t>
            </a:r>
          </a:p>
          <a:p>
            <a:endParaRPr lang="en-US" dirty="0"/>
          </a:p>
        </p:txBody>
      </p:sp>
    </p:spTree>
    <p:extLst>
      <p:ext uri="{BB962C8B-B14F-4D97-AF65-F5344CB8AC3E}">
        <p14:creationId xmlns:p14="http://schemas.microsoft.com/office/powerpoint/2010/main" val="40795819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644BD312-96C5-467F-AD30-07284EA50ED5}"/>
              </a:ext>
            </a:extLst>
          </p:cNvPr>
          <p:cNvSpPr>
            <a:spLocks noGrp="1"/>
          </p:cNvSpPr>
          <p:nvPr>
            <p:ph idx="1"/>
          </p:nvPr>
        </p:nvSpPr>
        <p:spPr/>
        <p:txBody>
          <a:bodyPr>
            <a:normAutofit/>
          </a:bodyPr>
          <a:lstStyle/>
          <a:p>
            <a:endParaRPr lang="pt-PT" sz="2400" dirty="0"/>
          </a:p>
          <a:p>
            <a:endParaRPr lang="pt-PT" sz="2400" dirty="0"/>
          </a:p>
          <a:p>
            <a:endParaRPr lang="pt-PT" sz="2400" dirty="0"/>
          </a:p>
          <a:p>
            <a:r>
              <a:rPr lang="pt-PT" sz="2400" dirty="0"/>
              <a:t> </a:t>
            </a:r>
          </a:p>
          <a:p>
            <a:endParaRPr lang="pt-PT" sz="2400" dirty="0"/>
          </a:p>
          <a:p>
            <a:endParaRPr lang="pt-PT" sz="2400" dirty="0"/>
          </a:p>
          <a:p>
            <a:endParaRPr lang="cs-CZ" sz="2400" dirty="0"/>
          </a:p>
        </p:txBody>
      </p:sp>
      <p:sp>
        <p:nvSpPr>
          <p:cNvPr id="6" name="Ovál 5">
            <a:extLst>
              <a:ext uri="{FF2B5EF4-FFF2-40B4-BE49-F238E27FC236}">
                <a16:creationId xmlns:a16="http://schemas.microsoft.com/office/drawing/2014/main" id="{42E291F4-D8C1-44CA-92D6-8831CF4DD685}"/>
              </a:ext>
            </a:extLst>
          </p:cNvPr>
          <p:cNvSpPr/>
          <p:nvPr/>
        </p:nvSpPr>
        <p:spPr>
          <a:xfrm>
            <a:off x="4476274" y="1987061"/>
            <a:ext cx="3066756" cy="2883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a:solidFill>
                  <a:schemeClr val="tx1"/>
                </a:solidFill>
              </a:rPr>
              <a:t>justiça  e injustiça</a:t>
            </a:r>
          </a:p>
          <a:p>
            <a:pPr algn="ctr"/>
            <a:r>
              <a:rPr lang="pt-PT" b="1" dirty="0">
                <a:solidFill>
                  <a:schemeClr val="tx1"/>
                </a:solidFill>
              </a:rPr>
              <a:t>ladrão e mentira</a:t>
            </a:r>
          </a:p>
          <a:p>
            <a:pPr algn="ctr"/>
            <a:r>
              <a:rPr lang="pt-PT" b="1" dirty="0">
                <a:solidFill>
                  <a:schemeClr val="tx1"/>
                </a:solidFill>
              </a:rPr>
              <a:t> bens  engano</a:t>
            </a:r>
          </a:p>
          <a:p>
            <a:pPr algn="ctr"/>
            <a:r>
              <a:rPr lang="pt-PT" b="1" dirty="0">
                <a:solidFill>
                  <a:schemeClr val="tx1"/>
                </a:solidFill>
              </a:rPr>
              <a:t>estupidez</a:t>
            </a:r>
          </a:p>
          <a:p>
            <a:pPr algn="ctr"/>
            <a:r>
              <a:rPr lang="pt-PT" b="1" dirty="0">
                <a:solidFill>
                  <a:schemeClr val="tx1"/>
                </a:solidFill>
              </a:rPr>
              <a:t>lei</a:t>
            </a:r>
            <a:endParaRPr lang="cs-CZ" b="1" dirty="0">
              <a:solidFill>
                <a:schemeClr val="tx1"/>
              </a:solidFill>
            </a:endParaRPr>
          </a:p>
        </p:txBody>
      </p:sp>
      <p:sp>
        <p:nvSpPr>
          <p:cNvPr id="7" name="Ovál 6">
            <a:extLst>
              <a:ext uri="{FF2B5EF4-FFF2-40B4-BE49-F238E27FC236}">
                <a16:creationId xmlns:a16="http://schemas.microsoft.com/office/drawing/2014/main" id="{8F621579-8823-4675-B699-72E5F7CE2603}"/>
              </a:ext>
            </a:extLst>
          </p:cNvPr>
          <p:cNvSpPr/>
          <p:nvPr/>
        </p:nvSpPr>
        <p:spPr>
          <a:xfrm>
            <a:off x="6899411" y="3851029"/>
            <a:ext cx="2258657" cy="1826859"/>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800" dirty="0"/>
              <a:t> conflito honestidade inferno pecado</a:t>
            </a:r>
          </a:p>
          <a:p>
            <a:endParaRPr lang="pt-PT" sz="1800" dirty="0"/>
          </a:p>
        </p:txBody>
      </p:sp>
      <p:sp>
        <p:nvSpPr>
          <p:cNvPr id="8" name="Ovál 7">
            <a:extLst>
              <a:ext uri="{FF2B5EF4-FFF2-40B4-BE49-F238E27FC236}">
                <a16:creationId xmlns:a16="http://schemas.microsoft.com/office/drawing/2014/main" id="{DDE1F9CB-0F1C-4D71-AB0E-EF10EF1BA029}"/>
              </a:ext>
            </a:extLst>
          </p:cNvPr>
          <p:cNvSpPr/>
          <p:nvPr/>
        </p:nvSpPr>
        <p:spPr>
          <a:xfrm>
            <a:off x="2278965" y="3368895"/>
            <a:ext cx="2616591" cy="256031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800" dirty="0"/>
              <a:t>advogado  crime culpa direito juiz  pena prisão prova testemunha </a:t>
            </a:r>
          </a:p>
          <a:p>
            <a:pPr algn="ctr"/>
            <a:r>
              <a:rPr lang="pt-PT" sz="1800" dirty="0"/>
              <a:t> </a:t>
            </a:r>
          </a:p>
        </p:txBody>
      </p:sp>
      <p:sp>
        <p:nvSpPr>
          <p:cNvPr id="9" name="Obdélník 8">
            <a:extLst>
              <a:ext uri="{FF2B5EF4-FFF2-40B4-BE49-F238E27FC236}">
                <a16:creationId xmlns:a16="http://schemas.microsoft.com/office/drawing/2014/main" id="{45F106B1-F621-4577-A352-36FD8249DD0C}"/>
              </a:ext>
            </a:extLst>
          </p:cNvPr>
          <p:cNvSpPr/>
          <p:nvPr/>
        </p:nvSpPr>
        <p:spPr>
          <a:xfrm>
            <a:off x="4756835" y="1180112"/>
            <a:ext cx="2142576" cy="639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i="1" dirty="0"/>
              <a:t>U n i v e r s á l i a s</a:t>
            </a:r>
            <a:endParaRPr lang="cs-CZ" i="1" dirty="0"/>
          </a:p>
        </p:txBody>
      </p:sp>
      <p:sp>
        <p:nvSpPr>
          <p:cNvPr id="13" name="Obdélník 12">
            <a:extLst>
              <a:ext uri="{FF2B5EF4-FFF2-40B4-BE49-F238E27FC236}">
                <a16:creationId xmlns:a16="http://schemas.microsoft.com/office/drawing/2014/main" id="{AEEC02BB-09F4-4AF7-B65A-14ECEA040423}"/>
              </a:ext>
            </a:extLst>
          </p:cNvPr>
          <p:cNvSpPr/>
          <p:nvPr/>
        </p:nvSpPr>
        <p:spPr>
          <a:xfrm>
            <a:off x="1989729" y="2686977"/>
            <a:ext cx="2013234" cy="63998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i="1" dirty="0"/>
              <a:t>I d i o s s i n c r a s y</a:t>
            </a:r>
            <a:endParaRPr lang="cs-CZ" i="1" dirty="0"/>
          </a:p>
        </p:txBody>
      </p:sp>
      <p:sp>
        <p:nvSpPr>
          <p:cNvPr id="15" name="Obdélník 14">
            <a:extLst>
              <a:ext uri="{FF2B5EF4-FFF2-40B4-BE49-F238E27FC236}">
                <a16:creationId xmlns:a16="http://schemas.microsoft.com/office/drawing/2014/main" id="{345C5A30-1369-4789-AA02-704981822CBF}"/>
              </a:ext>
            </a:extLst>
          </p:cNvPr>
          <p:cNvSpPr/>
          <p:nvPr/>
        </p:nvSpPr>
        <p:spPr>
          <a:xfrm>
            <a:off x="7664578" y="3006971"/>
            <a:ext cx="2013234" cy="63998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i="1" dirty="0"/>
              <a:t>I d i o s s i n c r a s y</a:t>
            </a:r>
            <a:endParaRPr lang="cs-CZ" i="1" dirty="0"/>
          </a:p>
        </p:txBody>
      </p:sp>
      <p:sp>
        <p:nvSpPr>
          <p:cNvPr id="2" name="Zástupný symbol pro číslo snímku 1">
            <a:extLst>
              <a:ext uri="{FF2B5EF4-FFF2-40B4-BE49-F238E27FC236}">
                <a16:creationId xmlns:a16="http://schemas.microsoft.com/office/drawing/2014/main" id="{5F8B1D6F-C590-4348-81FC-7BEF7717A7D0}"/>
              </a:ext>
            </a:extLst>
          </p:cNvPr>
          <p:cNvSpPr>
            <a:spLocks noGrp="1"/>
          </p:cNvSpPr>
          <p:nvPr>
            <p:ph type="sldNum" sz="quarter" idx="12"/>
          </p:nvPr>
        </p:nvSpPr>
        <p:spPr>
          <a:xfrm>
            <a:off x="9875520" y="6356350"/>
            <a:ext cx="1715846" cy="365125"/>
          </a:xfrm>
        </p:spPr>
        <p:txBody>
          <a:bodyPr/>
          <a:lstStyle/>
          <a:p>
            <a:r>
              <a:rPr lang="en-US" sz="3200" b="1" dirty="0">
                <a:solidFill>
                  <a:srgbClr val="FF0000"/>
                </a:solidFill>
                <a:highlight>
                  <a:srgbClr val="00FF00"/>
                </a:highlight>
              </a:rPr>
              <a:t>slide 24</a:t>
            </a:r>
          </a:p>
          <a:p>
            <a:endParaRPr lang="en-US" dirty="0"/>
          </a:p>
        </p:txBody>
      </p:sp>
    </p:spTree>
    <p:extLst>
      <p:ext uri="{BB962C8B-B14F-4D97-AF65-F5344CB8AC3E}">
        <p14:creationId xmlns:p14="http://schemas.microsoft.com/office/powerpoint/2010/main" val="22208699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5B0DB9F9-CFFE-4C9B-B508-5098EE3D2DDC}"/>
              </a:ext>
            </a:extLst>
          </p:cNvPr>
          <p:cNvPicPr>
            <a:picLocks noChangeAspect="1"/>
          </p:cNvPicPr>
          <p:nvPr/>
        </p:nvPicPr>
        <p:blipFill>
          <a:blip r:embed="rId2"/>
          <a:stretch>
            <a:fillRect/>
          </a:stretch>
        </p:blipFill>
        <p:spPr>
          <a:xfrm>
            <a:off x="2781290" y="900452"/>
            <a:ext cx="6455700" cy="5218358"/>
          </a:xfrm>
          <a:prstGeom prst="rect">
            <a:avLst/>
          </a:prstGeom>
        </p:spPr>
      </p:pic>
      <p:sp>
        <p:nvSpPr>
          <p:cNvPr id="3" name="Zástupný symbol pro číslo snímku 2">
            <a:extLst>
              <a:ext uri="{FF2B5EF4-FFF2-40B4-BE49-F238E27FC236}">
                <a16:creationId xmlns:a16="http://schemas.microsoft.com/office/drawing/2014/main" id="{61FC52B6-F979-419C-840C-F6E99C5208E1}"/>
              </a:ext>
            </a:extLst>
          </p:cNvPr>
          <p:cNvSpPr>
            <a:spLocks noGrp="1"/>
          </p:cNvSpPr>
          <p:nvPr>
            <p:ph type="sldNum" sz="quarter" idx="12"/>
          </p:nvPr>
        </p:nvSpPr>
        <p:spPr>
          <a:xfrm>
            <a:off x="9236991" y="6356350"/>
            <a:ext cx="2354376" cy="365125"/>
          </a:xfrm>
        </p:spPr>
        <p:txBody>
          <a:bodyPr/>
          <a:lstStyle/>
          <a:p>
            <a:r>
              <a:rPr lang="en-US" sz="3200" b="1" dirty="0">
                <a:solidFill>
                  <a:srgbClr val="FF0000"/>
                </a:solidFill>
                <a:highlight>
                  <a:srgbClr val="00FF00"/>
                </a:highlight>
              </a:rPr>
              <a:t>slide 25</a:t>
            </a:r>
          </a:p>
          <a:p>
            <a:endParaRPr lang="en-US" dirty="0"/>
          </a:p>
        </p:txBody>
      </p:sp>
      <p:pic>
        <p:nvPicPr>
          <p:cNvPr id="4" name="Obrázek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0566" y="1127476"/>
            <a:ext cx="293695" cy="243699"/>
          </a:xfrm>
          <a:prstGeom prst="rect">
            <a:avLst/>
          </a:prstGeom>
          <a:noFill/>
          <a:ln>
            <a:noFill/>
          </a:ln>
        </p:spPr>
      </p:pic>
      <p:pic>
        <p:nvPicPr>
          <p:cNvPr id="5" name="Obrázek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68519" y="1127476"/>
            <a:ext cx="307446" cy="223417"/>
          </a:xfrm>
          <a:prstGeom prst="rect">
            <a:avLst/>
          </a:prstGeom>
          <a:noFill/>
          <a:ln>
            <a:noFill/>
          </a:ln>
        </p:spPr>
      </p:pic>
      <p:pic>
        <p:nvPicPr>
          <p:cNvPr id="1028" name="Picture 4" descr="SENTIMENTO EM POESIAS: Dinheiro fal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037" y="2672994"/>
            <a:ext cx="2216741" cy="124552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 dinheiro fala mais alto,mas a Vaidade... starktonn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4037" y="4231758"/>
            <a:ext cx="2101546" cy="1103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31200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F7AD8C6E-F69D-41E1-B426-02B71F632494}"/>
              </a:ext>
            </a:extLst>
          </p:cNvPr>
          <p:cNvPicPr>
            <a:picLocks noChangeAspect="1"/>
          </p:cNvPicPr>
          <p:nvPr/>
        </p:nvPicPr>
        <p:blipFill>
          <a:blip r:embed="rId2"/>
          <a:stretch>
            <a:fillRect/>
          </a:stretch>
        </p:blipFill>
        <p:spPr>
          <a:xfrm>
            <a:off x="2666061" y="965545"/>
            <a:ext cx="6859877" cy="4926910"/>
          </a:xfrm>
          <a:prstGeom prst="rect">
            <a:avLst/>
          </a:prstGeom>
        </p:spPr>
      </p:pic>
      <p:sp>
        <p:nvSpPr>
          <p:cNvPr id="2" name="Zástupný symbol pro číslo snímku 1">
            <a:extLst>
              <a:ext uri="{FF2B5EF4-FFF2-40B4-BE49-F238E27FC236}">
                <a16:creationId xmlns:a16="http://schemas.microsoft.com/office/drawing/2014/main" id="{C15E1BDF-9867-4B4B-9723-57B08CFF2A74}"/>
              </a:ext>
            </a:extLst>
          </p:cNvPr>
          <p:cNvSpPr>
            <a:spLocks noGrp="1"/>
          </p:cNvSpPr>
          <p:nvPr>
            <p:ph type="sldNum" sz="quarter" idx="12"/>
          </p:nvPr>
        </p:nvSpPr>
        <p:spPr>
          <a:xfrm>
            <a:off x="9525938" y="6356350"/>
            <a:ext cx="2065428" cy="365125"/>
          </a:xfrm>
        </p:spPr>
        <p:txBody>
          <a:bodyPr/>
          <a:lstStyle/>
          <a:p>
            <a:r>
              <a:rPr lang="en-US" sz="3200" b="1" dirty="0">
                <a:solidFill>
                  <a:srgbClr val="FF0000"/>
                </a:solidFill>
                <a:highlight>
                  <a:srgbClr val="00FF00"/>
                </a:highlight>
              </a:rPr>
              <a:t>slide 26</a:t>
            </a:r>
          </a:p>
          <a:p>
            <a:endParaRPr lang="en-US" dirty="0"/>
          </a:p>
        </p:txBody>
      </p:sp>
      <p:pic>
        <p:nvPicPr>
          <p:cNvPr id="4" name="Obrázek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0566" y="1127476"/>
            <a:ext cx="293695" cy="243699"/>
          </a:xfrm>
          <a:prstGeom prst="rect">
            <a:avLst/>
          </a:prstGeom>
          <a:noFill/>
          <a:ln>
            <a:noFill/>
          </a:ln>
        </p:spPr>
      </p:pic>
      <p:pic>
        <p:nvPicPr>
          <p:cNvPr id="5" name="Obrázek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68519" y="1127476"/>
            <a:ext cx="307446" cy="223417"/>
          </a:xfrm>
          <a:prstGeom prst="rect">
            <a:avLst/>
          </a:prstGeom>
          <a:noFill/>
          <a:ln>
            <a:noFill/>
          </a:ln>
        </p:spPr>
      </p:pic>
      <p:pic>
        <p:nvPicPr>
          <p:cNvPr id="2050" name="Picture 2" descr="Deleites da Alma: Nao há juiz mais just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4988" y="2921863"/>
            <a:ext cx="2321073" cy="152900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roverbio Portugues: Se queres ser bom juiz, ouve o que cada um diz."/>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732" y="911957"/>
            <a:ext cx="1745585" cy="1715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70030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8BC06D92-BEC7-44EE-AD99-F44B6EA7DB88}"/>
              </a:ext>
            </a:extLst>
          </p:cNvPr>
          <p:cNvPicPr>
            <a:picLocks noChangeAspect="1"/>
          </p:cNvPicPr>
          <p:nvPr/>
        </p:nvPicPr>
        <p:blipFill>
          <a:blip r:embed="rId2"/>
          <a:stretch>
            <a:fillRect/>
          </a:stretch>
        </p:blipFill>
        <p:spPr>
          <a:xfrm>
            <a:off x="1980074" y="1471203"/>
            <a:ext cx="8231852" cy="3915593"/>
          </a:xfrm>
          <a:prstGeom prst="rect">
            <a:avLst/>
          </a:prstGeom>
        </p:spPr>
      </p:pic>
      <p:sp>
        <p:nvSpPr>
          <p:cNvPr id="2" name="Zástupný symbol pro číslo snímku 1">
            <a:extLst>
              <a:ext uri="{FF2B5EF4-FFF2-40B4-BE49-F238E27FC236}">
                <a16:creationId xmlns:a16="http://schemas.microsoft.com/office/drawing/2014/main" id="{C01392BF-9065-4FFA-8786-DAB37FDA0312}"/>
              </a:ext>
            </a:extLst>
          </p:cNvPr>
          <p:cNvSpPr>
            <a:spLocks noGrp="1"/>
          </p:cNvSpPr>
          <p:nvPr>
            <p:ph type="sldNum" sz="quarter" idx="12"/>
          </p:nvPr>
        </p:nvSpPr>
        <p:spPr>
          <a:xfrm>
            <a:off x="9242474" y="6356350"/>
            <a:ext cx="2348892" cy="365125"/>
          </a:xfrm>
        </p:spPr>
        <p:txBody>
          <a:bodyPr/>
          <a:lstStyle/>
          <a:p>
            <a:r>
              <a:rPr lang="en-US" sz="3200" b="1" dirty="0">
                <a:solidFill>
                  <a:srgbClr val="FF0000"/>
                </a:solidFill>
                <a:highlight>
                  <a:srgbClr val="00FF00"/>
                </a:highlight>
              </a:rPr>
              <a:t>slide </a:t>
            </a:r>
            <a:r>
              <a:rPr lang="cs-CZ" sz="3200" b="1" dirty="0">
                <a:solidFill>
                  <a:srgbClr val="FF0000"/>
                </a:solidFill>
                <a:highlight>
                  <a:srgbClr val="00FF00"/>
                </a:highlight>
              </a:rPr>
              <a:t>27</a:t>
            </a:r>
            <a:endParaRPr lang="en-US" sz="3200" b="1" dirty="0">
              <a:solidFill>
                <a:srgbClr val="FF0000"/>
              </a:solidFill>
              <a:highlight>
                <a:srgbClr val="00FF00"/>
              </a:highlight>
            </a:endParaRPr>
          </a:p>
        </p:txBody>
      </p:sp>
      <p:pic>
        <p:nvPicPr>
          <p:cNvPr id="3074" name="Picture 2" descr="14 frases feitas da Língua Portuguesa e seu significado | ncultur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34871" y="935665"/>
            <a:ext cx="1394992" cy="871870"/>
          </a:xfrm>
          <a:prstGeom prst="rect">
            <a:avLst/>
          </a:prstGeom>
          <a:noFill/>
          <a:extLst>
            <a:ext uri="{909E8E84-426E-40DD-AFC4-6F175D3DCCD1}">
              <a14:hiddenFill xmlns:a14="http://schemas.microsoft.com/office/drawing/2010/main">
                <a:solidFill>
                  <a:srgbClr val="FFFFFF"/>
                </a:solidFill>
              </a14:hiddenFill>
            </a:ext>
          </a:extLst>
        </p:spPr>
      </p:pic>
      <p:pic>
        <p:nvPicPr>
          <p:cNvPr id="4" name="Obrázek 3">
            <a:extLst>
              <a:ext uri="{FF2B5EF4-FFF2-40B4-BE49-F238E27FC236}">
                <a16:creationId xmlns:a16="http://schemas.microsoft.com/office/drawing/2014/main" id="{AA0703C1-6F37-407E-B190-4F20A5C00F1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00566" y="1127476"/>
            <a:ext cx="293695" cy="243699"/>
          </a:xfrm>
          <a:prstGeom prst="rect">
            <a:avLst/>
          </a:prstGeom>
          <a:noFill/>
          <a:ln>
            <a:noFill/>
          </a:ln>
        </p:spPr>
      </p:pic>
      <p:pic>
        <p:nvPicPr>
          <p:cNvPr id="6" name="Obrázek 5">
            <a:extLst>
              <a:ext uri="{FF2B5EF4-FFF2-40B4-BE49-F238E27FC236}">
                <a16:creationId xmlns:a16="http://schemas.microsoft.com/office/drawing/2014/main" id="{06F4F161-EDF5-4F2D-957D-5AB320BF781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68519" y="1127476"/>
            <a:ext cx="307446" cy="223417"/>
          </a:xfrm>
          <a:prstGeom prst="rect">
            <a:avLst/>
          </a:prstGeom>
          <a:noFill/>
          <a:ln>
            <a:noFill/>
          </a:ln>
        </p:spPr>
      </p:pic>
    </p:spTree>
    <p:extLst>
      <p:ext uri="{BB962C8B-B14F-4D97-AF65-F5344CB8AC3E}">
        <p14:creationId xmlns:p14="http://schemas.microsoft.com/office/powerpoint/2010/main" val="42821811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6795E68E-F83F-4BB8-B194-D6AD08EFBC7B}"/>
              </a:ext>
            </a:extLst>
          </p:cNvPr>
          <p:cNvPicPr>
            <a:picLocks noChangeAspect="1"/>
          </p:cNvPicPr>
          <p:nvPr/>
        </p:nvPicPr>
        <p:blipFill>
          <a:blip r:embed="rId2"/>
          <a:stretch>
            <a:fillRect/>
          </a:stretch>
        </p:blipFill>
        <p:spPr>
          <a:xfrm>
            <a:off x="2595813" y="1252998"/>
            <a:ext cx="7000374" cy="4352003"/>
          </a:xfrm>
          <a:prstGeom prst="rect">
            <a:avLst/>
          </a:prstGeom>
        </p:spPr>
      </p:pic>
      <p:sp>
        <p:nvSpPr>
          <p:cNvPr id="3" name="Zástupný symbol pro číslo snímku 2">
            <a:extLst>
              <a:ext uri="{FF2B5EF4-FFF2-40B4-BE49-F238E27FC236}">
                <a16:creationId xmlns:a16="http://schemas.microsoft.com/office/drawing/2014/main" id="{62075880-5A6A-402A-8032-788300B23E04}"/>
              </a:ext>
            </a:extLst>
          </p:cNvPr>
          <p:cNvSpPr>
            <a:spLocks noGrp="1"/>
          </p:cNvSpPr>
          <p:nvPr>
            <p:ph type="sldNum" sz="quarter" idx="12"/>
          </p:nvPr>
        </p:nvSpPr>
        <p:spPr>
          <a:xfrm>
            <a:off x="9805181" y="6090834"/>
            <a:ext cx="2175009" cy="630641"/>
          </a:xfrm>
        </p:spPr>
        <p:txBody>
          <a:bodyPr/>
          <a:lstStyle/>
          <a:p>
            <a:r>
              <a:rPr lang="en-US" sz="3200" b="1" dirty="0">
                <a:solidFill>
                  <a:srgbClr val="FF0000"/>
                </a:solidFill>
                <a:highlight>
                  <a:srgbClr val="00FF00"/>
                </a:highlight>
              </a:rPr>
              <a:t>slide </a:t>
            </a:r>
            <a:r>
              <a:rPr lang="cs-CZ" sz="3200" b="1" dirty="0">
                <a:solidFill>
                  <a:srgbClr val="FF0000"/>
                </a:solidFill>
                <a:highlight>
                  <a:srgbClr val="00FF00"/>
                </a:highlight>
              </a:rPr>
              <a:t>28</a:t>
            </a:r>
            <a:endParaRPr lang="en-US" sz="3200" b="1" dirty="0">
              <a:solidFill>
                <a:srgbClr val="FF0000"/>
              </a:solidFill>
              <a:highlight>
                <a:srgbClr val="00FF00"/>
              </a:highlight>
            </a:endParaRPr>
          </a:p>
          <a:p>
            <a:endParaRPr lang="en-US" sz="3200" dirty="0"/>
          </a:p>
        </p:txBody>
      </p:sp>
      <p:pic>
        <p:nvPicPr>
          <p:cNvPr id="5" name="Obrázek 4">
            <a:extLst>
              <a:ext uri="{FF2B5EF4-FFF2-40B4-BE49-F238E27FC236}">
                <a16:creationId xmlns:a16="http://schemas.microsoft.com/office/drawing/2014/main" id="{13151F12-543B-4940-BB16-14274549AC5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53120" y="2449839"/>
            <a:ext cx="293695" cy="243699"/>
          </a:xfrm>
          <a:prstGeom prst="rect">
            <a:avLst/>
          </a:prstGeom>
          <a:noFill/>
          <a:ln>
            <a:noFill/>
          </a:ln>
        </p:spPr>
      </p:pic>
    </p:spTree>
    <p:extLst>
      <p:ext uri="{BB962C8B-B14F-4D97-AF65-F5344CB8AC3E}">
        <p14:creationId xmlns:p14="http://schemas.microsoft.com/office/powerpoint/2010/main" val="8435085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0A9FC0C7-1397-43C0-83E9-ABCA22809ECB}"/>
              </a:ext>
            </a:extLst>
          </p:cNvPr>
          <p:cNvPicPr>
            <a:picLocks noChangeAspect="1"/>
          </p:cNvPicPr>
          <p:nvPr/>
        </p:nvPicPr>
        <p:blipFill>
          <a:blip r:embed="rId2"/>
          <a:stretch>
            <a:fillRect/>
          </a:stretch>
        </p:blipFill>
        <p:spPr>
          <a:xfrm>
            <a:off x="2518320" y="1125021"/>
            <a:ext cx="7586575" cy="4515019"/>
          </a:xfrm>
          <a:prstGeom prst="rect">
            <a:avLst/>
          </a:prstGeom>
        </p:spPr>
      </p:pic>
      <p:sp>
        <p:nvSpPr>
          <p:cNvPr id="3" name="Zástupný symbol pro číslo snímku 2">
            <a:extLst>
              <a:ext uri="{FF2B5EF4-FFF2-40B4-BE49-F238E27FC236}">
                <a16:creationId xmlns:a16="http://schemas.microsoft.com/office/drawing/2014/main" id="{F7BB1F95-E655-467A-9F4A-001402CAD86A}"/>
              </a:ext>
            </a:extLst>
          </p:cNvPr>
          <p:cNvSpPr>
            <a:spLocks noGrp="1"/>
          </p:cNvSpPr>
          <p:nvPr>
            <p:ph type="sldNum" sz="quarter" idx="12"/>
          </p:nvPr>
        </p:nvSpPr>
        <p:spPr>
          <a:xfrm>
            <a:off x="9270609" y="6356350"/>
            <a:ext cx="2320757" cy="365125"/>
          </a:xfrm>
        </p:spPr>
        <p:txBody>
          <a:bodyPr/>
          <a:lstStyle/>
          <a:p>
            <a:r>
              <a:rPr lang="en-US" sz="3200" b="1" dirty="0">
                <a:solidFill>
                  <a:srgbClr val="FF0000"/>
                </a:solidFill>
                <a:highlight>
                  <a:srgbClr val="00FF00"/>
                </a:highlight>
              </a:rPr>
              <a:t>slide </a:t>
            </a:r>
            <a:r>
              <a:rPr lang="cs-CZ" sz="3200" b="1" dirty="0">
                <a:solidFill>
                  <a:srgbClr val="FF0000"/>
                </a:solidFill>
                <a:highlight>
                  <a:srgbClr val="00FF00"/>
                </a:highlight>
              </a:rPr>
              <a:t>29</a:t>
            </a:r>
            <a:endParaRPr lang="en-US" sz="3200" b="1" dirty="0">
              <a:solidFill>
                <a:srgbClr val="FF0000"/>
              </a:solidFill>
              <a:highlight>
                <a:srgbClr val="00FF00"/>
              </a:highlight>
            </a:endParaRPr>
          </a:p>
          <a:p>
            <a:endParaRPr lang="en-US" dirty="0"/>
          </a:p>
        </p:txBody>
      </p:sp>
      <p:pic>
        <p:nvPicPr>
          <p:cNvPr id="5" name="Obrázek 4">
            <a:extLst>
              <a:ext uri="{FF2B5EF4-FFF2-40B4-BE49-F238E27FC236}">
                <a16:creationId xmlns:a16="http://schemas.microsoft.com/office/drawing/2014/main" id="{F4208664-65BD-442C-BC08-2C85109FED1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5156" y="2309162"/>
            <a:ext cx="293695" cy="243699"/>
          </a:xfrm>
          <a:prstGeom prst="rect">
            <a:avLst/>
          </a:prstGeom>
          <a:noFill/>
          <a:ln>
            <a:noFill/>
          </a:ln>
        </p:spPr>
      </p:pic>
      <p:pic>
        <p:nvPicPr>
          <p:cNvPr id="7" name="Obrázek 6">
            <a:extLst>
              <a:ext uri="{FF2B5EF4-FFF2-40B4-BE49-F238E27FC236}">
                <a16:creationId xmlns:a16="http://schemas.microsoft.com/office/drawing/2014/main" id="{A51C663A-F5AC-405E-A358-9590FB8369C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63163" y="1530432"/>
            <a:ext cx="307446" cy="223417"/>
          </a:xfrm>
          <a:prstGeom prst="rect">
            <a:avLst/>
          </a:prstGeom>
          <a:noFill/>
          <a:ln>
            <a:noFill/>
          </a:ln>
        </p:spPr>
      </p:pic>
    </p:spTree>
    <p:extLst>
      <p:ext uri="{BB962C8B-B14F-4D97-AF65-F5344CB8AC3E}">
        <p14:creationId xmlns:p14="http://schemas.microsoft.com/office/powerpoint/2010/main" val="1858965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1" name="Straight Connector 140">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5" name="Rectangle 144">
            <a:extLst>
              <a:ext uri="{FF2B5EF4-FFF2-40B4-BE49-F238E27FC236}">
                <a16:creationId xmlns:a16="http://schemas.microsoft.com/office/drawing/2014/main" id="{578EB459-3385-4BF6-A9E1-154CBA2510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DC3AE16B-A339-44F5-9238-F076B06599A3}"/>
              </a:ext>
            </a:extLst>
          </p:cNvPr>
          <p:cNvSpPr>
            <a:spLocks noGrp="1"/>
          </p:cNvSpPr>
          <p:nvPr>
            <p:ph type="ctrTitle"/>
          </p:nvPr>
        </p:nvSpPr>
        <p:spPr>
          <a:xfrm>
            <a:off x="700088" y="909637"/>
            <a:ext cx="7583300" cy="1362073"/>
          </a:xfrm>
        </p:spPr>
        <p:txBody>
          <a:bodyPr vert="horz" lIns="91440" tIns="45720" rIns="91440" bIns="45720" rtlCol="0" anchor="t">
            <a:normAutofit/>
          </a:bodyPr>
          <a:lstStyle/>
          <a:p>
            <a:pPr>
              <a:lnSpc>
                <a:spcPct val="90000"/>
              </a:lnSpc>
            </a:pPr>
            <a:r>
              <a:rPr lang="en-US" sz="2500" b="1" kern="1200" cap="all" spc="30" baseline="0" dirty="0">
                <a:solidFill>
                  <a:schemeClr val="tx1"/>
                </a:solidFill>
                <a:latin typeface="+mj-lt"/>
                <a:ea typeface="+mj-ea"/>
                <a:cs typeface="+mj-cs"/>
              </a:rPr>
              <a:t>A </a:t>
            </a:r>
            <a:r>
              <a:rPr lang="en-US" sz="2500" b="1" i="1" kern="1200" cap="all" spc="30" baseline="0" dirty="0" err="1">
                <a:solidFill>
                  <a:schemeClr val="tx1"/>
                </a:solidFill>
                <a:latin typeface="+mj-lt"/>
                <a:ea typeface="+mj-ea"/>
                <a:cs typeface="+mj-cs"/>
              </a:rPr>
              <a:t>Presença</a:t>
            </a:r>
            <a:r>
              <a:rPr lang="en-US" sz="2500" b="1" i="1" kern="1200" cap="all" spc="30" baseline="0" dirty="0">
                <a:solidFill>
                  <a:schemeClr val="tx1"/>
                </a:solidFill>
                <a:latin typeface="+mj-lt"/>
                <a:ea typeface="+mj-ea"/>
                <a:cs typeface="+mj-cs"/>
              </a:rPr>
              <a:t> da </a:t>
            </a:r>
            <a:r>
              <a:rPr lang="en-US" sz="2500" b="1" i="1" kern="1200" cap="all" spc="30" baseline="0" dirty="0" err="1">
                <a:solidFill>
                  <a:schemeClr val="tx1"/>
                </a:solidFill>
                <a:latin typeface="+mj-lt"/>
                <a:ea typeface="+mj-ea"/>
                <a:cs typeface="+mj-cs"/>
              </a:rPr>
              <a:t>Justiça</a:t>
            </a:r>
            <a:r>
              <a:rPr lang="en-US" sz="2500" b="1" i="1" kern="1200" cap="all" spc="30" baseline="0" dirty="0">
                <a:solidFill>
                  <a:schemeClr val="tx1"/>
                </a:solidFill>
                <a:latin typeface="+mj-lt"/>
                <a:ea typeface="+mj-ea"/>
                <a:cs typeface="+mj-cs"/>
              </a:rPr>
              <a:t> </a:t>
            </a:r>
            <a:r>
              <a:rPr lang="en-US" sz="2500" b="1" i="1" kern="1200" cap="all" spc="30" baseline="0" dirty="0" err="1">
                <a:solidFill>
                  <a:schemeClr val="tx1"/>
                </a:solidFill>
                <a:latin typeface="+mj-lt"/>
                <a:ea typeface="+mj-ea"/>
                <a:cs typeface="+mj-cs"/>
              </a:rPr>
              <a:t>nos</a:t>
            </a:r>
            <a:r>
              <a:rPr lang="en-US" sz="2500" b="1" i="1" kern="1200" cap="all" spc="30" baseline="0" dirty="0">
                <a:solidFill>
                  <a:schemeClr val="tx1"/>
                </a:solidFill>
                <a:latin typeface="+mj-lt"/>
                <a:ea typeface="+mj-ea"/>
                <a:cs typeface="+mj-cs"/>
              </a:rPr>
              <a:t> </a:t>
            </a:r>
            <a:r>
              <a:rPr lang="en-US" sz="2500" b="1" i="1" kern="1200" cap="all" spc="30" baseline="0" dirty="0" err="1">
                <a:solidFill>
                  <a:schemeClr val="tx1"/>
                </a:solidFill>
                <a:latin typeface="+mj-lt"/>
                <a:ea typeface="+mj-ea"/>
                <a:cs typeface="+mj-cs"/>
              </a:rPr>
              <a:t>Provérbios</a:t>
            </a:r>
            <a:br>
              <a:rPr lang="en-US" sz="2500" b="1" i="1" kern="1200" cap="all" spc="30" baseline="0" dirty="0">
                <a:solidFill>
                  <a:schemeClr val="tx1"/>
                </a:solidFill>
                <a:latin typeface="+mj-lt"/>
                <a:ea typeface="+mj-ea"/>
                <a:cs typeface="+mj-cs"/>
              </a:rPr>
            </a:br>
            <a:br>
              <a:rPr lang="en-US" sz="2500" b="1" i="1" kern="1200" cap="all" spc="30" baseline="0" dirty="0">
                <a:solidFill>
                  <a:schemeClr val="tx1"/>
                </a:solidFill>
                <a:latin typeface="+mj-lt"/>
                <a:ea typeface="+mj-ea"/>
                <a:cs typeface="+mj-cs"/>
              </a:rPr>
            </a:br>
            <a:r>
              <a:rPr lang="en-US" sz="2500" b="1" i="1" kern="1200" cap="all" spc="30" baseline="0" dirty="0">
                <a:solidFill>
                  <a:schemeClr val="tx1"/>
                </a:solidFill>
                <a:latin typeface="+mj-lt"/>
                <a:ea typeface="+mj-ea"/>
                <a:cs typeface="+mj-cs"/>
              </a:rPr>
              <a:t>The Presence of the Justice in The Proverbs</a:t>
            </a:r>
          </a:p>
        </p:txBody>
      </p:sp>
      <p:cxnSp>
        <p:nvCxnSpPr>
          <p:cNvPr id="147" name="Straight Connector 146">
            <a:extLst>
              <a:ext uri="{FF2B5EF4-FFF2-40B4-BE49-F238E27FC236}">
                <a16:creationId xmlns:a16="http://schemas.microsoft.com/office/drawing/2014/main" id="{1DC20223-0542-4FF7-8F2F-136889161E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73152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Podnadpis 2">
            <a:extLst>
              <a:ext uri="{FF2B5EF4-FFF2-40B4-BE49-F238E27FC236}">
                <a16:creationId xmlns:a16="http://schemas.microsoft.com/office/drawing/2014/main" id="{6F1C1E54-ADA8-4177-B237-7BD3C524F8A8}"/>
              </a:ext>
            </a:extLst>
          </p:cNvPr>
          <p:cNvSpPr txBox="1">
            <a:spLocks/>
          </p:cNvSpPr>
          <p:nvPr/>
        </p:nvSpPr>
        <p:spPr>
          <a:xfrm>
            <a:off x="700087" y="2276474"/>
            <a:ext cx="7583301" cy="3553109"/>
          </a:xfrm>
          <a:prstGeom prst="rect">
            <a:avLst/>
          </a:prstGeom>
        </p:spPr>
        <p:txBody>
          <a:bodyPr vert="horz" lIns="91440" tIns="45720" rIns="91440" bIns="45720" numCol="1" rtlCol="0">
            <a:normAutofit/>
          </a:bodyPr>
          <a:lstStyle>
            <a:lvl1pPr marL="0" indent="0" algn="l" defTabSz="914400" rtl="0" eaLnBrk="1" latinLnBrk="0" hangingPunct="1">
              <a:lnSpc>
                <a:spcPct val="12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12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2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2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indent="-228600">
              <a:buFont typeface="Arial" panose="020B0604020202020204" pitchFamily="34" charset="0"/>
              <a:buChar char="•"/>
            </a:pPr>
            <a:endParaRPr lang="en-US" b="1">
              <a:solidFill>
                <a:schemeClr val="tx1"/>
              </a:solidFill>
            </a:endParaRPr>
          </a:p>
          <a:p>
            <a:pPr indent="-228600">
              <a:buFont typeface="Arial" panose="020B0604020202020204" pitchFamily="34" charset="0"/>
              <a:buChar char="•"/>
            </a:pPr>
            <a:r>
              <a:rPr lang="en-US" b="1">
                <a:solidFill>
                  <a:schemeClr val="tx1"/>
                </a:solidFill>
              </a:rPr>
              <a:t>Iva Svobodová  </a:t>
            </a:r>
          </a:p>
          <a:p>
            <a:pPr indent="-228600">
              <a:buFont typeface="Arial" panose="020B0604020202020204" pitchFamily="34" charset="0"/>
              <a:buChar char="•"/>
            </a:pPr>
            <a:r>
              <a:rPr lang="en-US">
                <a:solidFill>
                  <a:schemeClr val="tx1"/>
                </a:solidFill>
              </a:rPr>
              <a:t>Faculdade de Letras  </a:t>
            </a:r>
          </a:p>
          <a:p>
            <a:pPr indent="-228600">
              <a:buFont typeface="Arial" panose="020B0604020202020204" pitchFamily="34" charset="0"/>
              <a:buChar char="•"/>
            </a:pPr>
            <a:r>
              <a:rPr lang="en-US">
                <a:solidFill>
                  <a:schemeClr val="tx1"/>
                </a:solidFill>
              </a:rPr>
              <a:t>Universidade de Masaryk  </a:t>
            </a:r>
          </a:p>
          <a:p>
            <a:pPr indent="-228600">
              <a:buFont typeface="Arial" panose="020B0604020202020204" pitchFamily="34" charset="0"/>
              <a:buChar char="•"/>
            </a:pPr>
            <a:r>
              <a:rPr lang="en-US">
                <a:solidFill>
                  <a:schemeClr val="tx1"/>
                </a:solidFill>
              </a:rPr>
              <a:t>República Checa</a:t>
            </a:r>
          </a:p>
          <a:p>
            <a:pPr indent="-228600">
              <a:buFont typeface="Arial" panose="020B0604020202020204" pitchFamily="34" charset="0"/>
              <a:buChar char="•"/>
            </a:pPr>
            <a:endParaRPr lang="en-US" b="1">
              <a:solidFill>
                <a:schemeClr val="tx1"/>
              </a:solidFill>
            </a:endParaRPr>
          </a:p>
          <a:p>
            <a:pPr indent="-228600">
              <a:buFont typeface="Arial" panose="020B0604020202020204" pitchFamily="34" charset="0"/>
              <a:buChar char="•"/>
            </a:pPr>
            <a:endParaRPr lang="en-US" b="1">
              <a:solidFill>
                <a:schemeClr val="tx1"/>
              </a:solidFill>
            </a:endParaRPr>
          </a:p>
          <a:p>
            <a:pPr indent="-228600">
              <a:buFont typeface="Arial" panose="020B0604020202020204" pitchFamily="34" charset="0"/>
              <a:buChar char="•"/>
            </a:pPr>
            <a:endParaRPr lang="en-US" b="1">
              <a:solidFill>
                <a:schemeClr val="tx1"/>
              </a:solidFill>
            </a:endParaRPr>
          </a:p>
          <a:p>
            <a:pPr indent="-228600">
              <a:buFont typeface="Arial" panose="020B0604020202020204" pitchFamily="34" charset="0"/>
              <a:buChar char="•"/>
            </a:pPr>
            <a:endParaRPr lang="en-US" b="1">
              <a:solidFill>
                <a:schemeClr val="tx1"/>
              </a:solidFill>
            </a:endParaRPr>
          </a:p>
          <a:p>
            <a:pPr indent="-228600">
              <a:buFont typeface="Arial" panose="020B0604020202020204" pitchFamily="34" charset="0"/>
              <a:buChar char="•"/>
            </a:pPr>
            <a:endParaRPr lang="en-US">
              <a:solidFill>
                <a:schemeClr val="tx1"/>
              </a:solidFill>
            </a:endParaRPr>
          </a:p>
        </p:txBody>
      </p:sp>
      <p:pic>
        <p:nvPicPr>
          <p:cNvPr id="1032" name="Picture 8" descr="Where in the World is Brno? - Kimberly Rowe">
            <a:extLst>
              <a:ext uri="{FF2B5EF4-FFF2-40B4-BE49-F238E27FC236}">
                <a16:creationId xmlns:a16="http://schemas.microsoft.com/office/drawing/2014/main" id="{A2D2654F-3947-4B78-AB1D-6673BB6805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356" r="4592" b="5"/>
          <a:stretch/>
        </p:blipFill>
        <p:spPr bwMode="auto">
          <a:xfrm>
            <a:off x="8984223" y="1"/>
            <a:ext cx="3207582" cy="22770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asaryk University - Wikipedia">
            <a:extLst>
              <a:ext uri="{FF2B5EF4-FFF2-40B4-BE49-F238E27FC236}">
                <a16:creationId xmlns:a16="http://schemas.microsoft.com/office/drawing/2014/main" id="{A7ACE666-5D21-4F0C-AAFC-66A83719861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869" r="1" b="9082"/>
          <a:stretch/>
        </p:blipFill>
        <p:spPr bwMode="auto">
          <a:xfrm>
            <a:off x="8983475" y="2277005"/>
            <a:ext cx="3207582" cy="2311057"/>
          </a:xfrm>
          <a:prstGeom prst="rect">
            <a:avLst/>
          </a:prstGeom>
          <a:noFill/>
          <a:extLst>
            <a:ext uri="{909E8E84-426E-40DD-AFC4-6F175D3DCCD1}">
              <a14:hiddenFill xmlns:a14="http://schemas.microsoft.com/office/drawing/2010/main">
                <a:solidFill>
                  <a:srgbClr val="FFFFFF"/>
                </a:solidFill>
              </a14:hiddenFill>
            </a:ext>
          </a:extLst>
        </p:spPr>
      </p:pic>
      <p:cxnSp>
        <p:nvCxnSpPr>
          <p:cNvPr id="1039" name="Straight Connector 148">
            <a:extLst>
              <a:ext uri="{FF2B5EF4-FFF2-40B4-BE49-F238E27FC236}">
                <a16:creationId xmlns:a16="http://schemas.microsoft.com/office/drawing/2014/main" id="{81B545B1-F6B1-4C34-8B89-1FD8BA796E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4885"/>
            <a:ext cx="7315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028" name="Picture 4" descr="Doučování Brno - Škola Populo">
            <a:extLst>
              <a:ext uri="{FF2B5EF4-FFF2-40B4-BE49-F238E27FC236}">
                <a16:creationId xmlns:a16="http://schemas.microsoft.com/office/drawing/2014/main" id="{E83598D9-02E3-434B-B4FF-851405CE4B6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258" r="3" b="3"/>
          <a:stretch/>
        </p:blipFill>
        <p:spPr bwMode="auto">
          <a:xfrm>
            <a:off x="8984222" y="4588063"/>
            <a:ext cx="3207582" cy="2277004"/>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číslo snímku 3">
            <a:extLst>
              <a:ext uri="{FF2B5EF4-FFF2-40B4-BE49-F238E27FC236}">
                <a16:creationId xmlns:a16="http://schemas.microsoft.com/office/drawing/2014/main" id="{482F5069-FB76-454D-8122-9E13BF4C0917}"/>
              </a:ext>
            </a:extLst>
          </p:cNvPr>
          <p:cNvSpPr>
            <a:spLocks noGrp="1"/>
          </p:cNvSpPr>
          <p:nvPr>
            <p:ph type="sldNum" sz="quarter" idx="12"/>
          </p:nvPr>
        </p:nvSpPr>
        <p:spPr>
          <a:xfrm>
            <a:off x="6920450" y="6455980"/>
            <a:ext cx="999184" cy="349333"/>
          </a:xfrm>
        </p:spPr>
        <p:txBody>
          <a:bodyPr vert="horz" lIns="91440" tIns="45720" rIns="91440" bIns="45720" rtlCol="0" anchor="ctr">
            <a:normAutofit/>
          </a:bodyPr>
          <a:lstStyle/>
          <a:p>
            <a:pPr defTabSz="914400">
              <a:lnSpc>
                <a:spcPct val="90000"/>
              </a:lnSpc>
              <a:spcAft>
                <a:spcPts val="600"/>
              </a:spcAft>
            </a:pPr>
            <a:r>
              <a:rPr lang="en-US" sz="1300" b="1" dirty="0">
                <a:solidFill>
                  <a:srgbClr val="FFFFFF"/>
                </a:solidFill>
                <a:highlight>
                  <a:srgbClr val="00FF00"/>
                </a:highlight>
              </a:rPr>
              <a:t>slide 3</a:t>
            </a:r>
            <a:endParaRPr lang="en-US" sz="1300" dirty="0">
              <a:solidFill>
                <a:srgbClr val="FFFFFF"/>
              </a:solidFill>
            </a:endParaRPr>
          </a:p>
        </p:txBody>
      </p:sp>
      <p:sp>
        <p:nvSpPr>
          <p:cNvPr id="5" name="AutoShape 2">
            <a:extLst>
              <a:ext uri="{FF2B5EF4-FFF2-40B4-BE49-F238E27FC236}">
                <a16:creationId xmlns:a16="http://schemas.microsoft.com/office/drawing/2014/main" id="{B7376E35-6670-4B32-9677-7B6CADE7983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Tree>
    <p:extLst>
      <p:ext uri="{BB962C8B-B14F-4D97-AF65-F5344CB8AC3E}">
        <p14:creationId xmlns:p14="http://schemas.microsoft.com/office/powerpoint/2010/main" val="10669568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07D6F9-8879-4F4B-91D0-1D7B6D46CCD3}"/>
              </a:ext>
            </a:extLst>
          </p:cNvPr>
          <p:cNvSpPr>
            <a:spLocks noGrp="1"/>
          </p:cNvSpPr>
          <p:nvPr>
            <p:ph type="title"/>
          </p:nvPr>
        </p:nvSpPr>
        <p:spPr/>
        <p:txBody>
          <a:bodyPr/>
          <a:lstStyle/>
          <a:p>
            <a:pPr algn="ctr"/>
            <a:r>
              <a:rPr lang="pt-PT" dirty="0"/>
              <a:t>Conclusão // </a:t>
            </a:r>
            <a:r>
              <a:rPr lang="pt-PT" dirty="0" err="1"/>
              <a:t>conclusion</a:t>
            </a:r>
            <a:endParaRPr lang="cs-CZ" dirty="0"/>
          </a:p>
        </p:txBody>
      </p:sp>
      <p:sp>
        <p:nvSpPr>
          <p:cNvPr id="5" name="Zástupný obsah 4">
            <a:extLst>
              <a:ext uri="{FF2B5EF4-FFF2-40B4-BE49-F238E27FC236}">
                <a16:creationId xmlns:a16="http://schemas.microsoft.com/office/drawing/2014/main" id="{D72C80A6-065A-43CF-982B-2B5C158F0DA8}"/>
              </a:ext>
            </a:extLst>
          </p:cNvPr>
          <p:cNvSpPr>
            <a:spLocks noGrp="1"/>
          </p:cNvSpPr>
          <p:nvPr>
            <p:ph sz="half" idx="2"/>
          </p:nvPr>
        </p:nvSpPr>
        <p:spPr/>
        <p:txBody>
          <a:bodyPr>
            <a:normAutofit fontScale="62500" lnSpcReduction="20000"/>
          </a:bodyPr>
          <a:lstStyle/>
          <a:p>
            <a:pPr algn="just">
              <a:lnSpc>
                <a:spcPct val="150000"/>
              </a:lnSpc>
              <a:spcAft>
                <a:spcPts val="800"/>
              </a:spcAft>
            </a:pPr>
            <a:r>
              <a:rPr lang="pt-PT"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pt-PT" sz="1800" i="1" dirty="0" err="1">
                <a:effectLst/>
                <a:latin typeface="Times New Roman" panose="02020603050405020304" pitchFamily="18" charset="0"/>
                <a:ea typeface="Calibri" panose="020F0502020204030204" pitchFamily="34" charset="0"/>
                <a:cs typeface="Times New Roman" panose="02020603050405020304" pitchFamily="18" charset="0"/>
              </a:rPr>
              <a:t>universalias</a:t>
            </a:r>
            <a:r>
              <a:rPr lang="pt-PT" sz="1800" dirty="0">
                <a:effectLst/>
                <a:latin typeface="Times New Roman" panose="02020603050405020304" pitchFamily="18" charset="0"/>
                <a:ea typeface="Calibri" panose="020F0502020204030204" pitchFamily="34" charset="0"/>
                <a:cs typeface="Times New Roman" panose="02020603050405020304" pitchFamily="18" charset="0"/>
              </a:rPr>
              <a:t> e a </a:t>
            </a:r>
            <a:r>
              <a:rPr lang="pt-PT" sz="1800" dirty="0" err="1">
                <a:effectLst/>
                <a:latin typeface="Times New Roman" panose="02020603050405020304" pitchFamily="18" charset="0"/>
                <a:ea typeface="Calibri" panose="020F0502020204030204" pitchFamily="34" charset="0"/>
                <a:cs typeface="Times New Roman" panose="02020603050405020304" pitchFamily="18" charset="0"/>
              </a:rPr>
              <a:t>idiossincrassias</a:t>
            </a:r>
            <a:endParaRPr lang="pt-PT"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pt-PT" sz="1800" dirty="0">
                <a:effectLst/>
                <a:latin typeface="Times New Roman" panose="02020603050405020304" pitchFamily="18" charset="0"/>
                <a:ea typeface="Calibri" panose="020F0502020204030204" pitchFamily="34" charset="0"/>
                <a:cs typeface="Times New Roman" panose="02020603050405020304" pitchFamily="18" charset="0"/>
              </a:rPr>
              <a:t>Á procura das </a:t>
            </a:r>
            <a:r>
              <a:rPr lang="pt-PT" sz="1800" i="1" dirty="0" err="1">
                <a:effectLst/>
                <a:latin typeface="Times New Roman" panose="02020603050405020304" pitchFamily="18" charset="0"/>
                <a:ea typeface="Calibri" panose="020F0502020204030204" pitchFamily="34" charset="0"/>
                <a:cs typeface="Times New Roman" panose="02020603050405020304" pitchFamily="18" charset="0"/>
              </a:rPr>
              <a:t>universálias</a:t>
            </a:r>
            <a:r>
              <a:rPr lang="pt-PT" sz="1800" dirty="0">
                <a:effectLst/>
                <a:latin typeface="Times New Roman" panose="02020603050405020304" pitchFamily="18" charset="0"/>
                <a:ea typeface="Calibri" panose="020F0502020204030204" pitchFamily="34" charset="0"/>
                <a:cs typeface="Times New Roman" panose="02020603050405020304" pitchFamily="18" charset="0"/>
              </a:rPr>
              <a:t>, de que  as culturas e as tradições das nossas nações partilham, acabamos por provar que o valor prevalente pertence ao que é particular.  O que é global, portanto, cede a palavra ao que é próprio, idiossincrático, ao que as diferentes culturas e línguas de seu. </a:t>
            </a:r>
          </a:p>
          <a:p>
            <a:pPr algn="just">
              <a:lnSpc>
                <a:spcPct val="150000"/>
              </a:lnSpc>
              <a:spcAft>
                <a:spcPts val="800"/>
              </a:spcAft>
            </a:pPr>
            <a:r>
              <a:rPr lang="pt-PT" sz="1800" dirty="0">
                <a:effectLst/>
                <a:latin typeface="Times New Roman" panose="02020603050405020304" pitchFamily="18" charset="0"/>
                <a:ea typeface="Calibri" panose="020F0502020204030204" pitchFamily="34" charset="0"/>
                <a:cs typeface="Times New Roman" panose="02020603050405020304" pitchFamily="18" charset="0"/>
              </a:rPr>
              <a:t>O meu contributo, portanto, vejo-o no desafio relativo à criação de um novo material que poderíamos fazer todos juntos e que nos oferecem </a:t>
            </a:r>
            <a:r>
              <a:rPr lang="pt-PT" sz="1800" b="1" dirty="0">
                <a:effectLst/>
                <a:latin typeface="Times New Roman" panose="02020603050405020304" pitchFamily="18" charset="0"/>
                <a:ea typeface="Calibri" panose="020F0502020204030204" pitchFamily="34" charset="0"/>
                <a:cs typeface="Times New Roman" panose="02020603050405020304" pitchFamily="18" charset="0"/>
              </a:rPr>
              <a:t>duas possibilidades</a:t>
            </a:r>
            <a:r>
              <a:rPr lang="pt-PT" sz="1800" dirty="0">
                <a:effectLst/>
                <a:latin typeface="Times New Roman" panose="02020603050405020304" pitchFamily="18" charset="0"/>
                <a:ea typeface="Calibri" panose="020F0502020204030204" pitchFamily="34" charset="0"/>
                <a:cs typeface="Times New Roman" panose="02020603050405020304" pitchFamily="18" charset="0"/>
              </a:rPr>
              <a:t>: ou abordar as parémias universais criando um dicionário de equivalências paremiológicas em diferentes línguas ou, então, criar livros com a finalidade de recolher as particulares de cada uma das línguas não com o objetivo de procurar as equivalências mas com o de fazer chegar a nossa cultura a todos, inspirando, motivando e abrindo fronteiras a quem interesse.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cs-CZ" dirty="0"/>
          </a:p>
        </p:txBody>
      </p:sp>
      <p:sp>
        <p:nvSpPr>
          <p:cNvPr id="7" name="Zástupný obsah 6">
            <a:extLst>
              <a:ext uri="{FF2B5EF4-FFF2-40B4-BE49-F238E27FC236}">
                <a16:creationId xmlns:a16="http://schemas.microsoft.com/office/drawing/2014/main" id="{B00D9623-3F9C-4E8F-B1CC-5D8A4A4E4139}"/>
              </a:ext>
            </a:extLst>
          </p:cNvPr>
          <p:cNvSpPr>
            <a:spLocks noGrp="1"/>
          </p:cNvSpPr>
          <p:nvPr>
            <p:ph sz="quarter" idx="4"/>
          </p:nvPr>
        </p:nvSpPr>
        <p:spPr/>
        <p:txBody>
          <a:bodyPr>
            <a:normAutofit fontScale="62500" lnSpcReduction="20000"/>
          </a:bodyPr>
          <a:lstStyle/>
          <a:p>
            <a:r>
              <a:rPr lang="en-US" i="1" dirty="0" err="1"/>
              <a:t>universalias</a:t>
            </a:r>
            <a:r>
              <a:rPr lang="en-US" dirty="0"/>
              <a:t> and idiosyncrasies</a:t>
            </a:r>
          </a:p>
          <a:p>
            <a:pPr algn="just"/>
            <a:r>
              <a:rPr lang="en-US" dirty="0"/>
              <a:t>In search of </a:t>
            </a:r>
            <a:r>
              <a:rPr lang="en-US" i="1" dirty="0" err="1"/>
              <a:t>universalias</a:t>
            </a:r>
            <a:r>
              <a:rPr lang="en-US" dirty="0"/>
              <a:t>, which the cultures and traditions of our nations share, we ended up proving that the prevailing value belongs to what </a:t>
            </a:r>
            <a:r>
              <a:rPr lang="en-US" b="1" dirty="0"/>
              <a:t>is particular</a:t>
            </a:r>
            <a:r>
              <a:rPr lang="en-US" dirty="0"/>
              <a:t>. What is global, therefore, gives the floor to what is proper, idiosyncratic, to what the different cultures and languages ​​of yours.</a:t>
            </a:r>
          </a:p>
          <a:p>
            <a:pPr algn="just"/>
            <a:r>
              <a:rPr lang="en-US" dirty="0"/>
              <a:t>My contribution, therefore, I see in the challenge related to the creation of a new material that we could all do together and that offer us two possibilities: either to approach universal </a:t>
            </a:r>
            <a:r>
              <a:rPr lang="en-US" dirty="0" err="1"/>
              <a:t>paremias</a:t>
            </a:r>
            <a:r>
              <a:rPr lang="en-US" dirty="0"/>
              <a:t> by creating a dictionary of </a:t>
            </a:r>
            <a:r>
              <a:rPr lang="en-US" b="1" dirty="0" err="1"/>
              <a:t>paremiological</a:t>
            </a:r>
            <a:r>
              <a:rPr lang="en-US" b="1" dirty="0"/>
              <a:t> equivalences </a:t>
            </a:r>
            <a:r>
              <a:rPr lang="en-US" dirty="0"/>
              <a:t>in different languages, or else to create books in order to collect the particulars of each of the languages, not with the aim of looking for equivalences, but with the aim of </a:t>
            </a:r>
            <a:r>
              <a:rPr lang="en-US" b="1" dirty="0"/>
              <a:t>making our culture reach everyone, inspiring, motivating and opening borders to those who are interested.</a:t>
            </a:r>
            <a:endParaRPr lang="cs-CZ" b="1" dirty="0"/>
          </a:p>
        </p:txBody>
      </p:sp>
      <p:sp>
        <p:nvSpPr>
          <p:cNvPr id="3" name="Zástupný symbol pro číslo snímku 2">
            <a:extLst>
              <a:ext uri="{FF2B5EF4-FFF2-40B4-BE49-F238E27FC236}">
                <a16:creationId xmlns:a16="http://schemas.microsoft.com/office/drawing/2014/main" id="{24431D5F-A7B9-4199-9A49-ACE395C5C122}"/>
              </a:ext>
            </a:extLst>
          </p:cNvPr>
          <p:cNvSpPr>
            <a:spLocks noGrp="1"/>
          </p:cNvSpPr>
          <p:nvPr>
            <p:ph type="sldNum" sz="quarter" idx="12"/>
          </p:nvPr>
        </p:nvSpPr>
        <p:spPr>
          <a:xfrm>
            <a:off x="9594167" y="6356350"/>
            <a:ext cx="1997200" cy="365125"/>
          </a:xfrm>
        </p:spPr>
        <p:txBody>
          <a:bodyPr/>
          <a:lstStyle/>
          <a:p>
            <a:r>
              <a:rPr lang="en-US" sz="3200" b="1" dirty="0">
                <a:solidFill>
                  <a:srgbClr val="FF0000"/>
                </a:solidFill>
                <a:highlight>
                  <a:srgbClr val="00FF00"/>
                </a:highlight>
              </a:rPr>
              <a:t>slide </a:t>
            </a:r>
            <a:r>
              <a:rPr lang="cs-CZ" sz="3200" b="1" dirty="0">
                <a:solidFill>
                  <a:srgbClr val="FF0000"/>
                </a:solidFill>
                <a:highlight>
                  <a:srgbClr val="00FF00"/>
                </a:highlight>
              </a:rPr>
              <a:t>30</a:t>
            </a:r>
            <a:endParaRPr lang="en-US" sz="3200" b="1" dirty="0">
              <a:solidFill>
                <a:srgbClr val="FF0000"/>
              </a:solidFill>
              <a:highlight>
                <a:srgbClr val="00FF00"/>
              </a:highlight>
            </a:endParaRPr>
          </a:p>
          <a:p>
            <a:endParaRPr lang="en-US" dirty="0"/>
          </a:p>
        </p:txBody>
      </p:sp>
    </p:spTree>
    <p:extLst>
      <p:ext uri="{BB962C8B-B14F-4D97-AF65-F5344CB8AC3E}">
        <p14:creationId xmlns:p14="http://schemas.microsoft.com/office/powerpoint/2010/main" val="41406905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191">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Meme Feel Like A Sir - Thank you for your attention! any Questions? -  17004345">
            <a:extLst>
              <a:ext uri="{FF2B5EF4-FFF2-40B4-BE49-F238E27FC236}">
                <a16:creationId xmlns:a16="http://schemas.microsoft.com/office/drawing/2014/main" id="{1DAD99E4-EDDC-4E48-A606-4D5E0B7F508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872" b="1378"/>
          <a:stretch/>
        </p:blipFill>
        <p:spPr bwMode="auto">
          <a:xfrm>
            <a:off x="20" y="10"/>
            <a:ext cx="7315180" cy="6857984"/>
          </a:xfrm>
          <a:prstGeom prst="rect">
            <a:avLst/>
          </a:prstGeom>
          <a:noFill/>
          <a:extLst>
            <a:ext uri="{909E8E84-426E-40DD-AFC4-6F175D3DCCD1}">
              <a14:hiddenFill xmlns:a14="http://schemas.microsoft.com/office/drawing/2010/main">
                <a:solidFill>
                  <a:srgbClr val="FFFFFF"/>
                </a:solidFill>
              </a14:hiddenFill>
            </a:ext>
          </a:extLst>
        </p:spPr>
      </p:pic>
      <p:cxnSp>
        <p:nvCxnSpPr>
          <p:cNvPr id="2053" name="Straight Connector 192">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153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EFA4C087-8464-4906-92F5-D64B8D025988}"/>
              </a:ext>
            </a:extLst>
          </p:cNvPr>
          <p:cNvSpPr>
            <a:spLocks noGrp="1"/>
          </p:cNvSpPr>
          <p:nvPr>
            <p:ph idx="1"/>
          </p:nvPr>
        </p:nvSpPr>
        <p:spPr>
          <a:xfrm>
            <a:off x="7991572" y="2823015"/>
            <a:ext cx="3581303" cy="3554891"/>
          </a:xfrm>
        </p:spPr>
        <p:txBody>
          <a:bodyPr>
            <a:normAutofit/>
          </a:bodyPr>
          <a:lstStyle/>
          <a:p>
            <a:pPr marL="0" indent="0">
              <a:buNone/>
            </a:pPr>
            <a:r>
              <a:rPr lang="pt-PT" b="1" dirty="0"/>
              <a:t>Obrigada pela atenção!</a:t>
            </a:r>
          </a:p>
          <a:p>
            <a:pPr marL="0" indent="0">
              <a:buNone/>
            </a:pPr>
            <a:r>
              <a:rPr lang="pt-PT" b="1" dirty="0" err="1"/>
              <a:t>Thank</a:t>
            </a:r>
            <a:r>
              <a:rPr lang="pt-PT" b="1" dirty="0"/>
              <a:t> </a:t>
            </a:r>
            <a:r>
              <a:rPr lang="pt-PT" b="1" dirty="0" err="1"/>
              <a:t>you</a:t>
            </a:r>
            <a:r>
              <a:rPr lang="pt-PT" b="1" dirty="0"/>
              <a:t> for </a:t>
            </a:r>
            <a:r>
              <a:rPr lang="pt-PT" b="1" dirty="0" err="1"/>
              <a:t>your</a:t>
            </a:r>
            <a:r>
              <a:rPr lang="pt-PT" b="1" dirty="0"/>
              <a:t> </a:t>
            </a:r>
            <a:r>
              <a:rPr lang="pt-PT" b="1" dirty="0" err="1"/>
              <a:t>attention</a:t>
            </a:r>
            <a:r>
              <a:rPr lang="pt-PT" b="1" dirty="0"/>
              <a:t>! </a:t>
            </a:r>
          </a:p>
        </p:txBody>
      </p:sp>
      <p:sp>
        <p:nvSpPr>
          <p:cNvPr id="4" name="Zástupný symbol pro číslo snímku 3">
            <a:extLst>
              <a:ext uri="{FF2B5EF4-FFF2-40B4-BE49-F238E27FC236}">
                <a16:creationId xmlns:a16="http://schemas.microsoft.com/office/drawing/2014/main" id="{153074DD-3F30-4ADB-AEC8-FD58838AC55D}"/>
              </a:ext>
            </a:extLst>
          </p:cNvPr>
          <p:cNvSpPr>
            <a:spLocks noGrp="1"/>
          </p:cNvSpPr>
          <p:nvPr>
            <p:ph type="sldNum" sz="quarter" idx="12"/>
          </p:nvPr>
        </p:nvSpPr>
        <p:spPr>
          <a:xfrm>
            <a:off x="10919012" y="6356350"/>
            <a:ext cx="672354" cy="365125"/>
          </a:xfrm>
        </p:spPr>
        <p:txBody>
          <a:bodyPr>
            <a:normAutofit fontScale="77500" lnSpcReduction="20000"/>
          </a:bodyPr>
          <a:lstStyle/>
          <a:p>
            <a:pPr>
              <a:lnSpc>
                <a:spcPct val="90000"/>
              </a:lnSpc>
              <a:spcAft>
                <a:spcPts val="600"/>
              </a:spcAft>
            </a:pPr>
            <a:fld id="{C3DB2ADC-AF19-4574-8C10-79B5B04FCA27}" type="slidenum">
              <a:rPr lang="en-US" sz="3000" b="1" smtClean="0">
                <a:solidFill>
                  <a:srgbClr val="FF0000"/>
                </a:solidFill>
                <a:highlight>
                  <a:srgbClr val="00FF00"/>
                </a:highlight>
              </a:rPr>
              <a:pPr>
                <a:lnSpc>
                  <a:spcPct val="90000"/>
                </a:lnSpc>
                <a:spcAft>
                  <a:spcPts val="600"/>
                </a:spcAft>
              </a:pPr>
              <a:t>31</a:t>
            </a:fld>
            <a:endParaRPr lang="en-US" b="1" dirty="0">
              <a:solidFill>
                <a:srgbClr val="FF0000"/>
              </a:solidFill>
              <a:highlight>
                <a:srgbClr val="00FF00"/>
              </a:highlight>
            </a:endParaRPr>
          </a:p>
        </p:txBody>
      </p:sp>
    </p:spTree>
    <p:extLst>
      <p:ext uri="{BB962C8B-B14F-4D97-AF65-F5344CB8AC3E}">
        <p14:creationId xmlns:p14="http://schemas.microsoft.com/office/powerpoint/2010/main" val="623183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2DEA3D5-6CE0-47B0-9FB4-5C6D4C0C6F25}"/>
              </a:ext>
            </a:extLst>
          </p:cNvPr>
          <p:cNvSpPr>
            <a:spLocks noGrp="1"/>
          </p:cNvSpPr>
          <p:nvPr>
            <p:ph type="title"/>
          </p:nvPr>
        </p:nvSpPr>
        <p:spPr/>
        <p:txBody>
          <a:bodyPr>
            <a:normAutofit fontScale="90000"/>
          </a:bodyPr>
          <a:lstStyle/>
          <a:p>
            <a:r>
              <a:rPr lang="pt-PT" dirty="0"/>
              <a:t> </a:t>
            </a:r>
            <a:r>
              <a:rPr lang="pt-PT" dirty="0" err="1"/>
              <a:t>INTERNATIONAL</a:t>
            </a:r>
            <a:r>
              <a:rPr lang="pt-PT" dirty="0"/>
              <a:t> </a:t>
            </a:r>
            <a:r>
              <a:rPr lang="pt-PT" dirty="0" err="1"/>
              <a:t>ASSOCIATION</a:t>
            </a:r>
            <a:r>
              <a:rPr lang="pt-PT" dirty="0"/>
              <a:t> OF </a:t>
            </a:r>
            <a:r>
              <a:rPr lang="pt-PT" dirty="0" err="1"/>
              <a:t>PAREMIOLOGY</a:t>
            </a:r>
            <a:br>
              <a:rPr lang="pt-PT" dirty="0"/>
            </a:br>
            <a:r>
              <a:rPr lang="pt-PT" dirty="0"/>
              <a:t>ASSOCIAÇÃO INTERNACIONAL DE PAREMIOLOGIA</a:t>
            </a:r>
            <a:endParaRPr lang="cs-CZ" dirty="0"/>
          </a:p>
        </p:txBody>
      </p:sp>
      <p:sp>
        <p:nvSpPr>
          <p:cNvPr id="4" name="Zástupný text 3">
            <a:extLst>
              <a:ext uri="{FF2B5EF4-FFF2-40B4-BE49-F238E27FC236}">
                <a16:creationId xmlns:a16="http://schemas.microsoft.com/office/drawing/2014/main" id="{B049584D-0E18-420E-BAE6-4B63FF1A60FB}"/>
              </a:ext>
            </a:extLst>
          </p:cNvPr>
          <p:cNvSpPr>
            <a:spLocks noGrp="1"/>
          </p:cNvSpPr>
          <p:nvPr>
            <p:ph type="body" idx="1"/>
          </p:nvPr>
        </p:nvSpPr>
        <p:spPr>
          <a:xfrm>
            <a:off x="785273" y="2505075"/>
            <a:ext cx="4813669" cy="657225"/>
          </a:xfrm>
        </p:spPr>
        <p:txBody>
          <a:bodyPr/>
          <a:lstStyle/>
          <a:p>
            <a:pPr algn="r"/>
            <a:r>
              <a:rPr lang="pt-PT" dirty="0"/>
              <a:t>Obrigada</a:t>
            </a:r>
            <a:endParaRPr lang="cs-CZ" dirty="0"/>
          </a:p>
        </p:txBody>
      </p:sp>
      <p:sp>
        <p:nvSpPr>
          <p:cNvPr id="5" name="Zástupný obsah 4">
            <a:extLst>
              <a:ext uri="{FF2B5EF4-FFF2-40B4-BE49-F238E27FC236}">
                <a16:creationId xmlns:a16="http://schemas.microsoft.com/office/drawing/2014/main" id="{19064E28-7EC7-491F-8509-E8B3D8E83B69}"/>
              </a:ext>
            </a:extLst>
          </p:cNvPr>
          <p:cNvSpPr>
            <a:spLocks noGrp="1"/>
          </p:cNvSpPr>
          <p:nvPr>
            <p:ph sz="half" idx="2"/>
          </p:nvPr>
        </p:nvSpPr>
        <p:spPr>
          <a:xfrm>
            <a:off x="1285874" y="3976688"/>
            <a:ext cx="4682205" cy="966788"/>
          </a:xfrm>
        </p:spPr>
        <p:txBody>
          <a:bodyPr/>
          <a:lstStyle/>
          <a:p>
            <a:pPr marL="0" indent="0" algn="ctr">
              <a:buNone/>
            </a:pPr>
            <a:r>
              <a:rPr lang="pt-PT" i="1" dirty="0"/>
              <a:t>Um bom começo vale para toda a vida</a:t>
            </a:r>
            <a:endParaRPr lang="cs-CZ" i="1" dirty="0"/>
          </a:p>
        </p:txBody>
      </p:sp>
      <p:sp>
        <p:nvSpPr>
          <p:cNvPr id="6" name="Zástupný text 5">
            <a:extLst>
              <a:ext uri="{FF2B5EF4-FFF2-40B4-BE49-F238E27FC236}">
                <a16:creationId xmlns:a16="http://schemas.microsoft.com/office/drawing/2014/main" id="{CDD41FCB-5763-442F-9089-BA3C07B84FD4}"/>
              </a:ext>
            </a:extLst>
          </p:cNvPr>
          <p:cNvSpPr>
            <a:spLocks noGrp="1"/>
          </p:cNvSpPr>
          <p:nvPr>
            <p:ph type="body" sz="quarter" idx="3"/>
          </p:nvPr>
        </p:nvSpPr>
        <p:spPr>
          <a:xfrm>
            <a:off x="5753686" y="2505075"/>
            <a:ext cx="5776326" cy="657225"/>
          </a:xfrm>
        </p:spPr>
        <p:txBody>
          <a:bodyPr/>
          <a:lstStyle/>
          <a:p>
            <a:r>
              <a:rPr lang="pt-PT" dirty="0" err="1"/>
              <a:t>Thank</a:t>
            </a:r>
            <a:r>
              <a:rPr lang="pt-PT" dirty="0"/>
              <a:t> </a:t>
            </a:r>
            <a:r>
              <a:rPr lang="pt-PT" dirty="0" err="1"/>
              <a:t>you</a:t>
            </a:r>
            <a:endParaRPr lang="cs-CZ" dirty="0"/>
          </a:p>
        </p:txBody>
      </p:sp>
      <p:sp>
        <p:nvSpPr>
          <p:cNvPr id="8" name="Rectangle 1">
            <a:extLst>
              <a:ext uri="{FF2B5EF4-FFF2-40B4-BE49-F238E27FC236}">
                <a16:creationId xmlns:a16="http://schemas.microsoft.com/office/drawing/2014/main" id="{CB34D366-8D6C-41F8-99A7-586C9A31BB39}"/>
              </a:ext>
            </a:extLst>
          </p:cNvPr>
          <p:cNvSpPr>
            <a:spLocks noGrp="1" noChangeArrowheads="1"/>
          </p:cNvSpPr>
          <p:nvPr>
            <p:ph sz="quarter" idx="4"/>
          </p:nvPr>
        </p:nvSpPr>
        <p:spPr bwMode="auto">
          <a:xfrm>
            <a:off x="5968079" y="4039992"/>
            <a:ext cx="5387309" cy="28791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2100" b="0" i="0" u="none" strike="noStrike" cap="none" normalizeH="0" baseline="0" dirty="0">
                <a:ln>
                  <a:noFill/>
                </a:ln>
                <a:solidFill>
                  <a:srgbClr val="222222"/>
                </a:solidFill>
                <a:effectLst/>
                <a:latin typeface="inherit"/>
              </a:rPr>
              <a:t>A</a:t>
            </a:r>
            <a:r>
              <a:rPr kumimoji="0" lang="cs-CZ" altLang="cs-CZ" sz="2100" b="0" i="1" u="none" strike="noStrike" cap="none" normalizeH="0" baseline="0" dirty="0">
                <a:ln>
                  <a:noFill/>
                </a:ln>
                <a:solidFill>
                  <a:srgbClr val="222222"/>
                </a:solidFill>
                <a:effectLst/>
                <a:latin typeface="inherit"/>
              </a:rPr>
              <a:t> </a:t>
            </a:r>
            <a:r>
              <a:rPr kumimoji="0" lang="pt-PT" altLang="cs-CZ" sz="2100" b="0" i="1" u="none" strike="noStrike" cap="none" normalizeH="0" baseline="0" dirty="0">
                <a:ln>
                  <a:noFill/>
                </a:ln>
                <a:solidFill>
                  <a:srgbClr val="222222"/>
                </a:solidFill>
                <a:effectLst/>
                <a:latin typeface="inherit"/>
              </a:rPr>
              <a:t>g</a:t>
            </a:r>
            <a:r>
              <a:rPr kumimoji="0" lang="cs-CZ" altLang="cs-CZ" sz="2100" b="0" i="1" u="none" strike="noStrike" cap="none" normalizeH="0" baseline="0" dirty="0" err="1">
                <a:ln>
                  <a:noFill/>
                </a:ln>
                <a:solidFill>
                  <a:srgbClr val="222222"/>
                </a:solidFill>
                <a:effectLst/>
                <a:latin typeface="inherit"/>
              </a:rPr>
              <a:t>ood</a:t>
            </a:r>
            <a:r>
              <a:rPr kumimoji="0" lang="cs-CZ" altLang="cs-CZ" sz="2100" b="0" i="1" u="none" strike="noStrike" cap="none" normalizeH="0" baseline="0" dirty="0">
                <a:ln>
                  <a:noFill/>
                </a:ln>
                <a:solidFill>
                  <a:srgbClr val="222222"/>
                </a:solidFill>
                <a:effectLst/>
                <a:latin typeface="inherit"/>
              </a:rPr>
              <a:t> </a:t>
            </a:r>
            <a:r>
              <a:rPr kumimoji="0" lang="cs-CZ" altLang="cs-CZ" sz="2100" b="0" i="1" u="none" strike="noStrike" cap="none" normalizeH="0" baseline="0" dirty="0" err="1">
                <a:ln>
                  <a:noFill/>
                </a:ln>
                <a:solidFill>
                  <a:srgbClr val="222222"/>
                </a:solidFill>
                <a:effectLst/>
                <a:latin typeface="inherit"/>
              </a:rPr>
              <a:t>beginning</a:t>
            </a:r>
            <a:r>
              <a:rPr kumimoji="0" lang="cs-CZ" altLang="cs-CZ" sz="2100" b="0" i="1" u="none" strike="noStrike" cap="none" normalizeH="0" baseline="0" dirty="0">
                <a:ln>
                  <a:noFill/>
                </a:ln>
                <a:solidFill>
                  <a:srgbClr val="222222"/>
                </a:solidFill>
                <a:effectLst/>
                <a:latin typeface="inherit"/>
              </a:rPr>
              <a:t> </a:t>
            </a:r>
            <a:r>
              <a:rPr kumimoji="0" lang="cs-CZ" altLang="cs-CZ" sz="2100" b="0" i="1" u="none" strike="noStrike" cap="none" normalizeH="0" baseline="0" dirty="0" err="1">
                <a:ln>
                  <a:noFill/>
                </a:ln>
                <a:solidFill>
                  <a:srgbClr val="222222"/>
                </a:solidFill>
                <a:effectLst/>
                <a:latin typeface="inherit"/>
              </a:rPr>
              <a:t>is</a:t>
            </a:r>
            <a:r>
              <a:rPr kumimoji="0" lang="cs-CZ" altLang="cs-CZ" sz="2100" b="0" i="1" u="none" strike="noStrike" cap="none" normalizeH="0" baseline="0" dirty="0">
                <a:ln>
                  <a:noFill/>
                </a:ln>
                <a:solidFill>
                  <a:srgbClr val="222222"/>
                </a:solidFill>
                <a:effectLst/>
                <a:latin typeface="inherit"/>
              </a:rPr>
              <a:t> </a:t>
            </a:r>
            <a:r>
              <a:rPr kumimoji="0" lang="cs-CZ" altLang="cs-CZ" sz="2100" b="0" i="1" u="none" strike="noStrike" cap="none" normalizeH="0" baseline="0" dirty="0" err="1">
                <a:ln>
                  <a:noFill/>
                </a:ln>
                <a:solidFill>
                  <a:srgbClr val="222222"/>
                </a:solidFill>
                <a:effectLst/>
                <a:latin typeface="inherit"/>
              </a:rPr>
              <a:t>valid</a:t>
            </a:r>
            <a:r>
              <a:rPr kumimoji="0" lang="cs-CZ" altLang="cs-CZ" sz="2100" b="0" i="1" u="none" strike="noStrike" cap="none" normalizeH="0" baseline="0" dirty="0">
                <a:ln>
                  <a:noFill/>
                </a:ln>
                <a:solidFill>
                  <a:srgbClr val="222222"/>
                </a:solidFill>
                <a:effectLst/>
                <a:latin typeface="inherit"/>
              </a:rPr>
              <a:t> </a:t>
            </a:r>
            <a:r>
              <a:rPr kumimoji="0" lang="cs-CZ" altLang="cs-CZ" sz="2100" b="0" i="1" u="none" strike="noStrike" cap="none" normalizeH="0" baseline="0" dirty="0" err="1">
                <a:ln>
                  <a:noFill/>
                </a:ln>
                <a:solidFill>
                  <a:srgbClr val="222222"/>
                </a:solidFill>
                <a:effectLst/>
                <a:latin typeface="inherit"/>
              </a:rPr>
              <a:t>for</a:t>
            </a:r>
            <a:r>
              <a:rPr kumimoji="0" lang="cs-CZ" altLang="cs-CZ" sz="2100" b="0" i="1" u="none" strike="noStrike" cap="none" normalizeH="0" baseline="0" dirty="0">
                <a:ln>
                  <a:noFill/>
                </a:ln>
                <a:solidFill>
                  <a:srgbClr val="222222"/>
                </a:solidFill>
                <a:effectLst/>
                <a:latin typeface="inherit"/>
              </a:rPr>
              <a:t> </a:t>
            </a:r>
            <a:r>
              <a:rPr kumimoji="0" lang="pt-PT" altLang="cs-CZ" sz="2100" b="0" i="1" u="none" strike="noStrike" cap="none" normalizeH="0" baseline="0" dirty="0" err="1">
                <a:ln>
                  <a:noFill/>
                </a:ln>
                <a:solidFill>
                  <a:srgbClr val="222222"/>
                </a:solidFill>
                <a:effectLst/>
                <a:latin typeface="inherit"/>
              </a:rPr>
              <a:t>all</a:t>
            </a:r>
            <a:r>
              <a:rPr kumimoji="0" lang="pt-PT" altLang="cs-CZ" sz="2100" b="0" i="1" u="none" strike="noStrike" cap="none" normalizeH="0" baseline="0" dirty="0">
                <a:ln>
                  <a:noFill/>
                </a:ln>
                <a:solidFill>
                  <a:srgbClr val="222222"/>
                </a:solidFill>
                <a:effectLst/>
                <a:latin typeface="inherit"/>
              </a:rPr>
              <a:t> </a:t>
            </a:r>
            <a:r>
              <a:rPr kumimoji="0" lang="pt-PT" altLang="cs-CZ" sz="2100" b="0" i="1" u="none" strike="noStrike" cap="none" normalizeH="0" baseline="0" dirty="0" err="1">
                <a:ln>
                  <a:noFill/>
                </a:ln>
                <a:solidFill>
                  <a:srgbClr val="222222"/>
                </a:solidFill>
                <a:effectLst/>
                <a:latin typeface="inherit"/>
              </a:rPr>
              <a:t>the</a:t>
            </a:r>
            <a:r>
              <a:rPr kumimoji="0" lang="pt-PT" altLang="cs-CZ" sz="2100" b="0" i="1" u="none" strike="noStrike" cap="none" normalizeH="0" baseline="0" dirty="0">
                <a:ln>
                  <a:noFill/>
                </a:ln>
                <a:solidFill>
                  <a:srgbClr val="222222"/>
                </a:solidFill>
                <a:effectLst/>
                <a:latin typeface="inherit"/>
              </a:rPr>
              <a:t> </a:t>
            </a:r>
            <a:r>
              <a:rPr kumimoji="0" lang="cs-CZ" altLang="cs-CZ" sz="2100" b="0" i="1" u="none" strike="noStrike" cap="none" normalizeH="0" baseline="0" dirty="0" err="1">
                <a:ln>
                  <a:noFill/>
                </a:ln>
                <a:solidFill>
                  <a:srgbClr val="222222"/>
                </a:solidFill>
                <a:effectLst/>
                <a:latin typeface="inherit"/>
              </a:rPr>
              <a:t>life</a:t>
            </a:r>
            <a:r>
              <a:rPr kumimoji="0" lang="cs-CZ" altLang="cs-CZ" sz="1100" b="0" i="1" u="none" strike="noStrike" cap="none" normalizeH="0" baseline="0" dirty="0">
                <a:ln>
                  <a:noFill/>
                </a:ln>
                <a:solidFill>
                  <a:schemeClr val="tx1"/>
                </a:solidFill>
                <a:effectLst/>
              </a:rPr>
              <a:t> </a:t>
            </a:r>
            <a:r>
              <a:rPr kumimoji="0" lang="pt-PT" altLang="cs-CZ" sz="1100" b="0" i="1" u="none" strike="noStrike" cap="none" normalizeH="0" baseline="0" dirty="0">
                <a:ln>
                  <a:noFill/>
                </a:ln>
                <a:solidFill>
                  <a:schemeClr val="tx1"/>
                </a:solidFill>
                <a:effectLst/>
              </a:rPr>
              <a:t>.</a:t>
            </a:r>
            <a:endParaRPr kumimoji="0" lang="cs-CZ" altLang="cs-CZ" sz="1800" b="0" i="1" u="none" strike="noStrike" cap="none" normalizeH="0" baseline="0" dirty="0">
              <a:ln>
                <a:noFill/>
              </a:ln>
              <a:solidFill>
                <a:schemeClr val="tx1"/>
              </a:solidFill>
              <a:effectLst/>
              <a:latin typeface="Arial" panose="020B0604020202020204" pitchFamily="34" charset="0"/>
            </a:endParaRPr>
          </a:p>
        </p:txBody>
      </p:sp>
      <p:sp>
        <p:nvSpPr>
          <p:cNvPr id="3" name="Zástupný symbol pro číslo snímku 2">
            <a:extLst>
              <a:ext uri="{FF2B5EF4-FFF2-40B4-BE49-F238E27FC236}">
                <a16:creationId xmlns:a16="http://schemas.microsoft.com/office/drawing/2014/main" id="{DBAE1A2D-9D55-46A1-8705-17DF1B95BC10}"/>
              </a:ext>
            </a:extLst>
          </p:cNvPr>
          <p:cNvSpPr>
            <a:spLocks noGrp="1"/>
          </p:cNvSpPr>
          <p:nvPr>
            <p:ph type="sldNum" sz="quarter" idx="12"/>
          </p:nvPr>
        </p:nvSpPr>
        <p:spPr>
          <a:xfrm>
            <a:off x="9748911" y="6356350"/>
            <a:ext cx="1842455" cy="365125"/>
          </a:xfrm>
        </p:spPr>
        <p:txBody>
          <a:bodyPr/>
          <a:lstStyle/>
          <a:p>
            <a:r>
              <a:rPr lang="en-US" sz="3200" b="1" dirty="0">
                <a:solidFill>
                  <a:srgbClr val="FF0000"/>
                </a:solidFill>
                <a:highlight>
                  <a:srgbClr val="00FF00"/>
                </a:highlight>
              </a:rPr>
              <a:t>slide 4</a:t>
            </a:r>
            <a:endParaRPr lang="en-US" sz="3200" dirty="0"/>
          </a:p>
        </p:txBody>
      </p:sp>
    </p:spTree>
    <p:extLst>
      <p:ext uri="{BB962C8B-B14F-4D97-AF65-F5344CB8AC3E}">
        <p14:creationId xmlns:p14="http://schemas.microsoft.com/office/powerpoint/2010/main" val="1172780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C3AE16B-A339-44F5-9238-F076B06599A3}"/>
              </a:ext>
            </a:extLst>
          </p:cNvPr>
          <p:cNvSpPr>
            <a:spLocks noGrp="1"/>
          </p:cNvSpPr>
          <p:nvPr>
            <p:ph type="ctrTitle"/>
          </p:nvPr>
        </p:nvSpPr>
        <p:spPr>
          <a:xfrm>
            <a:off x="1012874" y="1097280"/>
            <a:ext cx="3696286" cy="4754880"/>
          </a:xfrm>
        </p:spPr>
        <p:txBody>
          <a:bodyPr vert="horz" lIns="91440" tIns="45720" rIns="91440" bIns="45720" rtlCol="0" anchor="t">
            <a:normAutofit fontScale="90000"/>
          </a:bodyPr>
          <a:lstStyle/>
          <a:p>
            <a:pPr algn="ctr">
              <a:lnSpc>
                <a:spcPct val="90000"/>
              </a:lnSpc>
            </a:pPr>
            <a:r>
              <a:rPr lang="en-US" sz="2200" b="1" kern="1200" cap="all" spc="30" baseline="0" dirty="0" err="1">
                <a:solidFill>
                  <a:schemeClr val="tx1"/>
                </a:solidFill>
                <a:latin typeface="+mj-lt"/>
                <a:ea typeface="+mj-ea"/>
                <a:cs typeface="+mj-cs"/>
              </a:rPr>
              <a:t>Monografia</a:t>
            </a:r>
            <a:br>
              <a:rPr lang="en-US" sz="2200" b="1" kern="1200" cap="all" spc="30" baseline="0" dirty="0">
                <a:solidFill>
                  <a:schemeClr val="tx1"/>
                </a:solidFill>
                <a:latin typeface="+mj-lt"/>
                <a:ea typeface="+mj-ea"/>
                <a:cs typeface="+mj-cs"/>
              </a:rPr>
            </a:br>
            <a:br>
              <a:rPr lang="en-US" sz="2200" b="1" kern="1200" cap="all" spc="30" baseline="0" dirty="0">
                <a:solidFill>
                  <a:schemeClr val="tx1"/>
                </a:solidFill>
                <a:latin typeface="+mj-lt"/>
                <a:ea typeface="+mj-ea"/>
                <a:cs typeface="+mj-cs"/>
              </a:rPr>
            </a:br>
            <a:r>
              <a:rPr lang="en-US" sz="2200" b="1" kern="1200" cap="none" spc="30" baseline="0" dirty="0">
                <a:solidFill>
                  <a:schemeClr val="tx1"/>
                </a:solidFill>
                <a:latin typeface="+mj-lt"/>
                <a:ea typeface="+mj-ea"/>
                <a:cs typeface="+mj-cs"/>
              </a:rPr>
              <a:t>Iva Svobodová</a:t>
            </a:r>
            <a:br>
              <a:rPr lang="en-US" sz="2200" b="1" kern="1200" cap="all" spc="30" baseline="0" dirty="0">
                <a:solidFill>
                  <a:schemeClr val="tx1"/>
                </a:solidFill>
                <a:latin typeface="+mj-lt"/>
                <a:ea typeface="+mj-ea"/>
                <a:cs typeface="+mj-cs"/>
              </a:rPr>
            </a:br>
            <a:br>
              <a:rPr lang="en-US" sz="2200" b="1" i="1" kern="1200" cap="all" spc="30" baseline="0" dirty="0">
                <a:solidFill>
                  <a:schemeClr val="tx1"/>
                </a:solidFill>
                <a:latin typeface="+mj-lt"/>
                <a:ea typeface="+mj-ea"/>
                <a:cs typeface="+mj-cs"/>
              </a:rPr>
            </a:br>
            <a:r>
              <a:rPr lang="en-US" sz="2200" b="1" i="1" kern="1200" cap="none" spc="30" baseline="0" dirty="0" err="1">
                <a:solidFill>
                  <a:schemeClr val="tx1"/>
                </a:solidFill>
                <a:latin typeface="+mj-lt"/>
                <a:ea typeface="+mj-ea"/>
                <a:cs typeface="+mj-cs"/>
              </a:rPr>
              <a:t>LINGUAGEM</a:t>
            </a:r>
            <a:r>
              <a:rPr lang="en-US" sz="2200" b="1" i="1" kern="1200" cap="none" spc="30" baseline="0" dirty="0">
                <a:solidFill>
                  <a:schemeClr val="tx1"/>
                </a:solidFill>
                <a:latin typeface="+mj-lt"/>
                <a:ea typeface="+mj-ea"/>
                <a:cs typeface="+mj-cs"/>
              </a:rPr>
              <a:t> E </a:t>
            </a:r>
            <a:r>
              <a:rPr lang="en-US" sz="2200" b="1" i="1" kern="1200" cap="none" spc="30" baseline="0" dirty="0" err="1">
                <a:solidFill>
                  <a:schemeClr val="tx1"/>
                </a:solidFill>
                <a:latin typeface="+mj-lt"/>
                <a:ea typeface="+mj-ea"/>
                <a:cs typeface="+mj-cs"/>
              </a:rPr>
              <a:t>LEGISLAÇÃO</a:t>
            </a:r>
            <a:br>
              <a:rPr lang="en-US" sz="2200" b="1" i="1" kern="1200" cap="none" spc="30" baseline="0" dirty="0">
                <a:solidFill>
                  <a:schemeClr val="tx1"/>
                </a:solidFill>
                <a:latin typeface="+mj-lt"/>
                <a:ea typeface="+mj-ea"/>
                <a:cs typeface="+mj-cs"/>
              </a:rPr>
            </a:br>
            <a:r>
              <a:rPr lang="en-US" sz="2200" b="1" i="1" kern="1200" cap="none" spc="30" baseline="0" dirty="0" err="1">
                <a:solidFill>
                  <a:schemeClr val="tx1"/>
                </a:solidFill>
                <a:latin typeface="+mj-lt"/>
                <a:ea typeface="+mj-ea"/>
                <a:cs typeface="+mj-cs"/>
              </a:rPr>
              <a:t>Análise</a:t>
            </a:r>
            <a:r>
              <a:rPr lang="en-US" sz="2200" b="1" i="1" kern="1200" cap="none" spc="30" baseline="0" dirty="0">
                <a:solidFill>
                  <a:schemeClr val="tx1"/>
                </a:solidFill>
                <a:latin typeface="+mj-lt"/>
                <a:ea typeface="+mj-ea"/>
                <a:cs typeface="+mj-cs"/>
              </a:rPr>
              <a:t> </a:t>
            </a:r>
            <a:r>
              <a:rPr lang="en-US" sz="2200" b="1" i="1" kern="1200" cap="none" spc="30" baseline="0" dirty="0" err="1">
                <a:solidFill>
                  <a:schemeClr val="tx1"/>
                </a:solidFill>
                <a:latin typeface="+mj-lt"/>
                <a:ea typeface="+mj-ea"/>
                <a:cs typeface="+mj-cs"/>
              </a:rPr>
              <a:t>Sintático-Semântico</a:t>
            </a:r>
            <a:r>
              <a:rPr lang="en-US" sz="2200" b="1" i="1" kern="1200" cap="none" spc="30" baseline="0" dirty="0">
                <a:solidFill>
                  <a:schemeClr val="tx1"/>
                </a:solidFill>
                <a:latin typeface="+mj-lt"/>
                <a:ea typeface="+mj-ea"/>
                <a:cs typeface="+mj-cs"/>
              </a:rPr>
              <a:t> dos </a:t>
            </a:r>
            <a:r>
              <a:rPr lang="en-US" sz="2200" b="1" i="1" kern="1200" cap="none" spc="30" baseline="0" dirty="0" err="1">
                <a:solidFill>
                  <a:schemeClr val="tx1"/>
                </a:solidFill>
                <a:latin typeface="+mj-lt"/>
                <a:ea typeface="+mj-ea"/>
                <a:cs typeface="+mj-cs"/>
              </a:rPr>
              <a:t>Códigos</a:t>
            </a:r>
            <a:r>
              <a:rPr lang="en-US" sz="2200" b="1" i="1" kern="1200" cap="none" spc="30" baseline="0" dirty="0">
                <a:solidFill>
                  <a:schemeClr val="tx1"/>
                </a:solidFill>
                <a:latin typeface="+mj-lt"/>
                <a:ea typeface="+mj-ea"/>
                <a:cs typeface="+mj-cs"/>
              </a:rPr>
              <a:t> </a:t>
            </a:r>
            <a:r>
              <a:rPr lang="en-US" sz="2200" b="1" i="1" kern="1200" cap="none" spc="30" baseline="0" dirty="0" err="1">
                <a:solidFill>
                  <a:schemeClr val="tx1"/>
                </a:solidFill>
                <a:latin typeface="+mj-lt"/>
                <a:ea typeface="+mj-ea"/>
                <a:cs typeface="+mj-cs"/>
              </a:rPr>
              <a:t>Penais</a:t>
            </a:r>
            <a:r>
              <a:rPr lang="en-US" sz="2200" b="1" i="1" kern="1200" cap="none" spc="30" baseline="0" dirty="0">
                <a:solidFill>
                  <a:schemeClr val="tx1"/>
                </a:solidFill>
                <a:latin typeface="+mj-lt"/>
                <a:ea typeface="+mj-ea"/>
                <a:cs typeface="+mj-cs"/>
              </a:rPr>
              <a:t> de Portugal e do </a:t>
            </a:r>
            <a:r>
              <a:rPr lang="en-US" sz="2200" b="1" i="1" kern="1200" cap="none" spc="30" baseline="0" dirty="0" err="1">
                <a:solidFill>
                  <a:schemeClr val="tx1"/>
                </a:solidFill>
                <a:latin typeface="+mj-lt"/>
                <a:ea typeface="+mj-ea"/>
                <a:cs typeface="+mj-cs"/>
              </a:rPr>
              <a:t>Brasil</a:t>
            </a:r>
            <a:br>
              <a:rPr lang="en-US" sz="2200" b="1" kern="1200" cap="none" spc="30" baseline="0" dirty="0">
                <a:solidFill>
                  <a:schemeClr val="tx1"/>
                </a:solidFill>
                <a:latin typeface="+mj-lt"/>
                <a:ea typeface="+mj-ea"/>
                <a:cs typeface="+mj-cs"/>
              </a:rPr>
            </a:br>
            <a:br>
              <a:rPr lang="en-US" sz="2200" b="1" kern="1200" cap="all" spc="30" baseline="0" dirty="0">
                <a:solidFill>
                  <a:schemeClr val="tx1"/>
                </a:solidFill>
                <a:latin typeface="+mj-lt"/>
                <a:ea typeface="+mj-ea"/>
                <a:cs typeface="+mj-cs"/>
              </a:rPr>
            </a:br>
            <a:r>
              <a:rPr lang="en-US" sz="2200" b="1" kern="1200" cap="all" spc="30" baseline="0" dirty="0">
                <a:solidFill>
                  <a:schemeClr val="tx1"/>
                </a:solidFill>
                <a:latin typeface="+mj-lt"/>
                <a:ea typeface="+mj-ea"/>
                <a:cs typeface="+mj-cs"/>
              </a:rPr>
              <a:t>Monography</a:t>
            </a:r>
            <a:br>
              <a:rPr lang="en-US" sz="2200" b="1" kern="1200" cap="all" spc="30" baseline="0" dirty="0">
                <a:solidFill>
                  <a:schemeClr val="tx1"/>
                </a:solidFill>
                <a:latin typeface="+mj-lt"/>
                <a:ea typeface="+mj-ea"/>
                <a:cs typeface="+mj-cs"/>
              </a:rPr>
            </a:br>
            <a:br>
              <a:rPr lang="en-US" sz="2200" b="1" kern="1200" cap="all" spc="30" baseline="0" dirty="0">
                <a:solidFill>
                  <a:schemeClr val="tx1"/>
                </a:solidFill>
                <a:latin typeface="+mj-lt"/>
                <a:ea typeface="+mj-ea"/>
                <a:cs typeface="+mj-cs"/>
              </a:rPr>
            </a:br>
            <a:r>
              <a:rPr lang="en-US" sz="2200" b="1" i="1" kern="1200" cap="none" spc="30" baseline="0" dirty="0">
                <a:solidFill>
                  <a:schemeClr val="tx1"/>
                </a:solidFill>
                <a:latin typeface="+mj-lt"/>
                <a:ea typeface="+mj-ea"/>
                <a:cs typeface="+mj-cs"/>
              </a:rPr>
              <a:t>LANGUAGE AND LEGISLATION</a:t>
            </a:r>
            <a:br>
              <a:rPr lang="en-US" sz="2200" b="1" i="1" kern="1200" cap="none" spc="30" baseline="0" dirty="0">
                <a:solidFill>
                  <a:schemeClr val="tx1"/>
                </a:solidFill>
                <a:latin typeface="+mj-lt"/>
                <a:ea typeface="+mj-ea"/>
                <a:cs typeface="+mj-cs"/>
              </a:rPr>
            </a:br>
            <a:r>
              <a:rPr lang="en-US" sz="2200" b="1" i="1" kern="1200" cap="none" spc="30" baseline="0" dirty="0">
                <a:solidFill>
                  <a:schemeClr val="tx1"/>
                </a:solidFill>
                <a:latin typeface="+mj-lt"/>
                <a:ea typeface="+mj-ea"/>
                <a:cs typeface="+mj-cs"/>
              </a:rPr>
              <a:t>Syntactic </a:t>
            </a:r>
            <a:r>
              <a:rPr lang="en-US" sz="2200" b="1" i="1" cap="none" dirty="0"/>
              <a:t>a</a:t>
            </a:r>
            <a:r>
              <a:rPr lang="en-US" sz="2200" b="1" i="1" kern="1200" cap="none" spc="30" baseline="0" dirty="0">
                <a:solidFill>
                  <a:schemeClr val="tx1"/>
                </a:solidFill>
                <a:latin typeface="+mj-lt"/>
                <a:ea typeface="+mj-ea"/>
                <a:cs typeface="+mj-cs"/>
              </a:rPr>
              <a:t>nd Semantic Analysis of The Penal Codes of Portugal and Brazil</a:t>
            </a:r>
            <a:endParaRPr lang="en-US" sz="2200" b="1" i="1" kern="1200" cap="all" spc="30" baseline="0" dirty="0">
              <a:solidFill>
                <a:schemeClr val="tx1"/>
              </a:solidFill>
              <a:latin typeface="+mj-lt"/>
              <a:ea typeface="+mj-ea"/>
              <a:cs typeface="+mj-cs"/>
            </a:endParaRPr>
          </a:p>
        </p:txBody>
      </p:sp>
      <p:pic>
        <p:nvPicPr>
          <p:cNvPr id="7" name="Obrázek 6">
            <a:extLst>
              <a:ext uri="{FF2B5EF4-FFF2-40B4-BE49-F238E27FC236}">
                <a16:creationId xmlns:a16="http://schemas.microsoft.com/office/drawing/2014/main" id="{1291605D-649F-49A5-910B-5AD1C0C89F4C}"/>
              </a:ext>
            </a:extLst>
          </p:cNvPr>
          <p:cNvPicPr>
            <a:picLocks noChangeAspect="1"/>
          </p:cNvPicPr>
          <p:nvPr/>
        </p:nvPicPr>
        <p:blipFill rotWithShape="1">
          <a:blip r:embed="rId2">
            <a:extLst>
              <a:ext uri="{28A0092B-C50C-407E-A947-70E740481C1C}">
                <a14:useLocalDpi xmlns:a14="http://schemas.microsoft.com/office/drawing/2010/main" val="0"/>
              </a:ext>
            </a:extLst>
          </a:blip>
          <a:srcRect t="14342" r="1" b="19330"/>
          <a:stretch/>
        </p:blipFill>
        <p:spPr>
          <a:xfrm>
            <a:off x="4876800" y="10"/>
            <a:ext cx="7315200" cy="6857990"/>
          </a:xfrm>
          <a:prstGeom prst="rect">
            <a:avLst/>
          </a:prstGeom>
        </p:spPr>
      </p:pic>
      <p:sp>
        <p:nvSpPr>
          <p:cNvPr id="5" name="AutoShape 2">
            <a:extLst>
              <a:ext uri="{FF2B5EF4-FFF2-40B4-BE49-F238E27FC236}">
                <a16:creationId xmlns:a16="http://schemas.microsoft.com/office/drawing/2014/main" id="{B7376E35-6670-4B32-9677-7B6CADE7983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 name="Zástupný symbol pro číslo snímku 2">
            <a:extLst>
              <a:ext uri="{FF2B5EF4-FFF2-40B4-BE49-F238E27FC236}">
                <a16:creationId xmlns:a16="http://schemas.microsoft.com/office/drawing/2014/main" id="{637567A7-31CE-4731-A74E-875AA24B4B72}"/>
              </a:ext>
            </a:extLst>
          </p:cNvPr>
          <p:cNvSpPr>
            <a:spLocks noGrp="1"/>
          </p:cNvSpPr>
          <p:nvPr>
            <p:ph type="sldNum" sz="quarter" idx="12"/>
          </p:nvPr>
        </p:nvSpPr>
        <p:spPr>
          <a:xfrm>
            <a:off x="9931791" y="6356350"/>
            <a:ext cx="1659575" cy="365125"/>
          </a:xfrm>
        </p:spPr>
        <p:txBody>
          <a:bodyPr/>
          <a:lstStyle/>
          <a:p>
            <a:r>
              <a:rPr lang="en-US" sz="3200" b="1" dirty="0">
                <a:solidFill>
                  <a:srgbClr val="FF0000"/>
                </a:solidFill>
                <a:highlight>
                  <a:srgbClr val="00FF00"/>
                </a:highlight>
              </a:rPr>
              <a:t>slide 5</a:t>
            </a:r>
            <a:endParaRPr lang="en-US" sz="3200" dirty="0"/>
          </a:p>
        </p:txBody>
      </p:sp>
    </p:spTree>
    <p:extLst>
      <p:ext uri="{BB962C8B-B14F-4D97-AF65-F5344CB8AC3E}">
        <p14:creationId xmlns:p14="http://schemas.microsoft.com/office/powerpoint/2010/main" val="1676243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8326E1-2DF5-4A0C-A65D-56D466008F49}"/>
              </a:ext>
            </a:extLst>
          </p:cNvPr>
          <p:cNvSpPr>
            <a:spLocks noGrp="1"/>
          </p:cNvSpPr>
          <p:nvPr>
            <p:ph type="title"/>
          </p:nvPr>
        </p:nvSpPr>
        <p:spPr/>
        <p:txBody>
          <a:bodyPr/>
          <a:lstStyle/>
          <a:p>
            <a:pPr algn="ctr"/>
            <a:r>
              <a:rPr lang="pt-PT" dirty="0"/>
              <a:t>Inspiração - </a:t>
            </a:r>
            <a:r>
              <a:rPr lang="pt-PT" dirty="0" err="1"/>
              <a:t>inspiration</a:t>
            </a:r>
            <a:endParaRPr lang="cs-CZ" dirty="0"/>
          </a:p>
        </p:txBody>
      </p:sp>
      <p:sp>
        <p:nvSpPr>
          <p:cNvPr id="3" name="Zástupný obsah 2">
            <a:extLst>
              <a:ext uri="{FF2B5EF4-FFF2-40B4-BE49-F238E27FC236}">
                <a16:creationId xmlns:a16="http://schemas.microsoft.com/office/drawing/2014/main" id="{556C7EA9-FEBA-4A09-B10B-ECE3C76704B5}"/>
              </a:ext>
            </a:extLst>
          </p:cNvPr>
          <p:cNvSpPr>
            <a:spLocks noGrp="1"/>
          </p:cNvSpPr>
          <p:nvPr>
            <p:ph idx="1"/>
          </p:nvPr>
        </p:nvSpPr>
        <p:spPr/>
        <p:txBody>
          <a:bodyPr/>
          <a:lstStyle/>
          <a:p>
            <a:pPr marL="0" indent="0">
              <a:buNone/>
            </a:pPr>
            <a:r>
              <a:rPr lang="pt-PT" sz="2400" b="1" dirty="0">
                <a:latin typeface="+mj-lt"/>
                <a:ea typeface="Calibri" panose="020F0502020204030204" pitchFamily="34" charset="0"/>
                <a:cs typeface="Times New Roman" panose="02020603050405020304" pitchFamily="18" charset="0"/>
              </a:rPr>
              <a:t>Filipe Vasques do Nascimento Neto Lopes, 2017</a:t>
            </a:r>
            <a:endParaRPr lang="cs-CZ" sz="2400" b="1" dirty="0">
              <a:latin typeface="+mj-lt"/>
              <a:ea typeface="Calibri" panose="020F0502020204030204" pitchFamily="34" charset="0"/>
              <a:cs typeface="Times New Roman" panose="02020603050405020304" pitchFamily="18" charset="0"/>
            </a:endParaRPr>
          </a:p>
          <a:p>
            <a:pPr marL="0" indent="0">
              <a:buNone/>
            </a:pPr>
            <a:r>
              <a:rPr lang="pt-PT" sz="2400" i="1" dirty="0" err="1">
                <a:effectLst/>
                <a:latin typeface="+mj-lt"/>
                <a:ea typeface="Calibri" panose="020F0502020204030204" pitchFamily="34" charset="0"/>
                <a:cs typeface="Times New Roman" panose="02020603050405020304" pitchFamily="18" charset="0"/>
              </a:rPr>
              <a:t>Legispertigagem</a:t>
            </a:r>
            <a:r>
              <a:rPr lang="pt-PT" sz="2400" i="1" dirty="0">
                <a:effectLst/>
                <a:latin typeface="+mj-lt"/>
                <a:ea typeface="Calibri" panose="020F0502020204030204" pitchFamily="34" charset="0"/>
                <a:cs typeface="Times New Roman" panose="02020603050405020304" pitchFamily="18" charset="0"/>
              </a:rPr>
              <a:t> da paremiologia : a fundamentação no direito popular de princípios jurídicos utilizados na jurisprudência e nas leis  (</a:t>
            </a:r>
            <a:r>
              <a:rPr lang="cs-CZ" altLang="cs-CZ" sz="2400" dirty="0" err="1">
                <a:latin typeface="+mj-lt"/>
              </a:rPr>
              <a:t>Legispertigigation</a:t>
            </a:r>
            <a:r>
              <a:rPr lang="cs-CZ" altLang="cs-CZ" sz="2400" dirty="0">
                <a:latin typeface="+mj-lt"/>
              </a:rPr>
              <a:t> </a:t>
            </a:r>
            <a:r>
              <a:rPr lang="cs-CZ" altLang="cs-CZ" sz="2400" dirty="0" err="1">
                <a:latin typeface="+mj-lt"/>
              </a:rPr>
              <a:t>of</a:t>
            </a:r>
            <a:r>
              <a:rPr lang="cs-CZ" altLang="cs-CZ" sz="2400" dirty="0">
                <a:latin typeface="+mj-lt"/>
              </a:rPr>
              <a:t> </a:t>
            </a:r>
            <a:r>
              <a:rPr lang="cs-CZ" altLang="cs-CZ" sz="2400" dirty="0" err="1">
                <a:latin typeface="+mj-lt"/>
              </a:rPr>
              <a:t>paremiology</a:t>
            </a:r>
            <a:r>
              <a:rPr lang="cs-CZ" altLang="cs-CZ" sz="2400" dirty="0">
                <a:latin typeface="+mj-lt"/>
              </a:rPr>
              <a:t>: </a:t>
            </a:r>
            <a:r>
              <a:rPr lang="cs-CZ" altLang="cs-CZ" sz="2400" dirty="0" err="1">
                <a:latin typeface="+mj-lt"/>
              </a:rPr>
              <a:t>the</a:t>
            </a:r>
            <a:r>
              <a:rPr lang="cs-CZ" altLang="cs-CZ" sz="2400" dirty="0">
                <a:latin typeface="+mj-lt"/>
              </a:rPr>
              <a:t> </a:t>
            </a:r>
            <a:r>
              <a:rPr lang="cs-CZ" altLang="cs-CZ" sz="2400" dirty="0" err="1">
                <a:latin typeface="+mj-lt"/>
              </a:rPr>
              <a:t>foundation</a:t>
            </a:r>
            <a:r>
              <a:rPr lang="cs-CZ" altLang="cs-CZ" sz="2400" dirty="0">
                <a:latin typeface="+mj-lt"/>
              </a:rPr>
              <a:t> in </a:t>
            </a:r>
            <a:r>
              <a:rPr lang="cs-CZ" altLang="cs-CZ" sz="2400" dirty="0" err="1">
                <a:latin typeface="+mj-lt"/>
              </a:rPr>
              <a:t>popular</a:t>
            </a:r>
            <a:r>
              <a:rPr lang="cs-CZ" altLang="cs-CZ" sz="2400" dirty="0">
                <a:latin typeface="+mj-lt"/>
              </a:rPr>
              <a:t> </a:t>
            </a:r>
            <a:r>
              <a:rPr lang="cs-CZ" altLang="cs-CZ" sz="2400" dirty="0" err="1">
                <a:latin typeface="+mj-lt"/>
              </a:rPr>
              <a:t>law</a:t>
            </a:r>
            <a:r>
              <a:rPr lang="cs-CZ" altLang="cs-CZ" sz="2400" dirty="0">
                <a:latin typeface="+mj-lt"/>
              </a:rPr>
              <a:t> </a:t>
            </a:r>
            <a:r>
              <a:rPr lang="cs-CZ" altLang="cs-CZ" sz="2400" dirty="0" err="1">
                <a:latin typeface="+mj-lt"/>
              </a:rPr>
              <a:t>of</a:t>
            </a:r>
            <a:r>
              <a:rPr lang="cs-CZ" altLang="cs-CZ" sz="2400" dirty="0">
                <a:latin typeface="+mj-lt"/>
              </a:rPr>
              <a:t> </a:t>
            </a:r>
            <a:r>
              <a:rPr lang="cs-CZ" altLang="cs-CZ" sz="2400" dirty="0" err="1">
                <a:latin typeface="+mj-lt"/>
              </a:rPr>
              <a:t>legal</a:t>
            </a:r>
            <a:r>
              <a:rPr lang="cs-CZ" altLang="cs-CZ" sz="2400" dirty="0">
                <a:latin typeface="+mj-lt"/>
              </a:rPr>
              <a:t> </a:t>
            </a:r>
            <a:r>
              <a:rPr lang="cs-CZ" altLang="cs-CZ" sz="2400" dirty="0" err="1">
                <a:latin typeface="+mj-lt"/>
              </a:rPr>
              <a:t>principles</a:t>
            </a:r>
            <a:r>
              <a:rPr lang="cs-CZ" altLang="cs-CZ" sz="2400" dirty="0">
                <a:latin typeface="+mj-lt"/>
              </a:rPr>
              <a:t> </a:t>
            </a:r>
            <a:r>
              <a:rPr lang="cs-CZ" altLang="cs-CZ" sz="2400" dirty="0" err="1">
                <a:latin typeface="+mj-lt"/>
              </a:rPr>
              <a:t>used</a:t>
            </a:r>
            <a:r>
              <a:rPr lang="cs-CZ" altLang="cs-CZ" sz="2400" dirty="0">
                <a:latin typeface="+mj-lt"/>
              </a:rPr>
              <a:t> in jurisprudence and </a:t>
            </a:r>
            <a:r>
              <a:rPr lang="cs-CZ" altLang="cs-CZ" sz="2400" dirty="0" err="1">
                <a:latin typeface="+mj-lt"/>
              </a:rPr>
              <a:t>laws</a:t>
            </a:r>
            <a:r>
              <a:rPr lang="cs-CZ" altLang="cs-CZ" sz="1100" dirty="0">
                <a:latin typeface="+mj-lt"/>
              </a:rPr>
              <a:t> </a:t>
            </a:r>
            <a:r>
              <a:rPr lang="pt-PT" altLang="cs-CZ" sz="1100" dirty="0">
                <a:latin typeface="+mj-lt"/>
              </a:rPr>
              <a:t>).</a:t>
            </a:r>
            <a:endParaRPr lang="cs-CZ" altLang="cs-CZ" sz="1800" dirty="0">
              <a:latin typeface="+mj-lt"/>
            </a:endParaRPr>
          </a:p>
          <a:p>
            <a:pPr marL="0" indent="0">
              <a:buNone/>
            </a:pPr>
            <a:endParaRPr lang="pt-PT" sz="2400" i="1" dirty="0">
              <a:effectLst/>
              <a:latin typeface="+mj-lt"/>
              <a:ea typeface="Calibri" panose="020F0502020204030204" pitchFamily="34" charset="0"/>
              <a:cs typeface="Times New Roman" panose="02020603050405020304" pitchFamily="18" charset="0"/>
            </a:endParaRPr>
          </a:p>
          <a:p>
            <a:pPr marL="0" indent="0">
              <a:buNone/>
            </a:pPr>
            <a:r>
              <a:rPr lang="pt-PT" dirty="0">
                <a:latin typeface="+mj-lt"/>
              </a:rPr>
              <a:t>Dissertação de mestrado, Universidade de Lisboa, Faculdade de Direito</a:t>
            </a:r>
          </a:p>
        </p:txBody>
      </p:sp>
      <p:sp>
        <p:nvSpPr>
          <p:cNvPr id="4" name="Rectangle 1">
            <a:extLst>
              <a:ext uri="{FF2B5EF4-FFF2-40B4-BE49-F238E27FC236}">
                <a16:creationId xmlns:a16="http://schemas.microsoft.com/office/drawing/2014/main" id="{5F51D939-8247-4F2A-88A7-61262A9C3B49}"/>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
        <p:nvSpPr>
          <p:cNvPr id="5" name="Zástupný symbol pro číslo snímku 4">
            <a:extLst>
              <a:ext uri="{FF2B5EF4-FFF2-40B4-BE49-F238E27FC236}">
                <a16:creationId xmlns:a16="http://schemas.microsoft.com/office/drawing/2014/main" id="{459BB34C-2B9E-42F8-8CAA-75D49ED49452}"/>
              </a:ext>
            </a:extLst>
          </p:cNvPr>
          <p:cNvSpPr>
            <a:spLocks noGrp="1"/>
          </p:cNvSpPr>
          <p:nvPr>
            <p:ph type="sldNum" sz="quarter" idx="12"/>
          </p:nvPr>
        </p:nvSpPr>
        <p:spPr>
          <a:xfrm>
            <a:off x="9903655" y="6356350"/>
            <a:ext cx="1687711" cy="365125"/>
          </a:xfrm>
        </p:spPr>
        <p:txBody>
          <a:bodyPr/>
          <a:lstStyle/>
          <a:p>
            <a:r>
              <a:rPr lang="en-US" sz="3200" b="1" dirty="0">
                <a:solidFill>
                  <a:srgbClr val="FF0000"/>
                </a:solidFill>
                <a:highlight>
                  <a:srgbClr val="00FF00"/>
                </a:highlight>
              </a:rPr>
              <a:t>slide 6</a:t>
            </a:r>
            <a:endParaRPr lang="en-US" sz="3200" dirty="0"/>
          </a:p>
        </p:txBody>
      </p:sp>
    </p:spTree>
    <p:extLst>
      <p:ext uri="{BB962C8B-B14F-4D97-AF65-F5344CB8AC3E}">
        <p14:creationId xmlns:p14="http://schemas.microsoft.com/office/powerpoint/2010/main" val="1824009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99A067C2-AA21-46F4-8C66-622B975BEB4B}"/>
              </a:ext>
            </a:extLst>
          </p:cNvPr>
          <p:cNvSpPr>
            <a:spLocks noGrp="1"/>
          </p:cNvSpPr>
          <p:nvPr>
            <p:ph type="title"/>
          </p:nvPr>
        </p:nvSpPr>
        <p:spPr/>
        <p:txBody>
          <a:bodyPr>
            <a:normAutofit fontScale="90000"/>
          </a:bodyPr>
          <a:lstStyle/>
          <a:p>
            <a:pPr algn="ctr"/>
            <a:r>
              <a:rPr lang="pt-PT" b="1" i="1" cap="none" dirty="0"/>
              <a:t>Provérbios como Instrumento de Superação</a:t>
            </a:r>
            <a:br>
              <a:rPr lang="pt-PT" b="1" i="1" cap="none" dirty="0"/>
            </a:br>
            <a:r>
              <a:rPr lang="pt-PT" b="1" i="1" cap="none" dirty="0" err="1"/>
              <a:t>Proverbs</a:t>
            </a:r>
            <a:r>
              <a:rPr lang="pt-PT" b="1" i="1" cap="none" dirty="0"/>
              <a:t>  as </a:t>
            </a:r>
            <a:r>
              <a:rPr lang="pt-PT" b="1" i="1" cap="none" dirty="0" err="1"/>
              <a:t>Instruments</a:t>
            </a:r>
            <a:r>
              <a:rPr lang="pt-PT" b="1" i="1" cap="none" dirty="0"/>
              <a:t> </a:t>
            </a:r>
            <a:r>
              <a:rPr lang="pt-PT" b="1" i="1" cap="none" dirty="0" err="1"/>
              <a:t>of</a:t>
            </a:r>
            <a:r>
              <a:rPr lang="pt-PT" b="1" i="1" cap="none" dirty="0"/>
              <a:t> </a:t>
            </a:r>
            <a:r>
              <a:rPr lang="pt-PT" b="1" i="1" cap="none" dirty="0" err="1"/>
              <a:t>Overcoming</a:t>
            </a:r>
            <a:r>
              <a:rPr lang="pt-PT" b="1" i="1" cap="none" dirty="0"/>
              <a:t> </a:t>
            </a:r>
            <a:r>
              <a:rPr lang="pt-PT" b="1" i="1" cap="none" dirty="0" err="1"/>
              <a:t>the</a:t>
            </a:r>
            <a:r>
              <a:rPr lang="pt-PT" b="1" i="1" cap="none" dirty="0"/>
              <a:t> Crisis</a:t>
            </a:r>
            <a:endParaRPr lang="cs-CZ" b="1" i="1" cap="none" dirty="0"/>
          </a:p>
        </p:txBody>
      </p:sp>
      <p:sp>
        <p:nvSpPr>
          <p:cNvPr id="6" name="Zástupný obsah 5">
            <a:extLst>
              <a:ext uri="{FF2B5EF4-FFF2-40B4-BE49-F238E27FC236}">
                <a16:creationId xmlns:a16="http://schemas.microsoft.com/office/drawing/2014/main" id="{7D12AECC-3EDF-4C2D-91CC-7B364E5D9CFB}"/>
              </a:ext>
            </a:extLst>
          </p:cNvPr>
          <p:cNvSpPr>
            <a:spLocks noGrp="1"/>
          </p:cNvSpPr>
          <p:nvPr>
            <p:ph sz="half" idx="2"/>
          </p:nvPr>
        </p:nvSpPr>
        <p:spPr>
          <a:xfrm>
            <a:off x="814388" y="4519613"/>
            <a:ext cx="5183188" cy="1409239"/>
          </a:xfrm>
        </p:spPr>
        <p:txBody>
          <a:bodyPr/>
          <a:lstStyle/>
          <a:p>
            <a:pPr marL="0" indent="0" algn="r">
              <a:buNone/>
            </a:pPr>
            <a:r>
              <a:rPr lang="pt-PT" i="1" dirty="0"/>
              <a:t>Deus lhes ponha virtudes</a:t>
            </a:r>
            <a:r>
              <a:rPr lang="pt-PT" dirty="0"/>
              <a:t>. </a:t>
            </a:r>
            <a:endParaRPr lang="cs-CZ" dirty="0"/>
          </a:p>
        </p:txBody>
      </p:sp>
      <p:sp>
        <p:nvSpPr>
          <p:cNvPr id="8" name="Zástupný obsah 7">
            <a:extLst>
              <a:ext uri="{FF2B5EF4-FFF2-40B4-BE49-F238E27FC236}">
                <a16:creationId xmlns:a16="http://schemas.microsoft.com/office/drawing/2014/main" id="{01E0880A-4D1C-40BD-A2E4-9711201E2E21}"/>
              </a:ext>
            </a:extLst>
          </p:cNvPr>
          <p:cNvSpPr>
            <a:spLocks noGrp="1"/>
          </p:cNvSpPr>
          <p:nvPr>
            <p:ph sz="quarter" idx="4"/>
          </p:nvPr>
        </p:nvSpPr>
        <p:spPr>
          <a:xfrm>
            <a:off x="6096000" y="4519613"/>
            <a:ext cx="5259388" cy="1409239"/>
          </a:xfrm>
        </p:spPr>
        <p:txBody>
          <a:bodyPr/>
          <a:lstStyle/>
          <a:p>
            <a:pPr marL="0" indent="0">
              <a:buNone/>
            </a:pPr>
            <a:r>
              <a:rPr lang="pt-PT" i="1" dirty="0" err="1"/>
              <a:t>God</a:t>
            </a:r>
            <a:r>
              <a:rPr lang="pt-PT" i="1" dirty="0"/>
              <a:t> </a:t>
            </a:r>
            <a:r>
              <a:rPr lang="pt-PT" i="1" dirty="0" err="1"/>
              <a:t>put</a:t>
            </a:r>
            <a:r>
              <a:rPr lang="pt-PT" i="1" dirty="0"/>
              <a:t> </a:t>
            </a:r>
            <a:r>
              <a:rPr lang="pt-PT" i="1" dirty="0" err="1"/>
              <a:t>them</a:t>
            </a:r>
            <a:r>
              <a:rPr lang="pt-PT" i="1" dirty="0"/>
              <a:t> </a:t>
            </a:r>
            <a:r>
              <a:rPr lang="pt-PT" i="1" dirty="0" err="1"/>
              <a:t>virtue</a:t>
            </a:r>
            <a:r>
              <a:rPr lang="pt-PT" i="1" dirty="0"/>
              <a:t>. </a:t>
            </a:r>
            <a:endParaRPr lang="cs-CZ" i="1" dirty="0"/>
          </a:p>
        </p:txBody>
      </p:sp>
      <p:pic>
        <p:nvPicPr>
          <p:cNvPr id="5122" name="Picture 2" descr="PROVÉRBIOS 1 NA BÍBLIA ONLINE">
            <a:extLst>
              <a:ext uri="{FF2B5EF4-FFF2-40B4-BE49-F238E27FC236}">
                <a16:creationId xmlns:a16="http://schemas.microsoft.com/office/drawing/2014/main" id="{4FBB7703-EAC1-41D0-B8A1-BB3C798450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0851" y="2620794"/>
            <a:ext cx="3473449" cy="1898819"/>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a:extLst>
              <a:ext uri="{FF2B5EF4-FFF2-40B4-BE49-F238E27FC236}">
                <a16:creationId xmlns:a16="http://schemas.microsoft.com/office/drawing/2014/main" id="{26C17249-AE35-4EF8-9E6C-42F3B35ED172}"/>
              </a:ext>
            </a:extLst>
          </p:cNvPr>
          <p:cNvSpPr>
            <a:spLocks noGrp="1"/>
          </p:cNvSpPr>
          <p:nvPr>
            <p:ph type="sldNum" sz="quarter" idx="12"/>
          </p:nvPr>
        </p:nvSpPr>
        <p:spPr>
          <a:xfrm>
            <a:off x="10410092" y="6356350"/>
            <a:ext cx="1781908" cy="365125"/>
          </a:xfrm>
        </p:spPr>
        <p:txBody>
          <a:bodyPr/>
          <a:lstStyle/>
          <a:p>
            <a:r>
              <a:rPr lang="en-US" sz="3200" b="1" dirty="0">
                <a:solidFill>
                  <a:srgbClr val="FF0000"/>
                </a:solidFill>
                <a:highlight>
                  <a:srgbClr val="00FF00"/>
                </a:highlight>
              </a:rPr>
              <a:t>slide 7</a:t>
            </a:r>
            <a:endParaRPr lang="en-US" sz="3200" dirty="0"/>
          </a:p>
        </p:txBody>
      </p:sp>
    </p:spTree>
    <p:extLst>
      <p:ext uri="{BB962C8B-B14F-4D97-AF65-F5344CB8AC3E}">
        <p14:creationId xmlns:p14="http://schemas.microsoft.com/office/powerpoint/2010/main" val="4100959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text 2">
            <a:extLst>
              <a:ext uri="{FF2B5EF4-FFF2-40B4-BE49-F238E27FC236}">
                <a16:creationId xmlns:a16="http://schemas.microsoft.com/office/drawing/2014/main" id="{5F7F1D3A-E9A1-4971-A065-FD4642353F3A}"/>
              </a:ext>
            </a:extLst>
          </p:cNvPr>
          <p:cNvSpPr>
            <a:spLocks noGrp="1"/>
          </p:cNvSpPr>
          <p:nvPr>
            <p:ph type="body" idx="1"/>
          </p:nvPr>
        </p:nvSpPr>
        <p:spPr>
          <a:xfrm>
            <a:off x="715384" y="1152012"/>
            <a:ext cx="5282192" cy="657225"/>
          </a:xfrm>
        </p:spPr>
        <p:txBody>
          <a:bodyPr/>
          <a:lstStyle/>
          <a:p>
            <a:r>
              <a:rPr lang="pt-PT" dirty="0"/>
              <a:t>Descrição da ideia</a:t>
            </a:r>
            <a:endParaRPr lang="cs-CZ" dirty="0"/>
          </a:p>
        </p:txBody>
      </p:sp>
      <p:sp>
        <p:nvSpPr>
          <p:cNvPr id="4" name="Zástupný obsah 3">
            <a:extLst>
              <a:ext uri="{FF2B5EF4-FFF2-40B4-BE49-F238E27FC236}">
                <a16:creationId xmlns:a16="http://schemas.microsoft.com/office/drawing/2014/main" id="{D2D6CB60-BE27-4B67-85CB-F38E636C7A91}"/>
              </a:ext>
            </a:extLst>
          </p:cNvPr>
          <p:cNvSpPr>
            <a:spLocks noGrp="1"/>
          </p:cNvSpPr>
          <p:nvPr>
            <p:ph sz="half" idx="2"/>
          </p:nvPr>
        </p:nvSpPr>
        <p:spPr/>
        <p:txBody>
          <a:bodyPr>
            <a:normAutofit/>
          </a:bodyPr>
          <a:lstStyle/>
          <a:p>
            <a:r>
              <a:rPr lang="pt-PT" dirty="0"/>
              <a:t>glossário paremiológico </a:t>
            </a:r>
            <a:r>
              <a:rPr lang="pt-PT" dirty="0" err="1"/>
              <a:t>unitemático</a:t>
            </a:r>
            <a:r>
              <a:rPr lang="pt-PT" dirty="0"/>
              <a:t> trilingue  </a:t>
            </a:r>
          </a:p>
          <a:p>
            <a:endParaRPr lang="pt-PT" dirty="0"/>
          </a:p>
          <a:p>
            <a:r>
              <a:rPr lang="pt-PT" dirty="0"/>
              <a:t>PORTUGUÊS – CHECO-INGLÊS</a:t>
            </a:r>
          </a:p>
          <a:p>
            <a:endParaRPr lang="pt-PT" dirty="0"/>
          </a:p>
          <a:p>
            <a:endParaRPr lang="pt-PT" dirty="0"/>
          </a:p>
          <a:p>
            <a:pPr marL="0" indent="0">
              <a:buNone/>
            </a:pPr>
            <a:r>
              <a:rPr lang="pt-PT" b="1" dirty="0"/>
              <a:t>PORTUGUÊS – CHECO   </a:t>
            </a:r>
            <a:r>
              <a:rPr lang="pt-PT" dirty="0"/>
              <a:t>(INGLÊS)</a:t>
            </a:r>
            <a:endParaRPr lang="cs-CZ" dirty="0"/>
          </a:p>
        </p:txBody>
      </p:sp>
      <p:sp>
        <p:nvSpPr>
          <p:cNvPr id="5" name="Zástupný text 4">
            <a:extLst>
              <a:ext uri="{FF2B5EF4-FFF2-40B4-BE49-F238E27FC236}">
                <a16:creationId xmlns:a16="http://schemas.microsoft.com/office/drawing/2014/main" id="{DD5FD411-9C1A-49AB-8C86-26D51A5106E3}"/>
              </a:ext>
            </a:extLst>
          </p:cNvPr>
          <p:cNvSpPr>
            <a:spLocks noGrp="1"/>
          </p:cNvSpPr>
          <p:nvPr>
            <p:ph type="body" sz="quarter" idx="3"/>
          </p:nvPr>
        </p:nvSpPr>
        <p:spPr>
          <a:xfrm>
            <a:off x="6293428" y="1152011"/>
            <a:ext cx="5183188" cy="657225"/>
          </a:xfrm>
        </p:spPr>
        <p:txBody>
          <a:bodyPr/>
          <a:lstStyle/>
          <a:p>
            <a:r>
              <a:rPr lang="pt-PT" dirty="0" err="1"/>
              <a:t>Description</a:t>
            </a:r>
            <a:r>
              <a:rPr lang="pt-PT" dirty="0"/>
              <a:t> </a:t>
            </a:r>
            <a:r>
              <a:rPr lang="pt-PT" dirty="0" err="1"/>
              <a:t>of</a:t>
            </a:r>
            <a:r>
              <a:rPr lang="pt-PT" dirty="0"/>
              <a:t> </a:t>
            </a:r>
            <a:r>
              <a:rPr lang="pt-PT" dirty="0" err="1"/>
              <a:t>the</a:t>
            </a:r>
            <a:r>
              <a:rPr lang="pt-PT" dirty="0"/>
              <a:t> </a:t>
            </a:r>
            <a:r>
              <a:rPr lang="pt-PT" dirty="0" err="1"/>
              <a:t>idea</a:t>
            </a:r>
            <a:r>
              <a:rPr lang="pt-PT" dirty="0"/>
              <a:t> </a:t>
            </a:r>
            <a:endParaRPr lang="cs-CZ" dirty="0"/>
          </a:p>
        </p:txBody>
      </p:sp>
      <p:sp>
        <p:nvSpPr>
          <p:cNvPr id="6" name="Zástupný obsah 5">
            <a:extLst>
              <a:ext uri="{FF2B5EF4-FFF2-40B4-BE49-F238E27FC236}">
                <a16:creationId xmlns:a16="http://schemas.microsoft.com/office/drawing/2014/main" id="{0BF515F0-EF1C-4C08-87A1-9B6A6DEF8468}"/>
              </a:ext>
            </a:extLst>
          </p:cNvPr>
          <p:cNvSpPr>
            <a:spLocks noGrp="1"/>
          </p:cNvSpPr>
          <p:nvPr>
            <p:ph sz="quarter" idx="4"/>
          </p:nvPr>
        </p:nvSpPr>
        <p:spPr/>
        <p:txBody>
          <a:bodyPr>
            <a:normAutofit/>
          </a:bodyPr>
          <a:lstStyle/>
          <a:p>
            <a:r>
              <a:rPr lang="pt-PT" dirty="0" err="1"/>
              <a:t>unitematic</a:t>
            </a:r>
            <a:r>
              <a:rPr lang="pt-PT" dirty="0"/>
              <a:t> </a:t>
            </a:r>
            <a:r>
              <a:rPr lang="pt-PT" dirty="0" err="1"/>
              <a:t>and</a:t>
            </a:r>
            <a:r>
              <a:rPr lang="pt-PT" dirty="0"/>
              <a:t> </a:t>
            </a:r>
            <a:r>
              <a:rPr lang="pt-PT" dirty="0" err="1"/>
              <a:t>trilingual</a:t>
            </a:r>
            <a:r>
              <a:rPr lang="pt-PT" dirty="0"/>
              <a:t> </a:t>
            </a:r>
            <a:r>
              <a:rPr lang="pt-PT" dirty="0" err="1"/>
              <a:t>paremiological</a:t>
            </a:r>
            <a:r>
              <a:rPr lang="pt-PT" dirty="0"/>
              <a:t> </a:t>
            </a:r>
            <a:r>
              <a:rPr lang="pt-PT" dirty="0" err="1"/>
              <a:t>glossary</a:t>
            </a:r>
            <a:r>
              <a:rPr lang="pt-PT" dirty="0"/>
              <a:t> </a:t>
            </a:r>
          </a:p>
          <a:p>
            <a:r>
              <a:rPr lang="pt-PT" dirty="0"/>
              <a:t>PORTUGUESE- </a:t>
            </a:r>
            <a:r>
              <a:rPr lang="pt-PT" dirty="0" err="1"/>
              <a:t>CZECH</a:t>
            </a:r>
            <a:r>
              <a:rPr lang="pt-PT" dirty="0"/>
              <a:t> – </a:t>
            </a:r>
            <a:r>
              <a:rPr lang="pt-PT" dirty="0" err="1"/>
              <a:t>ENGLISH</a:t>
            </a:r>
            <a:endParaRPr lang="pt-PT" dirty="0"/>
          </a:p>
          <a:p>
            <a:endParaRPr lang="pt-PT" dirty="0"/>
          </a:p>
          <a:p>
            <a:endParaRPr lang="pt-PT" dirty="0"/>
          </a:p>
          <a:p>
            <a:pPr marL="0" indent="0">
              <a:buNone/>
            </a:pPr>
            <a:r>
              <a:rPr lang="pt-PT" b="1" dirty="0"/>
              <a:t>PORTUGUESE- </a:t>
            </a:r>
            <a:r>
              <a:rPr lang="pt-PT" b="1" dirty="0" err="1"/>
              <a:t>CZECH</a:t>
            </a:r>
            <a:r>
              <a:rPr lang="pt-PT" b="1" dirty="0"/>
              <a:t> </a:t>
            </a:r>
            <a:r>
              <a:rPr lang="pt-PT" dirty="0"/>
              <a:t> (</a:t>
            </a:r>
            <a:r>
              <a:rPr lang="pt-PT" dirty="0" err="1"/>
              <a:t>ENGLISH</a:t>
            </a:r>
            <a:r>
              <a:rPr lang="pt-PT" dirty="0"/>
              <a:t>)</a:t>
            </a:r>
            <a:endParaRPr lang="cs-CZ" dirty="0"/>
          </a:p>
          <a:p>
            <a:endParaRPr lang="cs-CZ" dirty="0"/>
          </a:p>
        </p:txBody>
      </p:sp>
      <p:sp>
        <p:nvSpPr>
          <p:cNvPr id="7" name="Šipka: dolů 6">
            <a:extLst>
              <a:ext uri="{FF2B5EF4-FFF2-40B4-BE49-F238E27FC236}">
                <a16:creationId xmlns:a16="http://schemas.microsoft.com/office/drawing/2014/main" id="{A55246D2-386E-4545-805F-275438729E24}"/>
              </a:ext>
            </a:extLst>
          </p:cNvPr>
          <p:cNvSpPr/>
          <p:nvPr/>
        </p:nvSpPr>
        <p:spPr>
          <a:xfrm>
            <a:off x="2648411" y="389675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Šipka: dolů 8">
            <a:extLst>
              <a:ext uri="{FF2B5EF4-FFF2-40B4-BE49-F238E27FC236}">
                <a16:creationId xmlns:a16="http://schemas.microsoft.com/office/drawing/2014/main" id="{94BD6F1C-71ED-4B74-AA4B-7811D8008413}"/>
              </a:ext>
            </a:extLst>
          </p:cNvPr>
          <p:cNvSpPr/>
          <p:nvPr/>
        </p:nvSpPr>
        <p:spPr>
          <a:xfrm>
            <a:off x="7805755" y="389675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Zástupný symbol pro číslo snímku 1">
            <a:extLst>
              <a:ext uri="{FF2B5EF4-FFF2-40B4-BE49-F238E27FC236}">
                <a16:creationId xmlns:a16="http://schemas.microsoft.com/office/drawing/2014/main" id="{C70B4AB3-54B2-4D37-8BB6-45522CA5720E}"/>
              </a:ext>
            </a:extLst>
          </p:cNvPr>
          <p:cNvSpPr>
            <a:spLocks noGrp="1"/>
          </p:cNvSpPr>
          <p:nvPr>
            <p:ph type="sldNum" sz="quarter" idx="12"/>
          </p:nvPr>
        </p:nvSpPr>
        <p:spPr>
          <a:xfrm>
            <a:off x="10086535" y="6356350"/>
            <a:ext cx="1504831" cy="365125"/>
          </a:xfrm>
        </p:spPr>
        <p:txBody>
          <a:bodyPr/>
          <a:lstStyle/>
          <a:p>
            <a:r>
              <a:rPr lang="en-US" dirty="0"/>
              <a:t> </a:t>
            </a:r>
            <a:r>
              <a:rPr lang="en-US" sz="3200" b="1" dirty="0">
                <a:solidFill>
                  <a:srgbClr val="FF0000"/>
                </a:solidFill>
                <a:highlight>
                  <a:srgbClr val="00FF00"/>
                </a:highlight>
              </a:rPr>
              <a:t>slide 8</a:t>
            </a:r>
            <a:endParaRPr lang="en-US" dirty="0"/>
          </a:p>
        </p:txBody>
      </p:sp>
    </p:spTree>
    <p:extLst>
      <p:ext uri="{BB962C8B-B14F-4D97-AF65-F5344CB8AC3E}">
        <p14:creationId xmlns:p14="http://schemas.microsoft.com/office/powerpoint/2010/main" val="2062148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5BAF8D-9704-4105-85D9-1C59D74CCC48}"/>
              </a:ext>
            </a:extLst>
          </p:cNvPr>
          <p:cNvSpPr>
            <a:spLocks noGrp="1"/>
          </p:cNvSpPr>
          <p:nvPr>
            <p:ph type="title"/>
          </p:nvPr>
        </p:nvSpPr>
        <p:spPr/>
        <p:txBody>
          <a:bodyPr/>
          <a:lstStyle/>
          <a:p>
            <a:pPr algn="ctr"/>
            <a:r>
              <a:rPr lang="pt-PT" dirty="0"/>
              <a:t>Metodologia / </a:t>
            </a:r>
            <a:r>
              <a:rPr lang="pt-PT" dirty="0" err="1"/>
              <a:t>methodology</a:t>
            </a:r>
            <a:endParaRPr lang="cs-CZ" dirty="0"/>
          </a:p>
        </p:txBody>
      </p:sp>
      <p:sp>
        <p:nvSpPr>
          <p:cNvPr id="3" name="Zástupný text 2">
            <a:extLst>
              <a:ext uri="{FF2B5EF4-FFF2-40B4-BE49-F238E27FC236}">
                <a16:creationId xmlns:a16="http://schemas.microsoft.com/office/drawing/2014/main" id="{1E617F87-DFED-4274-B721-57E79573684F}"/>
              </a:ext>
            </a:extLst>
          </p:cNvPr>
          <p:cNvSpPr>
            <a:spLocks noGrp="1"/>
          </p:cNvSpPr>
          <p:nvPr>
            <p:ph type="body" idx="1"/>
          </p:nvPr>
        </p:nvSpPr>
        <p:spPr/>
        <p:txBody>
          <a:bodyPr>
            <a:normAutofit/>
          </a:bodyPr>
          <a:lstStyle/>
          <a:p>
            <a:pPr algn="r"/>
            <a:r>
              <a:rPr lang="pt-PT" sz="2000" dirty="0"/>
              <a:t>Criação de </a:t>
            </a:r>
            <a:r>
              <a:rPr lang="pt-PT" sz="2000" i="1" dirty="0"/>
              <a:t>corpus</a:t>
            </a:r>
            <a:r>
              <a:rPr lang="pt-PT" sz="2000" dirty="0"/>
              <a:t> </a:t>
            </a:r>
            <a:endParaRPr lang="cs-CZ" sz="2000" dirty="0"/>
          </a:p>
        </p:txBody>
      </p:sp>
      <p:sp>
        <p:nvSpPr>
          <p:cNvPr id="4" name="Zástupný obsah 3">
            <a:extLst>
              <a:ext uri="{FF2B5EF4-FFF2-40B4-BE49-F238E27FC236}">
                <a16:creationId xmlns:a16="http://schemas.microsoft.com/office/drawing/2014/main" id="{8815086A-A75D-4C1F-806C-1B2358DFE6DD}"/>
              </a:ext>
            </a:extLst>
          </p:cNvPr>
          <p:cNvSpPr>
            <a:spLocks noGrp="1"/>
          </p:cNvSpPr>
          <p:nvPr>
            <p:ph sz="half" idx="2"/>
          </p:nvPr>
        </p:nvSpPr>
        <p:spPr>
          <a:xfrm>
            <a:off x="715383" y="2505075"/>
            <a:ext cx="10398093" cy="2882851"/>
          </a:xfrm>
        </p:spPr>
        <p:txBody>
          <a:bodyPr>
            <a:normAutofit lnSpcReduction="10000"/>
          </a:bodyPr>
          <a:lstStyle/>
          <a:p>
            <a:pPr algn="just"/>
            <a:r>
              <a:rPr lang="pt-PT" sz="1900" dirty="0">
                <a:effectLst/>
                <a:ea typeface="Calibri" panose="020F0502020204030204" pitchFamily="34" charset="0"/>
                <a:cs typeface="Times New Roman" panose="02020603050405020304" pitchFamily="18" charset="0"/>
              </a:rPr>
              <a:t>František Čermák (2013)  </a:t>
            </a:r>
            <a:r>
              <a:rPr lang="pt-PT" sz="1900" i="1" dirty="0">
                <a:effectLst/>
                <a:ea typeface="Calibri" panose="020F0502020204030204" pitchFamily="34" charset="0"/>
                <a:cs typeface="Times New Roman" panose="02020603050405020304" pitchFamily="18" charset="0"/>
              </a:rPr>
              <a:t>Základní slovník českých přísloví</a:t>
            </a:r>
            <a:r>
              <a:rPr lang="pt-PT" sz="1900" dirty="0">
                <a:ea typeface="Calibri" panose="020F0502020204030204" pitchFamily="34" charset="0"/>
                <a:cs typeface="Times New Roman" panose="02020603050405020304" pitchFamily="18" charset="0"/>
              </a:rPr>
              <a:t> (Dicionário básico dos provérbios checos, t.n.)</a:t>
            </a:r>
            <a:r>
              <a:rPr lang="pt-PT" sz="1900" dirty="0">
                <a:effectLst/>
                <a:ea typeface="Calibri" panose="020F0502020204030204" pitchFamily="34" charset="0"/>
                <a:cs typeface="Times New Roman" panose="02020603050405020304" pitchFamily="18" charset="0"/>
              </a:rPr>
              <a:t> 2013  </a:t>
            </a:r>
          </a:p>
          <a:p>
            <a:pPr algn="just"/>
            <a:r>
              <a:rPr lang="pt-PT" sz="1900" dirty="0">
                <a:ea typeface="Calibri" panose="020F0502020204030204" pitchFamily="34" charset="0"/>
                <a:cs typeface="Times New Roman" panose="02020603050405020304" pitchFamily="18" charset="0"/>
              </a:rPr>
              <a:t>Maria Alice Moreira dos Santos, </a:t>
            </a:r>
            <a:r>
              <a:rPr lang="pt-PT" sz="1900" dirty="0" err="1">
                <a:ea typeface="Calibri" panose="020F0502020204030204" pitchFamily="34" charset="0"/>
                <a:cs typeface="Times New Roman" panose="02020603050405020304" pitchFamily="18" charset="0"/>
              </a:rPr>
              <a:t>et.al</a:t>
            </a:r>
            <a:r>
              <a:rPr lang="pt-PT" sz="1900" dirty="0">
                <a:ea typeface="Calibri" panose="020F0502020204030204" pitchFamily="34" charset="0"/>
                <a:cs typeface="Times New Roman" panose="02020603050405020304" pitchFamily="18" charset="0"/>
              </a:rPr>
              <a:t>. (2000)  </a:t>
            </a:r>
            <a:r>
              <a:rPr lang="pt-PT" sz="1900" i="1" dirty="0">
                <a:effectLst/>
                <a:ea typeface="Calibri" panose="020F0502020204030204" pitchFamily="34" charset="0"/>
                <a:cs typeface="Times New Roman" panose="02020603050405020304" pitchFamily="18" charset="0"/>
              </a:rPr>
              <a:t>Dicionário de Provérbios, adágios, ditados, máximas, aforismos e frases feitas</a:t>
            </a:r>
            <a:r>
              <a:rPr lang="pt-PT" sz="1900" dirty="0">
                <a:effectLst/>
                <a:ea typeface="Calibri" panose="020F0502020204030204" pitchFamily="34" charset="0"/>
                <a:cs typeface="Times New Roman" panose="02020603050405020304" pitchFamily="18" charset="0"/>
              </a:rPr>
              <a:t>. </a:t>
            </a:r>
          </a:p>
          <a:p>
            <a:pPr algn="just"/>
            <a:r>
              <a:rPr lang="pt-PT" sz="1900" dirty="0">
                <a:ea typeface="Calibri" panose="020F0502020204030204" pitchFamily="34" charset="0"/>
                <a:cs typeface="Times New Roman" panose="02020603050405020304" pitchFamily="18" charset="0"/>
              </a:rPr>
              <a:t>Orlando Neves (2000) </a:t>
            </a:r>
            <a:r>
              <a:rPr lang="pt-PT" sz="1900" dirty="0">
                <a:effectLst/>
                <a:ea typeface="Calibri" panose="020F0502020204030204" pitchFamily="34" charset="0"/>
                <a:cs typeface="Times New Roman" panose="02020603050405020304" pitchFamily="18" charset="0"/>
              </a:rPr>
              <a:t> </a:t>
            </a:r>
            <a:r>
              <a:rPr lang="pt-PT" sz="1900" i="1" dirty="0">
                <a:effectLst/>
                <a:ea typeface="Calibri" panose="020F0502020204030204" pitchFamily="34" charset="0"/>
                <a:cs typeface="Times New Roman" panose="02020603050405020304" pitchFamily="18" charset="0"/>
              </a:rPr>
              <a:t>Dicionário de Expressões correntes. </a:t>
            </a:r>
          </a:p>
          <a:p>
            <a:pPr algn="just"/>
            <a:r>
              <a:rPr lang="pt-BR" sz="1900" dirty="0">
                <a:effectLst/>
                <a:ea typeface="Calibri" panose="020F0502020204030204" pitchFamily="34" charset="0"/>
                <a:cs typeface="Times New Roman" panose="02020603050405020304" pitchFamily="18" charset="0"/>
              </a:rPr>
              <a:t>Filipe Vasques do Nascimento Neto Lopes</a:t>
            </a:r>
            <a:r>
              <a:rPr lang="pt-BR" sz="1900" i="1" dirty="0">
                <a:ea typeface="Calibri" panose="020F0502020204030204" pitchFamily="34" charset="0"/>
                <a:cs typeface="Times New Roman" panose="02020603050405020304" pitchFamily="18" charset="0"/>
              </a:rPr>
              <a:t> </a:t>
            </a:r>
            <a:r>
              <a:rPr lang="pt-BR" sz="1900" dirty="0">
                <a:ea typeface="Calibri" panose="020F0502020204030204" pitchFamily="34" charset="0"/>
                <a:cs typeface="Times New Roman" panose="02020603050405020304" pitchFamily="18" charset="0"/>
              </a:rPr>
              <a:t>(</a:t>
            </a:r>
            <a:r>
              <a:rPr lang="pt-BR" sz="1900" dirty="0">
                <a:effectLst/>
                <a:ea typeface="Calibri" panose="020F0502020204030204" pitchFamily="34" charset="0"/>
                <a:cs typeface="Times New Roman" panose="02020603050405020304" pitchFamily="18" charset="0"/>
              </a:rPr>
              <a:t>2017) </a:t>
            </a:r>
            <a:r>
              <a:rPr lang="pt-BR" sz="1900" i="1" dirty="0">
                <a:effectLst/>
                <a:ea typeface="Calibri" panose="020F0502020204030204" pitchFamily="34" charset="0"/>
                <a:cs typeface="Times New Roman" panose="02020603050405020304" pitchFamily="18" charset="0"/>
              </a:rPr>
              <a:t>Legispertigagem da paremiologia : a fundamentação no direito popular de princípios jurídicos utilizados na jurisprudência e nas leis.</a:t>
            </a:r>
            <a:endParaRPr lang="cs-CZ" sz="1900" i="1" dirty="0">
              <a:effectLst/>
              <a:ea typeface="Calibri" panose="020F0502020204030204" pitchFamily="34" charset="0"/>
              <a:cs typeface="Times New Roman" panose="02020603050405020304" pitchFamily="18" charset="0"/>
            </a:endParaRPr>
          </a:p>
          <a:p>
            <a:endParaRPr lang="cs-CZ" dirty="0"/>
          </a:p>
        </p:txBody>
      </p:sp>
      <p:sp>
        <p:nvSpPr>
          <p:cNvPr id="5" name="Zástupný text 4">
            <a:extLst>
              <a:ext uri="{FF2B5EF4-FFF2-40B4-BE49-F238E27FC236}">
                <a16:creationId xmlns:a16="http://schemas.microsoft.com/office/drawing/2014/main" id="{5967B9B8-0BEA-493E-8BA3-16D435397E89}"/>
              </a:ext>
            </a:extLst>
          </p:cNvPr>
          <p:cNvSpPr>
            <a:spLocks noGrp="1"/>
          </p:cNvSpPr>
          <p:nvPr>
            <p:ph type="body" sz="quarter" idx="3"/>
          </p:nvPr>
        </p:nvSpPr>
        <p:spPr/>
        <p:txBody>
          <a:bodyPr>
            <a:normAutofit/>
          </a:bodyPr>
          <a:lstStyle/>
          <a:p>
            <a:r>
              <a:rPr lang="pt-PT" sz="2000" dirty="0" err="1"/>
              <a:t>Creation</a:t>
            </a:r>
            <a:r>
              <a:rPr lang="pt-PT" sz="2000" dirty="0"/>
              <a:t> </a:t>
            </a:r>
            <a:r>
              <a:rPr lang="pt-PT" sz="2000" dirty="0" err="1"/>
              <a:t>of</a:t>
            </a:r>
            <a:r>
              <a:rPr lang="pt-PT" sz="2000" dirty="0"/>
              <a:t> </a:t>
            </a:r>
            <a:r>
              <a:rPr lang="pt-PT" sz="2000" dirty="0" err="1"/>
              <a:t>the</a:t>
            </a:r>
            <a:r>
              <a:rPr lang="pt-PT" sz="2000" dirty="0"/>
              <a:t> </a:t>
            </a:r>
            <a:r>
              <a:rPr lang="pt-PT" sz="2000" i="1" dirty="0"/>
              <a:t>corpus</a:t>
            </a:r>
            <a:endParaRPr lang="cs-CZ" sz="2000" i="1" dirty="0"/>
          </a:p>
        </p:txBody>
      </p:sp>
      <p:sp>
        <p:nvSpPr>
          <p:cNvPr id="6" name="Zástupný symbol pro číslo snímku 5">
            <a:extLst>
              <a:ext uri="{FF2B5EF4-FFF2-40B4-BE49-F238E27FC236}">
                <a16:creationId xmlns:a16="http://schemas.microsoft.com/office/drawing/2014/main" id="{87570DCA-273D-4B31-B9BF-1818CC5B7784}"/>
              </a:ext>
            </a:extLst>
          </p:cNvPr>
          <p:cNvSpPr>
            <a:spLocks noGrp="1"/>
          </p:cNvSpPr>
          <p:nvPr>
            <p:ph type="sldNum" sz="quarter" idx="12"/>
          </p:nvPr>
        </p:nvSpPr>
        <p:spPr>
          <a:xfrm>
            <a:off x="10072468" y="6356350"/>
            <a:ext cx="1518898" cy="365125"/>
          </a:xfrm>
        </p:spPr>
        <p:txBody>
          <a:bodyPr/>
          <a:lstStyle/>
          <a:p>
            <a:r>
              <a:rPr lang="en-US" sz="3200" b="1" dirty="0">
                <a:solidFill>
                  <a:srgbClr val="FF0000"/>
                </a:solidFill>
                <a:highlight>
                  <a:srgbClr val="00FF00"/>
                </a:highlight>
              </a:rPr>
              <a:t>slide 9</a:t>
            </a:r>
            <a:endParaRPr lang="en-US" sz="3200" dirty="0"/>
          </a:p>
        </p:txBody>
      </p:sp>
    </p:spTree>
    <p:extLst>
      <p:ext uri="{BB962C8B-B14F-4D97-AF65-F5344CB8AC3E}">
        <p14:creationId xmlns:p14="http://schemas.microsoft.com/office/powerpoint/2010/main" val="1705249418"/>
      </p:ext>
    </p:extLst>
  </p:cSld>
  <p:clrMapOvr>
    <a:masterClrMapping/>
  </p:clrMapOvr>
</p:sld>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ronicleVTI" id="{508E4D90-5116-4BF0-876B-3F422DD1F65F}" vid="{AA21DC3D-92A8-43A4-8358-ED428371CD55}"/>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2534</Words>
  <Application>Microsoft Office PowerPoint</Application>
  <PresentationFormat>Širokoúhlá obrazovka</PresentationFormat>
  <Paragraphs>329</Paragraphs>
  <Slides>31</Slides>
  <Notes>0</Notes>
  <HiddenSlides>0</HiddenSlides>
  <MMClips>0</MMClips>
  <ScaleCrop>false</ScaleCrop>
  <HeadingPairs>
    <vt:vector size="6" baseType="variant">
      <vt:variant>
        <vt:lpstr>Použitá písma</vt:lpstr>
      </vt:variant>
      <vt:variant>
        <vt:i4>8</vt:i4>
      </vt:variant>
      <vt:variant>
        <vt:lpstr>Motiv</vt:lpstr>
      </vt:variant>
      <vt:variant>
        <vt:i4>1</vt:i4>
      </vt:variant>
      <vt:variant>
        <vt:lpstr>Nadpisy snímků</vt:lpstr>
      </vt:variant>
      <vt:variant>
        <vt:i4>31</vt:i4>
      </vt:variant>
    </vt:vector>
  </HeadingPairs>
  <TitlesOfParts>
    <vt:vector size="40" baseType="lpstr">
      <vt:lpstr>Arial</vt:lpstr>
      <vt:lpstr>Arial</vt:lpstr>
      <vt:lpstr>Calibri</vt:lpstr>
      <vt:lpstr>Calisto MT</vt:lpstr>
      <vt:lpstr>Courier New</vt:lpstr>
      <vt:lpstr>inherit</vt:lpstr>
      <vt:lpstr>Times New Roman</vt:lpstr>
      <vt:lpstr>Univers Condensed</vt:lpstr>
      <vt:lpstr>ChronicleVTI</vt:lpstr>
      <vt:lpstr>XIV. Colóquio interdisciplinar sobre provérbios  tavira  2020  xIV  Interdisciplinary Colloquium on Proverbs.  Tavira 2020  </vt:lpstr>
      <vt:lpstr>Prezentace aplikace PowerPoint</vt:lpstr>
      <vt:lpstr>A Presença da Justiça nos Provérbios  The Presence of the Justice in The Proverbs</vt:lpstr>
      <vt:lpstr> INTERNATIONAL ASSOCIATION OF PAREMIOLOGY ASSOCIAÇÃO INTERNACIONAL DE PAREMIOLOGIA</vt:lpstr>
      <vt:lpstr>Monografia  Iva Svobodová  LINGUAGEM E LEGISLAÇÃO Análise Sintático-Semântico dos Códigos Penais de Portugal e do Brasil  Monography  LANGUAGE AND LEGISLATION Syntactic and Semantic Analysis of The Penal Codes of Portugal and Brazil</vt:lpstr>
      <vt:lpstr>Inspiração - inspiration</vt:lpstr>
      <vt:lpstr>Provérbios como Instrumento de Superação Proverbs  as Instruments of Overcoming the Crisis</vt:lpstr>
      <vt:lpstr>Prezentace aplikace PowerPoint</vt:lpstr>
      <vt:lpstr>Metodologia / methodology</vt:lpstr>
      <vt:lpstr>Metodologia // methodology </vt:lpstr>
      <vt:lpstr>Metodologia // methodology </vt:lpstr>
      <vt:lpstr>Resultados // results</vt:lpstr>
      <vt:lpstr>Resultados // results</vt:lpstr>
      <vt:lpstr>Prezentace aplikace PowerPoint</vt:lpstr>
      <vt:lpstr>A César o que é de César  e a Deus o que é de Deus, a Dono o que é do Dono.  (Dávej/dej císařovi, co je císařovo (a co božího, bohu).    </vt:lpstr>
      <vt:lpstr>A exceção confirma a regra Výjimka potvrzuje pravidlo  </vt:lpstr>
      <vt:lpstr>Olho por olho, dente por dente     Oko za oko, zub za zub   </vt:lpstr>
      <vt:lpstr>A mentira tem pernas curtas Lež má krátké nohy ...   </vt:lpstr>
      <vt:lpstr>Os fins justificam os meios.  Účel světí prostředky.     </vt:lpstr>
      <vt:lpstr>A justiça é cega.  Spravedlnost je slepá.      </vt:lpstr>
      <vt:lpstr>Universálias 7%</vt:lpstr>
      <vt:lpstr>Componentes de justiça // componentes of the justice</vt:lpstr>
      <vt:lpstr>temas // themes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Conclusão // conclusion</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XIV. Colóquio interdisciplinar sobre provérbios  tavira  2020  xIV  Interdisciplinary Colloquium on Proverbs.  Tavira 2020</dc:title>
  <dc:creator>Iva Svobodová</dc:creator>
  <cp:lastModifiedBy>Iva Svobodová</cp:lastModifiedBy>
  <cp:revision>4</cp:revision>
  <dcterms:created xsi:type="dcterms:W3CDTF">2020-10-22T15:07:33Z</dcterms:created>
  <dcterms:modified xsi:type="dcterms:W3CDTF">2020-10-27T09:33:00Z</dcterms:modified>
</cp:coreProperties>
</file>