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29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91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67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33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85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04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38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41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72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8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97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7865-269E-4739-B364-0BCA3802CDD2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2DD22-0F48-4965-97B6-E44597ADB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0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Kosti dolní končetiny – </a:t>
            </a:r>
            <a:r>
              <a:rPr lang="cs-CZ" dirty="0" err="1" smtClean="0"/>
              <a:t>Ossa</a:t>
            </a:r>
            <a:r>
              <a:rPr lang="cs-CZ" dirty="0" smtClean="0"/>
              <a:t> </a:t>
            </a:r>
            <a:r>
              <a:rPr lang="cs-CZ" dirty="0" err="1" smtClean="0"/>
              <a:t>membri</a:t>
            </a:r>
            <a:r>
              <a:rPr lang="cs-CZ" dirty="0" smtClean="0"/>
              <a:t> </a:t>
            </a:r>
            <a:r>
              <a:rPr lang="cs-CZ" smtClean="0"/>
              <a:t>inferioris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77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29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67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236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863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57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24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7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029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23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72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 </a:t>
            </a:r>
            <a:r>
              <a:rPr lang="cs-CZ" dirty="0" err="1" smtClean="0"/>
              <a:t>coxae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 </a:t>
            </a:r>
            <a:r>
              <a:rPr lang="cs-CZ" dirty="0" err="1" smtClean="0"/>
              <a:t>ilium</a:t>
            </a:r>
            <a:endParaRPr lang="cs-CZ" dirty="0" smtClean="0"/>
          </a:p>
          <a:p>
            <a:r>
              <a:rPr lang="cs-CZ" dirty="0" smtClean="0"/>
              <a:t>Os </a:t>
            </a:r>
            <a:r>
              <a:rPr lang="cs-CZ" dirty="0" err="1" smtClean="0"/>
              <a:t>ischii</a:t>
            </a:r>
            <a:endParaRPr lang="cs-CZ" dirty="0" smtClean="0"/>
          </a:p>
          <a:p>
            <a:r>
              <a:rPr lang="cs-CZ" dirty="0" smtClean="0"/>
              <a:t>Os </a:t>
            </a:r>
            <a:r>
              <a:rPr lang="cs-CZ" dirty="0" err="1" smtClean="0"/>
              <a:t>pubis</a:t>
            </a:r>
            <a:endParaRPr lang="cs-CZ" smtClean="0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350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6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8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88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07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61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86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20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414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Předvádění na obrazovce (4:3)</PresentationFormat>
  <Paragraphs>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Kosti dolní končetiny – Ossa membri inferioris</vt:lpstr>
      <vt:lpstr>Os coxae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Páteř – columna vertebralis</dc:title>
  <dc:creator>Student</dc:creator>
  <cp:lastModifiedBy>Student</cp:lastModifiedBy>
  <cp:revision>5</cp:revision>
  <dcterms:created xsi:type="dcterms:W3CDTF">2014-09-22T09:11:30Z</dcterms:created>
  <dcterms:modified xsi:type="dcterms:W3CDTF">2014-09-26T11:33:06Z</dcterms:modified>
</cp:coreProperties>
</file>