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6C74A-53D5-47FC-92C9-08D2FD974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8700E6-FE14-4DCE-9954-DFA504FA4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B17300-6B8C-4D0F-9927-98335DF28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7CB00C-F0E0-4034-BB2F-19E19AC62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3C0208-A3AC-4EF2-8EC9-45ED4FFA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73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3171A-434D-44B3-AD83-45464041C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389C93-22F9-4DB6-9A65-658E9297C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C59C4C-F36B-4F72-ABC2-72207FF9C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E839D3-202D-41A9-B466-28C1F852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126DEC-604F-431F-AD7C-751D2894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49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DEBC99C-92C6-47AA-802F-AB4A9DF5C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338DFA-EC74-454F-9A42-F2678EF23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C8906C-B3DB-456F-942D-8020197C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9B1F57-5C33-4257-A8AC-FE99FEFD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2000EB-1861-43B8-B48A-E18DC564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45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142DC-F0DE-43BC-B542-018F3826B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408A8F-521C-4802-B506-6B91F9F68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49B25A-35B2-4A35-8CE0-3B32C16BE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7ADF6E-85FE-4AEE-9097-34A522D1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E8037F-BAEC-4F34-B647-7AAEFB14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42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C387C0-7BE1-4E83-AA2E-66530B25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BF938E-4151-43E0-B13B-A67380D18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C8DD44-5F9A-4CCC-8E30-94D8EFAA8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476DFE-9415-4225-B522-EFCA918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C220B8-BAFC-4B84-9A01-D0D079E2E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00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A7BC4-CA49-4F9B-A6B1-200BE236B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A1D6A2-8FC0-403C-974E-137A69310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165EE0-0A50-4375-85DA-674F6F861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110DF8-84CD-4007-9E1F-C112170E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D0C3B7-C78D-45E5-AFE7-A434B05C8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B13999-5537-48CE-BA0F-0C688DB0A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7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A9713-0C24-44D0-8324-4A1F0EAB5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11BA35-B532-45FC-BC0D-1CB1E5791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BA27C4-DE03-4439-90B5-2D1D54CE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DFE211-61CD-4232-9036-12A1A2A24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5F06260-A545-44BC-91C9-4E75D401F9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B17A13-6342-4FE7-9838-1E9281297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7EABC55-13A0-4C7D-A441-74462AB2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49CFC23-2A06-41AC-8F3E-CBAEF0EC4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16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606C4-8DDB-44F3-B5A2-02883E5BC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23C3A03-53BF-47A7-A10D-70F448452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33C1BA-82D1-4D29-B33D-3B4C77A7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6DCB79-4C0F-4CC3-B0ED-6D7E44C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08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1B54297-85B4-4F01-8783-81625133A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DD8696D-5FAF-4E4C-ADFD-B4C2FAF2B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B78149-4ACF-495E-9904-74EB8790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9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5E5C-545C-496D-8EF4-FB9AFA245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687105-E8EB-4629-82E8-1C7F1D032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60E2C69-F316-4ABC-BC85-E169B212C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6D2C7F-1E52-41B6-A093-63FDF79D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4492C4-ECAA-4ACB-942F-486B03AC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91F8D6-3517-4148-88F3-0902DD577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26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E5975-2ED5-4C55-9FB6-ED67C9E78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033B1EF-F84C-4C96-82A9-F1103D063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AC666EA-2CC3-4AC2-9884-DB60C44F0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FAD22B-089B-4188-B34B-B88561DE9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7CCA8C-DE96-465C-818A-0E71F371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244059-3CFC-4C10-BF57-E3A571E8A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64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481E00-C962-4600-A8F3-730FCAEA5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E7FA18-FB2C-4474-B1A1-844068668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22A3C-2A19-4722-86B4-5094E52D5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BF10D-4498-4F90-9216-D6DFF2B7BEB5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20420F-5B3A-42F7-B352-D7B7543D7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5DA740-2390-4423-AE47-C86C403D3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0C38C-08D2-4B26-B3FA-F6E234D71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61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00F94DE-BEB9-4A33-82D4-036818B1E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563D83C-CAC6-41E3-9771-CCD03004B2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369" y="5822302"/>
            <a:ext cx="749558" cy="74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1152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Karolína Krausová</dc:creator>
  <cp:lastModifiedBy>Karolína Krausová</cp:lastModifiedBy>
  <cp:revision>1</cp:revision>
  <dcterms:created xsi:type="dcterms:W3CDTF">2023-12-03T09:54:49Z</dcterms:created>
  <dcterms:modified xsi:type="dcterms:W3CDTF">2023-12-03T09:56:37Z</dcterms:modified>
</cp:coreProperties>
</file>