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7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4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1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7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1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7/12/18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9452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1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7qPAY9JqE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SWEUS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July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1" y="1902941"/>
            <a:ext cx="9786551" cy="234778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Questions &amp; Answers in a Business Context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Activity 2       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Chalkduster" panose="03050602040202020205" pitchFamily="66" charset="77"/>
              </a:rPr>
              <a:t> Work in pairs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halkduster" panose="03050602040202020205" pitchFamily="66" charset="77"/>
              </a:rPr>
              <a:t>Formulate a question to Steve Jobs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halkduster" panose="03050602040202020205" pitchFamily="66" charset="77"/>
              </a:rPr>
              <a:t>Think what his answer might be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halkduster" panose="03050602040202020205" pitchFamily="66" charset="77"/>
              </a:rPr>
              <a:t>Be prepared to ’perform’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233200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latin typeface="Monotype Corsiva" panose="03010101010201010101" pitchFamily="66" charset="0"/>
              </a:rPr>
              <a:t>What can you take away from this workshop?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32419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In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r>
              <a:rPr lang="en-US" sz="2800" dirty="0"/>
              <a:t>The importance of a Q &amp; A </a:t>
            </a:r>
          </a:p>
          <a:p>
            <a:r>
              <a:rPr lang="en-US" sz="2800" dirty="0"/>
              <a:t>Inviting questions</a:t>
            </a:r>
          </a:p>
          <a:p>
            <a:r>
              <a:rPr lang="en-US" sz="2800" dirty="0"/>
              <a:t>Asking questions</a:t>
            </a:r>
          </a:p>
          <a:p>
            <a:r>
              <a:rPr lang="en-US" sz="2800" dirty="0"/>
              <a:t>Dealing with questions</a:t>
            </a:r>
          </a:p>
          <a:p>
            <a:r>
              <a:rPr lang="en-US" sz="2800" dirty="0"/>
              <a:t>Activity 1:  Worksheet</a:t>
            </a:r>
          </a:p>
          <a:p>
            <a:r>
              <a:rPr lang="en-US" sz="2800" dirty="0"/>
              <a:t>Activity 2:  Steve Jobs Q &amp; A</a:t>
            </a:r>
          </a:p>
          <a:p>
            <a:r>
              <a:rPr lang="en-US" sz="2800" dirty="0"/>
              <a:t>Evaluation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227002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The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Discuss: What do you think is the importance of a Q &amp; A?</a:t>
            </a:r>
          </a:p>
          <a:p>
            <a:r>
              <a:rPr lang="en-US" sz="2800" dirty="0"/>
              <a:t>Possibility for more information</a:t>
            </a:r>
          </a:p>
          <a:p>
            <a:r>
              <a:rPr lang="en-US" sz="2800" dirty="0"/>
              <a:t>Opens a dialogue</a:t>
            </a:r>
          </a:p>
          <a:p>
            <a:r>
              <a:rPr lang="en-US" sz="2800" dirty="0"/>
              <a:t>Allows the presenter to clarify points</a:t>
            </a:r>
          </a:p>
          <a:p>
            <a:r>
              <a:rPr lang="en-US" sz="2800" dirty="0"/>
              <a:t>Interactive and dynamic</a:t>
            </a:r>
          </a:p>
          <a:p>
            <a:r>
              <a:rPr lang="en-US" sz="2800" dirty="0"/>
              <a:t>A chance for the presenter to learn something!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33622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Inviting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r>
              <a:rPr lang="en-US" sz="3000" dirty="0"/>
              <a:t>When?   During the presentation or at the end?</a:t>
            </a:r>
          </a:p>
          <a:p>
            <a:r>
              <a:rPr lang="en-US" sz="3000" dirty="0"/>
              <a:t>Set out the form of the Q &amp; A</a:t>
            </a:r>
          </a:p>
          <a:p>
            <a:r>
              <a:rPr lang="en-US" sz="3000" dirty="0"/>
              <a:t>Be respectful</a:t>
            </a:r>
          </a:p>
          <a:p>
            <a:r>
              <a:rPr lang="en-US" sz="3000" dirty="0"/>
              <a:t>Ensure there is a range of questioners</a:t>
            </a:r>
          </a:p>
          <a:p>
            <a:r>
              <a:rPr lang="en-US" sz="3000" dirty="0"/>
              <a:t>Open body language</a:t>
            </a:r>
          </a:p>
          <a:p>
            <a:r>
              <a:rPr lang="en-US" sz="3000" b="1" dirty="0">
                <a:solidFill>
                  <a:srgbClr val="00B050"/>
                </a:solidFill>
              </a:rPr>
              <a:t>Look as if you want to hear the questions!!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9118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Asking Questions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83958"/>
            <a:ext cx="10234996" cy="4609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Why are you asking a question?</a:t>
            </a:r>
          </a:p>
          <a:p>
            <a:r>
              <a:rPr lang="en-US" sz="2400" dirty="0"/>
              <a:t>To request detailed explanations for contents you didn’t understand or would like to hear further explanation about:</a:t>
            </a:r>
          </a:p>
          <a:p>
            <a:r>
              <a:rPr lang="en-US" sz="2400" dirty="0"/>
              <a:t>To ask about the results of experiments / research or projects:</a:t>
            </a:r>
          </a:p>
          <a:p>
            <a:r>
              <a:rPr lang="en-US" sz="2400" dirty="0"/>
              <a:t>To ask about previously known facts and information in order to inquire about any connection with other research or projects:</a:t>
            </a:r>
          </a:p>
          <a:p>
            <a:r>
              <a:rPr lang="en-US" sz="2400" dirty="0"/>
              <a:t>To challenge the presenter’s interpretations or to suggest other possibilities:</a:t>
            </a:r>
          </a:p>
          <a:p>
            <a:r>
              <a:rPr lang="en-US" sz="2400" dirty="0"/>
              <a:t>To suggest a new direction for the presenter’s research or project:</a:t>
            </a:r>
          </a:p>
          <a:p>
            <a:r>
              <a:rPr lang="en-US" sz="2400" dirty="0"/>
              <a:t>To ask about something not directly tied to the main point of the presentation: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5589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Asking Questions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How do you ask a question?</a:t>
            </a:r>
          </a:p>
          <a:p>
            <a:r>
              <a:rPr lang="en-US" sz="2400" dirty="0"/>
              <a:t>Speak clearly and not too fast</a:t>
            </a:r>
          </a:p>
          <a:p>
            <a:r>
              <a:rPr lang="en-US" sz="2400" dirty="0"/>
              <a:t>Look at the presenter</a:t>
            </a:r>
          </a:p>
          <a:p>
            <a:r>
              <a:rPr lang="en-US" sz="2400" dirty="0"/>
              <a:t>Be respectful</a:t>
            </a:r>
          </a:p>
          <a:p>
            <a:r>
              <a:rPr lang="en-US" sz="2400" dirty="0"/>
              <a:t>Use formal language</a:t>
            </a:r>
          </a:p>
          <a:p>
            <a:r>
              <a:rPr lang="en-US" sz="2400" dirty="0"/>
              <a:t>Don’t interrupt the answer</a:t>
            </a:r>
          </a:p>
          <a:p>
            <a:r>
              <a:rPr lang="en-US" sz="2400" dirty="0"/>
              <a:t>Prepare possible questions in advance</a:t>
            </a:r>
          </a:p>
          <a:p>
            <a:r>
              <a:rPr lang="en-US" sz="2400" dirty="0"/>
              <a:t>Have a follow-up ready, just in case.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7634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Dealing with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71600"/>
            <a:ext cx="10234996" cy="473898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Listen to the </a:t>
            </a:r>
            <a:r>
              <a:rPr lang="en-US" sz="2800" b="1" dirty="0"/>
              <a:t>ENTIRE </a:t>
            </a:r>
            <a:r>
              <a:rPr lang="en-US" sz="2800" dirty="0"/>
              <a:t>question</a:t>
            </a:r>
          </a:p>
          <a:p>
            <a:r>
              <a:rPr lang="en-US" sz="2800" dirty="0"/>
              <a:t>Pause and repeat the question</a:t>
            </a:r>
          </a:p>
          <a:p>
            <a:r>
              <a:rPr lang="en-US" sz="2800" dirty="0"/>
              <a:t>Credit the questioner</a:t>
            </a:r>
          </a:p>
          <a:p>
            <a:r>
              <a:rPr lang="en-US" sz="2800" dirty="0"/>
              <a:t>Answer clearly and </a:t>
            </a:r>
            <a:r>
              <a:rPr lang="en-US" sz="2800" b="1" dirty="0"/>
              <a:t>HONESTLY</a:t>
            </a:r>
          </a:p>
          <a:p>
            <a:r>
              <a:rPr lang="en-US" sz="2800" dirty="0"/>
              <a:t>If you don’t know – don’t lie! </a:t>
            </a:r>
            <a:r>
              <a:rPr lang="en-US" sz="2800" b="1" dirty="0"/>
              <a:t>Give a solution</a:t>
            </a:r>
          </a:p>
          <a:p>
            <a:r>
              <a:rPr lang="en-US" sz="2800" dirty="0"/>
              <a:t>Check in with the questioner – have you answered sufficiently?</a:t>
            </a:r>
          </a:p>
          <a:p>
            <a:r>
              <a:rPr lang="en-US" sz="2800" dirty="0"/>
              <a:t>Don’t get into an argument</a:t>
            </a:r>
          </a:p>
          <a:p>
            <a:r>
              <a:rPr lang="en-US" sz="2800" dirty="0"/>
              <a:t>Be respectful</a:t>
            </a:r>
          </a:p>
          <a:p>
            <a:r>
              <a:rPr lang="en-US" sz="2800" dirty="0"/>
              <a:t>Body language and eye contact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19384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Chalkduster" panose="03050602040202020205" pitchFamily="66" charset="77"/>
              </a:rPr>
              <a:t>Dealing with questions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Chalkduster" panose="03050602040202020205" pitchFamily="66" charset="77"/>
              </a:rPr>
              <a:t> – a worksheet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Chalkduster" panose="03050602040202020205" pitchFamily="66" charset="77"/>
              </a:rPr>
              <a:t>Work in pairs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100000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Activity 2     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Chalkduster" panose="03050602040202020205" pitchFamily="66" charset="77"/>
              </a:rPr>
              <a:t>Watch this presentation by Steve Jobs. Make some notes as you watch and think of a possible question you might ask.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hlinkClick r:id="rId2"/>
              </a:rPr>
              <a:t>https://www.youtube.com/watch?v</a:t>
            </a:r>
            <a:r>
              <a:rPr lang="en-US" sz="2400">
                <a:solidFill>
                  <a:schemeClr val="bg1"/>
                </a:solidFill>
                <a:hlinkClick r:id="rId2"/>
              </a:rPr>
              <a:t>=x7qPAY9JqE4</a:t>
            </a:r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81E6C-BE33-B84D-96F3-67CE385EDC3B}"/>
              </a:ext>
            </a:extLst>
          </p:cNvPr>
          <p:cNvSpPr txBox="1"/>
          <p:nvPr/>
        </p:nvSpPr>
        <p:spPr>
          <a:xfrm>
            <a:off x="889686" y="518984"/>
            <a:ext cx="114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Questions &amp; Answers in a 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299412251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104</TotalTime>
  <Words>638</Words>
  <Application>Microsoft Macintosh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Chalkduster</vt:lpstr>
      <vt:lpstr>Cooper Black</vt:lpstr>
      <vt:lpstr>Gill Sans MT</vt:lpstr>
      <vt:lpstr>Monotype Corsiva</vt:lpstr>
      <vt:lpstr>Parcel</vt:lpstr>
      <vt:lpstr>SWEUS Masaryk    July 2018</vt:lpstr>
      <vt:lpstr>In this workshop</vt:lpstr>
      <vt:lpstr>The Q&amp;A</vt:lpstr>
      <vt:lpstr>Inviting Questions</vt:lpstr>
      <vt:lpstr>Asking Questions (1)</vt:lpstr>
      <vt:lpstr>Asking Questions (2)</vt:lpstr>
      <vt:lpstr>Dealing with questions </vt:lpstr>
      <vt:lpstr>Activity 1</vt:lpstr>
      <vt:lpstr>Activity 2      (1)</vt:lpstr>
      <vt:lpstr>Activity 2        (2)</vt:lpstr>
      <vt:lpstr>evaluation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Marcus Grollman</cp:lastModifiedBy>
  <cp:revision>15</cp:revision>
  <dcterms:created xsi:type="dcterms:W3CDTF">2018-07-01T12:23:09Z</dcterms:created>
  <dcterms:modified xsi:type="dcterms:W3CDTF">2018-07-12T13:41:16Z</dcterms:modified>
</cp:coreProperties>
</file>