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0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5CDB70-3151-4211-A88A-3AF2A2ED9F2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584A6-05FB-48AE-A395-C1BB79984B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38A10-78D1-4AC1-8B94-84035D81FE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91A5BFD-2767-4E42-92FE-CC7D449201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838CD-6662-4D77-9998-BD5D510CAE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AEDB4-639E-4336-8E70-6BC30F7688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D7E1E-AD3D-47E0-9FA2-B4E7D1588D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63A0A-2F94-4C0C-89D9-3EBFA9164BA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83A5D-50F1-4B7F-BD9B-5323AFF98C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C6797-459A-4828-A4D0-8768956331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C1035-48BC-4B8A-B43B-CC1AC626D6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5D45A-88F3-4780-93D9-53BD65B7F5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C3F524-82D8-47A1-9AC1-09923046F94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548681"/>
            <a:ext cx="7560840" cy="15841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b="1" dirty="0" smtClean="0"/>
              <a:t>Pedagogická fakulta Univerzity v Granadě</a:t>
            </a:r>
            <a:br>
              <a:rPr lang="cs-CZ" sz="2400" b="1" dirty="0" smtClean="0"/>
            </a:br>
            <a:r>
              <a:rPr lang="cs-CZ" sz="2400" b="1" dirty="0" smtClean="0"/>
              <a:t>-  Výukový pobyt</a:t>
            </a:r>
            <a:endParaRPr lang="cs-CZ" sz="2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				Jana </a:t>
            </a:r>
            <a:r>
              <a:rPr lang="cs-CZ" sz="2400" dirty="0" err="1" smtClean="0"/>
              <a:t>Kubrická</a:t>
            </a:r>
            <a:endParaRPr lang="cs-CZ" sz="2400" dirty="0" smtClean="0"/>
          </a:p>
          <a:p>
            <a:r>
              <a:rPr lang="cs-CZ" sz="2400" dirty="0" smtClean="0"/>
              <a:t>				Odd. CJV na </a:t>
            </a:r>
            <a:r>
              <a:rPr lang="cs-CZ" sz="2400" dirty="0" err="1" smtClean="0"/>
              <a:t>FSpS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fakulta UGR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Katedra </a:t>
            </a:r>
            <a:r>
              <a:rPr lang="cs-CZ" dirty="0"/>
              <a:t>p</a:t>
            </a:r>
            <a:r>
              <a:rPr lang="cs-CZ" dirty="0" smtClean="0"/>
              <a:t>rimárního vzdělávání – oddělení cizích jazyků (AJ, FJ)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Javier </a:t>
            </a:r>
            <a:r>
              <a:rPr lang="cs-CZ" dirty="0" err="1" smtClean="0"/>
              <a:t>Villoria</a:t>
            </a:r>
            <a:r>
              <a:rPr lang="cs-CZ" dirty="0" smtClean="0"/>
              <a:t> </a:t>
            </a:r>
            <a:r>
              <a:rPr lang="cs-CZ" dirty="0" err="1" smtClean="0"/>
              <a:t>Prieto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53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a adaptace výukových materiálů</a:t>
            </a:r>
          </a:p>
          <a:p>
            <a:r>
              <a:rPr lang="cs-CZ" dirty="0" smtClean="0"/>
              <a:t>Kulturní a ideologické aspekty práce </a:t>
            </a:r>
          </a:p>
          <a:p>
            <a:pPr marL="0" indent="0">
              <a:buNone/>
            </a:pPr>
            <a:r>
              <a:rPr lang="cs-CZ" dirty="0" smtClean="0"/>
              <a:t>    s globální učebnicí AJ</a:t>
            </a:r>
          </a:p>
          <a:p>
            <a:r>
              <a:rPr lang="cs-CZ" dirty="0" smtClean="0"/>
              <a:t>Alternativy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163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Učitelské vzdělávání (Maria </a:t>
            </a:r>
            <a:r>
              <a:rPr lang="cs-CZ" dirty="0" err="1" smtClean="0"/>
              <a:t>Esther</a:t>
            </a:r>
            <a:r>
              <a:rPr lang="cs-CZ" dirty="0" smtClean="0"/>
              <a:t> </a:t>
            </a:r>
            <a:r>
              <a:rPr lang="cs-CZ" dirty="0" err="1" smtClean="0"/>
              <a:t>Lemus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Praxe ve školách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925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Porta </a:t>
            </a:r>
            <a:r>
              <a:rPr lang="cs-CZ" dirty="0" err="1" smtClean="0"/>
              <a:t>Linguarum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idaktika cizích jazyků</a:t>
            </a:r>
          </a:p>
          <a:p>
            <a:r>
              <a:rPr lang="cs-CZ" dirty="0"/>
              <a:t>e</a:t>
            </a:r>
            <a:r>
              <a:rPr lang="cs-CZ" dirty="0" smtClean="0"/>
              <a:t>mpirické i teoretické příspěvky</a:t>
            </a:r>
          </a:p>
          <a:p>
            <a:r>
              <a:rPr lang="cs-CZ" dirty="0"/>
              <a:t>a</a:t>
            </a:r>
            <a:r>
              <a:rPr lang="cs-CZ" dirty="0" smtClean="0"/>
              <a:t>ngličtina/ španělština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11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85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441</TotalTime>
  <Words>63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Profil</vt:lpstr>
      <vt:lpstr>                 Pedagogická fakulta Univerzity v Granadě -  Výukový pobyt</vt:lpstr>
      <vt:lpstr>Pedagogická fakulta UGR</vt:lpstr>
      <vt:lpstr>Výuka</vt:lpstr>
      <vt:lpstr>Aktuální témata</vt:lpstr>
      <vt:lpstr>Časopis Porta Linguarum</vt:lpstr>
      <vt:lpstr>Děkuji za pozornost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v učebnicích anglického jazyka</dc:title>
  <dc:creator>Kubricka</dc:creator>
  <cp:lastModifiedBy>Zdenal</cp:lastModifiedBy>
  <cp:revision>19</cp:revision>
  <dcterms:created xsi:type="dcterms:W3CDTF">2015-03-29T11:18:49Z</dcterms:created>
  <dcterms:modified xsi:type="dcterms:W3CDTF">2017-01-22T23:18:05Z</dcterms:modified>
</cp:coreProperties>
</file>