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594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9760" y="1125360"/>
            <a:ext cx="8086320" cy="3001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82520" y="2565360"/>
            <a:ext cx="7517880" cy="26636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28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  <a:endParaRPr lang="en-US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/>
          </p:nvPr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9696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Definujte zápatí - název prezentace / pracoviště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48A30DE8-DD4C-469A-843F-CD7CBA78C585}" type="slidenum">
              <a:rPr lang="cs-CZ" sz="1200" strike="noStrike" spc="-1">
                <a:solidFill>
                  <a:srgbClr val="9696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14000" y="6248520"/>
            <a:ext cx="63140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cs-CZ" sz="1200" strike="noStrike" spc="-1" dirty="0">
                <a:solidFill>
                  <a:srgbClr val="9696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Definujte zápatí - název prezentace / pracoviště</a:t>
            </a:r>
            <a:endParaRPr lang="cs-CZ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6858000" y="6248520"/>
            <a:ext cx="1832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0D80454-2382-440F-829E-F337F51CCC96}" type="slidenum">
              <a:rPr lang="cs-CZ" sz="1200" strike="noStrike" spc="-1">
                <a:solidFill>
                  <a:srgbClr val="9696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cs-CZ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/>
          </p:nvPr>
        </p:nvSpPr>
        <p:spPr>
          <a:xfrm>
            <a:off x="539930" y="1327377"/>
            <a:ext cx="8056149" cy="3577269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alibri" panose="020F0502020204030204" pitchFamily="34" charset="0"/>
              </a:rPr>
              <a:t>Staff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Mobility Erasmus+</a:t>
            </a:r>
          </a:p>
          <a:p>
            <a:pPr marL="0" indent="0">
              <a:buNone/>
            </a:pPr>
            <a:r>
              <a:rPr lang="cs-CZ" dirty="0" err="1" smtClean="0">
                <a:latin typeface="Calibri" panose="020F0502020204030204" pitchFamily="34" charset="0"/>
              </a:rPr>
              <a:t>Fachhochschule</a:t>
            </a:r>
            <a:r>
              <a:rPr lang="cs-CZ" dirty="0" smtClean="0">
                <a:latin typeface="Calibri" panose="020F0502020204030204" pitchFamily="34" charset="0"/>
              </a:rPr>
              <a:t> Burgenland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Calibri" panose="020F0502020204030204" pitchFamily="34" charset="0"/>
              </a:rPr>
              <a:t>Eisenstadt</a:t>
            </a:r>
            <a:r>
              <a:rPr lang="cs-CZ" dirty="0" smtClean="0">
                <a:latin typeface="Calibri" panose="020F0502020204030204" pitchFamily="34" charset="0"/>
              </a:rPr>
              <a:t>, 23.-25. 5. 2016</a:t>
            </a: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Petra </a:t>
            </a:r>
            <a:r>
              <a:rPr lang="cs-CZ" sz="2400" dirty="0" smtClean="0">
                <a:latin typeface="Calibri" panose="020F0502020204030204" pitchFamily="34" charset="0"/>
              </a:rPr>
              <a:t>Sojková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65" y="1965688"/>
            <a:ext cx="1428750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Obecně o FH Burgenland </a:t>
            </a:r>
            <a:endParaRPr lang="cs-CZ" sz="28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9760" y="2141621"/>
            <a:ext cx="8086320" cy="324852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-</a:t>
            </a:r>
            <a:r>
              <a:rPr lang="cs-CZ" sz="2000" dirty="0" smtClean="0"/>
              <a:t> </a:t>
            </a:r>
            <a:r>
              <a:rPr lang="cs-CZ" sz="2000" b="1" dirty="0" smtClean="0"/>
              <a:t>Dlouhodobě pozitivní reference </a:t>
            </a:r>
            <a:r>
              <a:rPr lang="cs-CZ" sz="2000" dirty="0" smtClean="0"/>
              <a:t>od studentů MU vracejících se z </a:t>
            </a:r>
          </a:p>
          <a:p>
            <a:pPr marL="0" indent="0">
              <a:buNone/>
            </a:pPr>
            <a:r>
              <a:rPr lang="cs-CZ" sz="2000" dirty="0" smtClean="0"/>
              <a:t>pobytu Erasmus, s certifikáty B2 nebo C1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b="1" dirty="0" smtClean="0"/>
              <a:t>Velkorysý koncept výuky jazyků </a:t>
            </a:r>
            <a:r>
              <a:rPr lang="cs-CZ" sz="2000" dirty="0" smtClean="0"/>
              <a:t>– jedna ze základních </a:t>
            </a:r>
          </a:p>
          <a:p>
            <a:pPr marL="0" indent="0">
              <a:buNone/>
            </a:pPr>
            <a:r>
              <a:rPr lang="cs-CZ" sz="2000" dirty="0" smtClean="0"/>
              <a:t>charakteristik školy, programové zaměření na střední a východní </a:t>
            </a:r>
          </a:p>
          <a:p>
            <a:pPr marL="0" indent="0">
              <a:buNone/>
            </a:pPr>
            <a:r>
              <a:rPr lang="cs-CZ" sz="2000" dirty="0" smtClean="0"/>
              <a:t>Evropu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b="1" dirty="0" smtClean="0"/>
              <a:t>Individuální přístup </a:t>
            </a:r>
            <a:r>
              <a:rPr lang="cs-CZ" sz="2000" dirty="0" smtClean="0"/>
              <a:t>ke studentům, komorní prostředí, moderní</a:t>
            </a:r>
          </a:p>
          <a:p>
            <a:pPr marL="0" indent="0">
              <a:buNone/>
            </a:pPr>
            <a:r>
              <a:rPr lang="cs-CZ" sz="2000" dirty="0" smtClean="0"/>
              <a:t>budova, ubytování na kolejích vedle </a:t>
            </a:r>
            <a:r>
              <a:rPr lang="cs-CZ" sz="2000" dirty="0" smtClean="0"/>
              <a:t>univerzity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445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/>
              <a:t>Náslechy v kurzech Němčina jako cizí jazyk,</a:t>
            </a:r>
            <a:r>
              <a:rPr lang="cs-CZ" sz="2000" dirty="0" smtClean="0"/>
              <a:t> Dr. Petra </a:t>
            </a:r>
            <a:r>
              <a:rPr lang="cs-CZ" sz="2000" dirty="0" err="1" smtClean="0"/>
              <a:t>Hauptfeld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9760" y="1772639"/>
            <a:ext cx="8086320" cy="3521255"/>
          </a:xfrm>
        </p:spPr>
        <p:txBody>
          <a:bodyPr/>
          <a:lstStyle/>
          <a:p>
            <a:r>
              <a:rPr lang="cs-CZ" sz="2000" dirty="0"/>
              <a:t>-</a:t>
            </a:r>
            <a:r>
              <a:rPr lang="cs-CZ" sz="2000" dirty="0" smtClean="0"/>
              <a:t>pokročilost </a:t>
            </a:r>
            <a:r>
              <a:rPr lang="cs-CZ" sz="2000" b="1" dirty="0" smtClean="0"/>
              <a:t>B2-C1</a:t>
            </a:r>
            <a:r>
              <a:rPr lang="cs-CZ" sz="2000" dirty="0" smtClean="0"/>
              <a:t> obecný jazyk, příprava na zkoušku, výstupem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certifikát </a:t>
            </a:r>
            <a:r>
              <a:rPr lang="de-DE" sz="2000" dirty="0" smtClean="0"/>
              <a:t>ÖSD (Österreichisches Sprachdiplom)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de-DE" sz="2000" dirty="0"/>
              <a:t>p</a:t>
            </a:r>
            <a:r>
              <a:rPr lang="cs-CZ" sz="2000" dirty="0" err="1" smtClean="0"/>
              <a:t>okročilost</a:t>
            </a:r>
            <a:r>
              <a:rPr lang="cs-CZ" sz="2000" dirty="0" smtClean="0"/>
              <a:t> </a:t>
            </a:r>
            <a:r>
              <a:rPr lang="cs-CZ" sz="2000" b="1" dirty="0" smtClean="0"/>
              <a:t>A2-B1</a:t>
            </a:r>
            <a:r>
              <a:rPr lang="cs-CZ" sz="2000" dirty="0" smtClean="0"/>
              <a:t> </a:t>
            </a:r>
            <a:r>
              <a:rPr lang="de-DE" sz="2000" dirty="0" err="1" smtClean="0"/>
              <a:t>obecn</a:t>
            </a:r>
            <a:r>
              <a:rPr lang="cs-CZ" sz="2000" dirty="0" smtClean="0"/>
              <a:t>ý jazyk (použití angličtiny jako výchozího jazyka pro překladové věty)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b="1" dirty="0" smtClean="0"/>
              <a:t>Akademické psaní </a:t>
            </a:r>
            <a:r>
              <a:rPr lang="cs-CZ" sz="2000" dirty="0" smtClean="0"/>
              <a:t>– kurz vedený formou workshopu, studenti po etapách představují svou prezentaci, vyučující s nimi pracuje přímo v hodině </a:t>
            </a:r>
          </a:p>
          <a:p>
            <a:pPr>
              <a:buFontTx/>
              <a:buChar char="-"/>
            </a:pPr>
            <a:r>
              <a:rPr lang="cs-CZ" sz="2000" dirty="0" smtClean="0"/>
              <a:t>nepřenosné do našich podmínek</a:t>
            </a:r>
            <a:r>
              <a:rPr lang="de-DE" sz="2000" dirty="0" smtClean="0"/>
              <a:t>; </a:t>
            </a:r>
            <a:r>
              <a:rPr lang="de-DE" sz="2000" dirty="0" err="1" smtClean="0"/>
              <a:t>zaj</a:t>
            </a:r>
            <a:r>
              <a:rPr lang="cs-CZ" sz="2000" dirty="0" err="1" smtClean="0"/>
              <a:t>ímavé</a:t>
            </a:r>
            <a:r>
              <a:rPr lang="cs-CZ" sz="2000" dirty="0" smtClean="0"/>
              <a:t> pozorování chybových jevů typických pro jednotlivé národnosti (potvrzují i taxikáři ve městě</a:t>
            </a:r>
            <a:r>
              <a:rPr lang="cs-CZ" sz="2000" dirty="0" smtClean="0"/>
              <a:t>)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661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2223" y="1274827"/>
            <a:ext cx="8306863" cy="819787"/>
          </a:xfrm>
        </p:spPr>
        <p:txBody>
          <a:bodyPr/>
          <a:lstStyle/>
          <a:p>
            <a:r>
              <a:rPr lang="cs-CZ" sz="2000" dirty="0" smtClean="0"/>
              <a:t>Náslech </a:t>
            </a:r>
            <a:r>
              <a:rPr lang="cs-CZ" sz="2000" dirty="0" smtClean="0"/>
              <a:t>v hodině </a:t>
            </a:r>
            <a:r>
              <a:rPr lang="cs-CZ" sz="2000" b="1" dirty="0" smtClean="0"/>
              <a:t>češtiny pro rakouské studenty, 4. semestr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Mag</a:t>
            </a:r>
            <a:r>
              <a:rPr lang="cs-CZ" sz="2000" dirty="0" smtClean="0"/>
              <a:t>. Ludmila </a:t>
            </a:r>
            <a:r>
              <a:rPr lang="cs-CZ" sz="2000" dirty="0" err="1" smtClean="0"/>
              <a:t>Waschak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42223" y="2358190"/>
            <a:ext cx="8120514" cy="3176336"/>
          </a:xfrm>
        </p:spPr>
        <p:txBody>
          <a:bodyPr/>
          <a:lstStyle/>
          <a:p>
            <a:r>
              <a:rPr lang="cs-CZ" sz="2000" dirty="0" smtClean="0"/>
              <a:t>vyučující </a:t>
            </a:r>
            <a:r>
              <a:rPr lang="cs-CZ" sz="2000" dirty="0" smtClean="0"/>
              <a:t>rodilá mluvčí</a:t>
            </a:r>
          </a:p>
          <a:p>
            <a:endParaRPr lang="cs-CZ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elmi dobrá úroveň, dynamická výuka</a:t>
            </a:r>
          </a:p>
          <a:p>
            <a:endParaRPr lang="cs-CZ" sz="2000" dirty="0" smtClean="0"/>
          </a:p>
          <a:p>
            <a:r>
              <a:rPr lang="cs-CZ" sz="2000" dirty="0"/>
              <a:t>m</a:t>
            </a:r>
            <a:r>
              <a:rPr lang="cs-CZ" sz="2000" dirty="0" smtClean="0"/>
              <a:t>otivovaní studenti s vyhlídkou na dobré pracovní uplatnění, někteří se slovanským rodinným zázemím, ale i bez něj velmi dobré výsledky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 písemce – automaticky zábrany proti opisování </a:t>
            </a:r>
            <a:r>
              <a:rPr lang="cs-CZ" sz="2000" dirty="0" smtClean="0"/>
              <a:t>:-)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25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659129" y="1772639"/>
            <a:ext cx="8086320" cy="3328749"/>
          </a:xfrm>
        </p:spPr>
        <p:txBody>
          <a:bodyPr anchor="t"/>
          <a:lstStyle/>
          <a:p>
            <a:r>
              <a:rPr lang="cs-CZ" sz="1600" dirty="0"/>
              <a:t>m</a:t>
            </a:r>
            <a:r>
              <a:rPr lang="cs-CZ" sz="1600" dirty="0" smtClean="0"/>
              <a:t>aďarský název </a:t>
            </a:r>
            <a:r>
              <a:rPr lang="cs-CZ" sz="1600" b="1" dirty="0" err="1" smtClean="0"/>
              <a:t>Kismarton</a:t>
            </a:r>
            <a:r>
              <a:rPr lang="cs-CZ" sz="1600" b="1" dirty="0" smtClean="0"/>
              <a:t>,</a:t>
            </a:r>
            <a:r>
              <a:rPr lang="cs-CZ" sz="1600" dirty="0" smtClean="0"/>
              <a:t> </a:t>
            </a:r>
            <a:r>
              <a:rPr lang="cs-CZ" sz="1600" dirty="0" err="1" smtClean="0"/>
              <a:t>chorvat</a:t>
            </a:r>
            <a:r>
              <a:rPr lang="cs-CZ" sz="1600" dirty="0" smtClean="0"/>
              <a:t>. </a:t>
            </a:r>
            <a:r>
              <a:rPr lang="cs-CZ" sz="1600" dirty="0" err="1" smtClean="0"/>
              <a:t>Željezno</a:t>
            </a:r>
            <a:endParaRPr lang="cs-CZ" sz="1600" dirty="0"/>
          </a:p>
          <a:p>
            <a:r>
              <a:rPr lang="cs-CZ" sz="1600" dirty="0"/>
              <a:t>n</a:t>
            </a:r>
            <a:r>
              <a:rPr lang="cs-CZ" sz="1600" dirty="0" smtClean="0"/>
              <a:t>ejmenší rak. </a:t>
            </a:r>
            <a:r>
              <a:rPr lang="cs-CZ" sz="1600" dirty="0"/>
              <a:t>z</a:t>
            </a:r>
            <a:r>
              <a:rPr lang="cs-CZ" sz="1600" dirty="0" smtClean="0"/>
              <a:t>emské hlavní město, 14 000 obyvatel</a:t>
            </a:r>
            <a:endParaRPr lang="cs-CZ" sz="1600" dirty="0"/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politicky nyní bašta FP</a:t>
            </a:r>
            <a:r>
              <a:rPr lang="de-DE" sz="1600" dirty="0" smtClean="0"/>
              <a:t>Ö,</a:t>
            </a:r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err="1" smtClean="0"/>
              <a:t>pobyt</a:t>
            </a:r>
            <a:r>
              <a:rPr lang="de-DE" sz="1600" dirty="0" smtClean="0"/>
              <a:t> v </a:t>
            </a:r>
            <a:r>
              <a:rPr lang="de-DE" sz="1600" dirty="0" err="1" smtClean="0"/>
              <a:t>dob</a:t>
            </a:r>
            <a:r>
              <a:rPr lang="cs-CZ" sz="1600" dirty="0" smtClean="0"/>
              <a:t>ě první prezidentské</a:t>
            </a:r>
          </a:p>
          <a:p>
            <a:pPr marL="0" indent="0">
              <a:buNone/>
            </a:pPr>
            <a:r>
              <a:rPr lang="cs-CZ" sz="1600" dirty="0" smtClean="0"/>
              <a:t> volby</a:t>
            </a:r>
          </a:p>
          <a:p>
            <a:pPr marL="0" indent="0">
              <a:buNone/>
            </a:pPr>
            <a:r>
              <a:rPr lang="cs-CZ" sz="1600" dirty="0"/>
              <a:t>z</a:t>
            </a:r>
            <a:r>
              <a:rPr lang="cs-CZ" sz="1600" dirty="0" smtClean="0"/>
              <a:t>ámek rodu </a:t>
            </a:r>
            <a:r>
              <a:rPr lang="cs-CZ" sz="1600" dirty="0" err="1" smtClean="0"/>
              <a:t>Esterházy</a:t>
            </a:r>
            <a:r>
              <a:rPr lang="cs-CZ" sz="1600" dirty="0" smtClean="0"/>
              <a:t>, J. Haydn</a:t>
            </a:r>
          </a:p>
          <a:p>
            <a:pPr marL="0" indent="0">
              <a:buNone/>
            </a:pPr>
            <a:r>
              <a:rPr lang="cs-CZ" sz="1600" dirty="0" smtClean="0"/>
              <a:t>Neziderské </a:t>
            </a:r>
            <a:r>
              <a:rPr lang="cs-CZ" sz="1600" dirty="0" smtClean="0"/>
              <a:t>jezero</a:t>
            </a:r>
            <a:endParaRPr lang="cs-CZ" sz="1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/>
              <a:t>Interkulturní </a:t>
            </a:r>
            <a:r>
              <a:rPr lang="cs-CZ" sz="2000" b="1" dirty="0" smtClean="0"/>
              <a:t>aspekty pobytu</a:t>
            </a:r>
            <a:endParaRPr lang="cs-CZ" sz="20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12" y="2193925"/>
            <a:ext cx="1476375" cy="819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43947" y="2518128"/>
            <a:ext cx="72479" cy="7247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44" y="2858363"/>
            <a:ext cx="2079338" cy="13893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55" y="3337279"/>
            <a:ext cx="2443694" cy="98919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517" y="4848983"/>
            <a:ext cx="880932" cy="11141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19" y="4023761"/>
            <a:ext cx="1524000" cy="1283257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308" y="4665390"/>
            <a:ext cx="20955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409</TotalTime>
  <Words>265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DejaVu Sans</vt:lpstr>
      <vt:lpstr>Symbol</vt:lpstr>
      <vt:lpstr>Tahoma</vt:lpstr>
      <vt:lpstr>Times New Roman</vt:lpstr>
      <vt:lpstr>Wingdings</vt:lpstr>
      <vt:lpstr>Office Theme</vt:lpstr>
      <vt:lpstr>Prezentace aplikace PowerPoint</vt:lpstr>
      <vt:lpstr>Obecně o FH Burgenland </vt:lpstr>
      <vt:lpstr>Náslechy v kurzech Němčina jako cizí jazyk, Dr. Petra Hauptfeld</vt:lpstr>
      <vt:lpstr>Náslech v hodině češtiny pro rakouské studenty, 4. semestr Mag. Ludmila Waschak</vt:lpstr>
      <vt:lpstr>Interkulturní aspekty pobytu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</dc:creator>
  <cp:lastModifiedBy>Petra Sojkova</cp:lastModifiedBy>
  <cp:revision>25</cp:revision>
  <dcterms:modified xsi:type="dcterms:W3CDTF">2017-01-22T22:51:42Z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2015-11-23T07:04:47Z</dcterms:created>
  <dc:creator>Šindelář</dc:creator>
  <dc:language>cs-CZ</dc:language>
  <cp:lastModifiedBy>Pavel Šindelář</cp:lastModifiedBy>
  <cp:lastPrinted>1601-01-01T00:00:00Z</cp:lastPrinted>
  <dcterms:modified xsi:type="dcterms:W3CDTF">2016-02-26T07:39:21Z</dcterms:modified>
  <cp:revision>16</cp:revision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