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85" d="100"/>
          <a:sy n="85" d="100"/>
        </p:scale>
        <p:origin x="1644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678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urnals.vu.lt/verbum/issue/view/10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ference.uki.vu.lt/important-dat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0177" y="1727201"/>
            <a:ext cx="7460897" cy="3502026"/>
          </a:xfrm>
        </p:spPr>
        <p:txBody>
          <a:bodyPr/>
          <a:lstStyle/>
          <a:p>
            <a:pPr algn="ctr"/>
            <a:r>
              <a:rPr lang="cs-CZ" altLang="cs-CZ" dirty="0" err="1"/>
              <a:t>Linguistic</a:t>
            </a:r>
            <a:r>
              <a:rPr lang="cs-CZ" altLang="cs-CZ" dirty="0"/>
              <a:t>, </a:t>
            </a:r>
            <a:r>
              <a:rPr lang="cs-CZ" altLang="cs-CZ" dirty="0" err="1"/>
              <a:t>Educational</a:t>
            </a:r>
            <a:r>
              <a:rPr lang="cs-CZ" altLang="cs-CZ" dirty="0"/>
              <a:t> and </a:t>
            </a:r>
            <a:r>
              <a:rPr lang="cs-CZ" altLang="cs-CZ" dirty="0" err="1"/>
              <a:t>Intercultural</a:t>
            </a:r>
            <a:r>
              <a:rPr lang="cs-CZ" altLang="cs-CZ" dirty="0"/>
              <a:t> </a:t>
            </a:r>
            <a:r>
              <a:rPr lang="cs-CZ" altLang="cs-CZ" dirty="0" err="1"/>
              <a:t>Research</a:t>
            </a:r>
            <a:r>
              <a:rPr lang="cs-CZ" altLang="cs-CZ" dirty="0"/>
              <a:t> 2017</a:t>
            </a:r>
            <a:br>
              <a:rPr lang="cs-CZ" altLang="cs-CZ" dirty="0"/>
            </a:br>
            <a:r>
              <a:rPr lang="cs-CZ" altLang="cs-CZ" dirty="0"/>
              <a:t>Vilnius, Litva</a:t>
            </a:r>
            <a:br>
              <a:rPr lang="cs-CZ" altLang="cs-CZ" dirty="0"/>
            </a:br>
            <a:r>
              <a:rPr lang="cs-CZ" altLang="cs-CZ" dirty="0"/>
              <a:t>12.-13.10.2017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sz="2400" dirty="0"/>
              <a:t>Petra Trávníková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7. ročník mezinárodní konference</a:t>
            </a:r>
          </a:p>
          <a:p>
            <a:endParaRPr lang="cs-CZ" altLang="cs-CZ" dirty="0"/>
          </a:p>
          <a:p>
            <a:r>
              <a:rPr lang="cs-CZ" altLang="cs-CZ" dirty="0"/>
              <a:t>Pořadatelé: </a:t>
            </a:r>
          </a:p>
          <a:p>
            <a:pPr lvl="1"/>
            <a:r>
              <a:rPr lang="cs-CZ" altLang="cs-CZ" dirty="0"/>
              <a:t>Institute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Foreign</a:t>
            </a:r>
            <a:r>
              <a:rPr lang="cs-CZ" altLang="cs-CZ" dirty="0"/>
              <a:t> </a:t>
            </a:r>
            <a:r>
              <a:rPr lang="cs-CZ" altLang="cs-CZ" dirty="0" err="1"/>
              <a:t>Languages</a:t>
            </a:r>
            <a:r>
              <a:rPr lang="cs-CZ" altLang="cs-CZ" dirty="0"/>
              <a:t>, </a:t>
            </a:r>
            <a:r>
              <a:rPr lang="cs-CZ" altLang="cs-CZ" dirty="0" err="1"/>
              <a:t>Faculty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Philology</a:t>
            </a:r>
            <a:r>
              <a:rPr lang="cs-CZ" altLang="cs-CZ" dirty="0"/>
              <a:t>, Vilnius University, Litva </a:t>
            </a:r>
          </a:p>
          <a:p>
            <a:pPr lvl="1"/>
            <a:r>
              <a:rPr lang="cs-CZ" altLang="cs-CZ" dirty="0" err="1"/>
              <a:t>Faculty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Humanities</a:t>
            </a:r>
            <a:r>
              <a:rPr lang="cs-CZ" altLang="cs-CZ" dirty="0"/>
              <a:t>, University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Cagliari</a:t>
            </a:r>
            <a:r>
              <a:rPr lang="cs-CZ" altLang="cs-CZ" dirty="0"/>
              <a:t>, Itálie</a:t>
            </a:r>
          </a:p>
          <a:p>
            <a:pPr lvl="1"/>
            <a:endParaRPr lang="cs-CZ" altLang="cs-CZ" dirty="0"/>
          </a:p>
          <a:p>
            <a:r>
              <a:rPr lang="cs-CZ" altLang="cs-CZ" dirty="0"/>
              <a:t>Vilnius University: </a:t>
            </a:r>
            <a:r>
              <a:rPr lang="cs-CZ" altLang="cs-CZ" dirty="0" err="1"/>
              <a:t>zal</a:t>
            </a:r>
            <a:r>
              <a:rPr lang="cs-CZ" altLang="cs-CZ" dirty="0"/>
              <a:t>. 1579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4E0BA-7D34-4811-A572-75757A05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Tématické</a:t>
            </a:r>
            <a:r>
              <a:rPr lang="cs-CZ" dirty="0"/>
              <a:t> okruhy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9F2BE7-2941-4A04-97F4-8DCFE82D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Lingvistika (sociolingvistika, pragmatika, analýza diskurzu)- politický diskurz- </a:t>
            </a:r>
            <a:r>
              <a:rPr lang="cs-CZ" dirty="0" err="1"/>
              <a:t>medialinguistics</a:t>
            </a:r>
            <a:endParaRPr lang="cs-CZ" dirty="0"/>
          </a:p>
          <a:p>
            <a:r>
              <a:rPr lang="cs-CZ" dirty="0"/>
              <a:t>Interkulturní komunikace, </a:t>
            </a:r>
            <a:r>
              <a:rPr lang="cs-CZ" dirty="0" err="1"/>
              <a:t>multilingualismus</a:t>
            </a:r>
            <a:endParaRPr lang="cs-CZ" dirty="0"/>
          </a:p>
          <a:p>
            <a:r>
              <a:rPr lang="cs-CZ" dirty="0"/>
              <a:t>Akademický diskurz</a:t>
            </a:r>
          </a:p>
          <a:p>
            <a:r>
              <a:rPr lang="cs-CZ" dirty="0"/>
              <a:t>Didaktika cizích jazyků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C0F31C-A3FC-41C1-ADF1-3FA314C9C4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98EC75-31C3-46BA-BCAA-EF657129C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591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85E32-F861-45CE-B421-E0470A226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Keynote</a:t>
            </a:r>
            <a:r>
              <a:rPr lang="cs-CZ" dirty="0"/>
              <a:t> </a:t>
            </a:r>
            <a:r>
              <a:rPr lang="cs-CZ" dirty="0" err="1"/>
              <a:t>speakers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44DAC8-F256-4623-96FD-EEDC00D41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5" y="1773239"/>
            <a:ext cx="8169216" cy="4359274"/>
          </a:xfrm>
        </p:spPr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Ramoniene</a:t>
            </a:r>
            <a:r>
              <a:rPr lang="cs-CZ" dirty="0"/>
              <a:t>: </a:t>
            </a:r>
            <a:r>
              <a:rPr lang="cs-CZ" dirty="0" err="1"/>
              <a:t>Multilingualism</a:t>
            </a:r>
            <a:r>
              <a:rPr lang="cs-CZ" dirty="0"/>
              <a:t> and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Maintanance</a:t>
            </a:r>
            <a:r>
              <a:rPr lang="cs-CZ" dirty="0"/>
              <a:t> in </a:t>
            </a:r>
            <a:r>
              <a:rPr lang="cs-CZ" dirty="0" err="1"/>
              <a:t>Lithuanian</a:t>
            </a:r>
            <a:r>
              <a:rPr lang="cs-CZ" dirty="0"/>
              <a:t> Diaspora</a:t>
            </a:r>
          </a:p>
          <a:p>
            <a:r>
              <a:rPr lang="cs-CZ" dirty="0"/>
              <a:t>Michael Kelly: </a:t>
            </a:r>
            <a:r>
              <a:rPr lang="cs-CZ" dirty="0" err="1"/>
              <a:t>Languages</a:t>
            </a:r>
            <a:r>
              <a:rPr lang="cs-CZ" dirty="0"/>
              <a:t> and </a:t>
            </a:r>
            <a:r>
              <a:rPr lang="cs-CZ" dirty="0" err="1"/>
              <a:t>Remote</a:t>
            </a:r>
            <a:r>
              <a:rPr lang="cs-CZ" dirty="0"/>
              <a:t> </a:t>
            </a:r>
            <a:r>
              <a:rPr lang="cs-CZ" dirty="0" err="1"/>
              <a:t>Warfare</a:t>
            </a:r>
            <a:endParaRPr lang="cs-CZ" dirty="0"/>
          </a:p>
          <a:p>
            <a:r>
              <a:rPr lang="cs-CZ" dirty="0"/>
              <a:t>Boris </a:t>
            </a:r>
            <a:r>
              <a:rPr lang="cs-CZ" dirty="0" err="1"/>
              <a:t>Vejdovsky</a:t>
            </a:r>
            <a:r>
              <a:rPr lang="cs-CZ" dirty="0"/>
              <a:t>: </a:t>
            </a:r>
            <a:r>
              <a:rPr lang="cs-CZ" dirty="0" err="1"/>
              <a:t>Properly</a:t>
            </a:r>
            <a:r>
              <a:rPr lang="cs-CZ" dirty="0"/>
              <a:t> </a:t>
            </a:r>
            <a:r>
              <a:rPr lang="cs-CZ" dirty="0" err="1"/>
              <a:t>speaking</a:t>
            </a:r>
            <a:endParaRPr lang="cs-CZ" dirty="0"/>
          </a:p>
          <a:p>
            <a:r>
              <a:rPr lang="cs-CZ" dirty="0"/>
              <a:t>Daniela Francesca </a:t>
            </a:r>
            <a:r>
              <a:rPr lang="cs-CZ" dirty="0" err="1"/>
              <a:t>Virdis</a:t>
            </a:r>
            <a:r>
              <a:rPr lang="cs-CZ" dirty="0"/>
              <a:t>: </a:t>
            </a:r>
            <a:r>
              <a:rPr lang="cs-CZ" dirty="0" err="1"/>
              <a:t>Serialised</a:t>
            </a:r>
            <a:r>
              <a:rPr lang="cs-CZ" dirty="0"/>
              <a:t> Gender: a </a:t>
            </a:r>
            <a:r>
              <a:rPr lang="cs-CZ" dirty="0" err="1"/>
              <a:t>linguistic</a:t>
            </a:r>
            <a:r>
              <a:rPr lang="cs-CZ" dirty="0"/>
              <a:t> </a:t>
            </a:r>
            <a:r>
              <a:rPr lang="cs-CZ" dirty="0" err="1"/>
              <a:t>analysisof</a:t>
            </a:r>
            <a:r>
              <a:rPr lang="cs-CZ" dirty="0"/>
              <a:t> </a:t>
            </a:r>
            <a:r>
              <a:rPr lang="cs-CZ" dirty="0" err="1"/>
              <a:t>femininities</a:t>
            </a:r>
            <a:r>
              <a:rPr lang="cs-CZ" dirty="0"/>
              <a:t> in </a:t>
            </a:r>
            <a:r>
              <a:rPr lang="cs-CZ" dirty="0" err="1"/>
              <a:t>contemporary</a:t>
            </a:r>
            <a:r>
              <a:rPr lang="cs-CZ" dirty="0"/>
              <a:t> TV </a:t>
            </a:r>
            <a:r>
              <a:rPr lang="cs-CZ" dirty="0" err="1"/>
              <a:t>series</a:t>
            </a:r>
            <a:r>
              <a:rPr lang="cs-CZ" dirty="0"/>
              <a:t> and media</a:t>
            </a:r>
          </a:p>
          <a:p>
            <a:r>
              <a:rPr lang="cs-CZ" dirty="0"/>
              <a:t>Beatrice </a:t>
            </a:r>
            <a:r>
              <a:rPr lang="cs-CZ" dirty="0" err="1"/>
              <a:t>Didier</a:t>
            </a:r>
            <a:r>
              <a:rPr lang="cs-CZ" dirty="0"/>
              <a:t>: Ou </a:t>
            </a:r>
            <a:r>
              <a:rPr lang="cs-CZ" dirty="0" err="1"/>
              <a:t>sont</a:t>
            </a:r>
            <a:r>
              <a:rPr lang="cs-CZ" dirty="0"/>
              <a:t> les </a:t>
            </a:r>
            <a:r>
              <a:rPr lang="cs-CZ" dirty="0" err="1"/>
              <a:t>femmes</a:t>
            </a:r>
            <a:r>
              <a:rPr lang="cs-CZ" dirty="0"/>
              <a:t>?</a:t>
            </a:r>
          </a:p>
          <a:p>
            <a:r>
              <a:rPr lang="cs-CZ" dirty="0"/>
              <a:t>Piet van de </a:t>
            </a:r>
            <a:r>
              <a:rPr lang="cs-CZ" dirty="0" err="1"/>
              <a:t>Craen</a:t>
            </a:r>
            <a:r>
              <a:rPr lang="cs-CZ" dirty="0"/>
              <a:t>: </a:t>
            </a:r>
            <a:r>
              <a:rPr lang="cs-CZ" dirty="0" err="1"/>
              <a:t>CLILas</a:t>
            </a:r>
            <a:r>
              <a:rPr lang="cs-CZ" dirty="0"/>
              <a:t> a Source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Interdisciplinary</a:t>
            </a:r>
            <a:r>
              <a:rPr lang="cs-CZ" dirty="0"/>
              <a:t> and </a:t>
            </a:r>
            <a:r>
              <a:rPr lang="cs-CZ" dirty="0" err="1"/>
              <a:t>Neuroscientifically</a:t>
            </a:r>
            <a:r>
              <a:rPr lang="cs-CZ" dirty="0"/>
              <a:t> </a:t>
            </a:r>
            <a:r>
              <a:rPr lang="cs-CZ" dirty="0" err="1"/>
              <a:t>Inspired</a:t>
            </a:r>
            <a:r>
              <a:rPr lang="cs-CZ" dirty="0"/>
              <a:t> </a:t>
            </a:r>
            <a:r>
              <a:rPr lang="cs-CZ" dirty="0" err="1"/>
              <a:t>Paradigm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Learning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D426F9-28AE-46E8-A6EE-1E08A6C28B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587EBB-0427-452C-A1DF-4FF26176D4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61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A113D-D799-411B-A210-1B60F286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Můj příspěvek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F007AD-C0D7-4F39-A8DD-30665956C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Redressive</a:t>
            </a:r>
            <a:r>
              <a:rPr lang="cs-CZ" dirty="0"/>
              <a:t> </a:t>
            </a:r>
            <a:r>
              <a:rPr lang="cs-CZ" dirty="0" err="1"/>
              <a:t>actions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commiserations</a:t>
            </a:r>
            <a:r>
              <a:rPr lang="cs-CZ" dirty="0"/>
              <a:t> in online </a:t>
            </a:r>
            <a:r>
              <a:rPr lang="cs-CZ" dirty="0" err="1"/>
              <a:t>discussions</a:t>
            </a:r>
            <a:r>
              <a:rPr lang="cs-CZ" dirty="0"/>
              <a:t> v sekci </a:t>
            </a:r>
            <a:r>
              <a:rPr lang="cs-CZ" dirty="0" err="1"/>
              <a:t>Linguistic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media, </a:t>
            </a:r>
            <a:r>
              <a:rPr lang="cs-CZ" dirty="0" err="1"/>
              <a:t>academic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discourse</a:t>
            </a:r>
            <a:endParaRPr lang="cs-CZ" dirty="0"/>
          </a:p>
          <a:p>
            <a:endParaRPr lang="cs-CZ" dirty="0"/>
          </a:p>
          <a:p>
            <a:r>
              <a:rPr lang="cs-CZ" dirty="0"/>
              <a:t>Článek v časopise Verbum: </a:t>
            </a:r>
          </a:p>
          <a:p>
            <a:r>
              <a:rPr lang="cs-CZ" dirty="0">
                <a:hlinkClick r:id="rId3"/>
              </a:rPr>
              <a:t>http://www.journals.vu.lt/verbum/issue/view/1002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160FD8-6976-41E6-9635-861DE20CC9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C7665E-6496-450D-928D-BFDFD46585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4512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Pozvánka na nadcházející konferenci ve Vilniusu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Teaching</a:t>
            </a:r>
            <a:r>
              <a:rPr lang="cs-CZ" dirty="0"/>
              <a:t> and Learning </a:t>
            </a:r>
            <a:r>
              <a:rPr lang="cs-CZ" dirty="0" err="1"/>
              <a:t>Languages</a:t>
            </a:r>
            <a:r>
              <a:rPr lang="cs-CZ" dirty="0"/>
              <a:t> in 21st </a:t>
            </a:r>
            <a:r>
              <a:rPr lang="cs-CZ" dirty="0" err="1"/>
              <a:t>century</a:t>
            </a:r>
            <a:r>
              <a:rPr lang="cs-CZ" dirty="0"/>
              <a:t>-</a:t>
            </a:r>
          </a:p>
          <a:p>
            <a:r>
              <a:rPr lang="cs-CZ" dirty="0"/>
              <a:t>7.-8. června 2018</a:t>
            </a:r>
          </a:p>
          <a:p>
            <a:r>
              <a:rPr lang="cs-CZ" dirty="0">
                <a:hlinkClick r:id="rId2"/>
              </a:rPr>
              <a:t>http://www.conference.uki.vu.lt/important-dates/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555F15-CAA8-415C-B1E8-824D326B90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1346A3-0BD7-4FED-97C3-2D0451F3EA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C7F28A0-EB0A-4731-A551-C43B47569B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272" y="-152400"/>
            <a:ext cx="5145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7957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7912</TotalTime>
  <Words>267</Words>
  <Application>Microsoft Office PowerPoint</Application>
  <PresentationFormat>Předvádění na obrazovce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Linguistic, Educational and Intercultural Research 2017 Vilnius, Litva 12.-13.10.2017  Petra Trávníková</vt:lpstr>
      <vt:lpstr>Prezentace aplikace PowerPoint</vt:lpstr>
      <vt:lpstr>Tématické okruhy</vt:lpstr>
      <vt:lpstr>Keynote speakers</vt:lpstr>
      <vt:lpstr>Můj příspěvek</vt:lpstr>
      <vt:lpstr>Pozvánka na nadcházející konferenci ve Vilniusu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Petra</cp:lastModifiedBy>
  <cp:revision>27</cp:revision>
  <cp:lastPrinted>1601-01-01T00:00:00Z</cp:lastPrinted>
  <dcterms:created xsi:type="dcterms:W3CDTF">2015-11-23T07:04:47Z</dcterms:created>
  <dcterms:modified xsi:type="dcterms:W3CDTF">2018-01-29T08:16:31Z</dcterms:modified>
</cp:coreProperties>
</file>