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67" r:id="rId5"/>
    <p:sldId id="271" r:id="rId6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95" autoAdjust="0"/>
  </p:normalViewPr>
  <p:slideViewPr>
    <p:cSldViewPr snapToGrid="0">
      <p:cViewPr varScale="1">
        <p:scale>
          <a:sx n="63" d="100"/>
          <a:sy n="63" d="100"/>
        </p:scale>
        <p:origin x="954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6849" y="0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5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6849" y="8843645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1823"/>
            <a:ext cx="564261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217" y="8842029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5979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4068" y="1371600"/>
            <a:ext cx="8187007" cy="3627120"/>
          </a:xfrm>
        </p:spPr>
        <p:txBody>
          <a:bodyPr/>
          <a:lstStyle/>
          <a:p>
            <a:r>
              <a:rPr lang="cs-CZ" sz="2800" dirty="0"/>
              <a:t>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>IARTEM - International </a:t>
            </a:r>
            <a:r>
              <a:rPr lang="cs-CZ" sz="2800" dirty="0" err="1" smtClean="0"/>
              <a:t>Association</a:t>
            </a:r>
            <a:r>
              <a:rPr lang="cs-CZ" sz="2800" dirty="0" smtClean="0"/>
              <a:t> </a:t>
            </a:r>
            <a:r>
              <a:rPr lang="cs-CZ" sz="2800" dirty="0" err="1" smtClean="0"/>
              <a:t>for</a:t>
            </a:r>
            <a:r>
              <a:rPr lang="cs-CZ" sz="2800" dirty="0" smtClean="0"/>
              <a:t> </a:t>
            </a:r>
            <a:r>
              <a:rPr lang="cs-CZ" sz="2800" dirty="0" err="1" smtClean="0"/>
              <a:t>Research</a:t>
            </a:r>
            <a:r>
              <a:rPr lang="cs-CZ" sz="2800" dirty="0" smtClean="0"/>
              <a:t> on </a:t>
            </a:r>
            <a:r>
              <a:rPr lang="cs-CZ" sz="2800" dirty="0" err="1" smtClean="0"/>
              <a:t>Textbooks</a:t>
            </a:r>
            <a:r>
              <a:rPr lang="cs-CZ" sz="2800" dirty="0" smtClean="0"/>
              <a:t> and </a:t>
            </a:r>
            <a:r>
              <a:rPr lang="cs-CZ" sz="2800" dirty="0" err="1" smtClean="0"/>
              <a:t>Educational</a:t>
            </a:r>
            <a:r>
              <a:rPr lang="cs-CZ" sz="2800" dirty="0" smtClean="0"/>
              <a:t> Media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400" dirty="0" err="1" smtClean="0"/>
              <a:t>Changing</a:t>
            </a:r>
            <a:r>
              <a:rPr lang="cs-CZ" sz="2400" dirty="0" smtClean="0"/>
              <a:t> media – </a:t>
            </a:r>
            <a:r>
              <a:rPr lang="cs-CZ" sz="2400" dirty="0" err="1" smtClean="0"/>
              <a:t>changing</a:t>
            </a:r>
            <a:r>
              <a:rPr lang="cs-CZ" sz="2400" dirty="0" smtClean="0"/>
              <a:t> </a:t>
            </a:r>
            <a:r>
              <a:rPr lang="cs-CZ" sz="2400" dirty="0" err="1" smtClean="0"/>
              <a:t>schools</a:t>
            </a:r>
            <a:r>
              <a:rPr lang="cs-CZ" sz="2400" dirty="0" smtClean="0"/>
              <a:t>?</a:t>
            </a:r>
            <a:br>
              <a:rPr lang="cs-CZ" sz="24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 </a:t>
            </a:r>
            <a:r>
              <a:rPr lang="cs-CZ" sz="2400" dirty="0" smtClean="0"/>
              <a:t>27.-29.9.2017, Lisabon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800" dirty="0" smtClean="0"/>
              <a:t>Jana </a:t>
            </a:r>
            <a:r>
              <a:rPr lang="cs-CZ" sz="2800" dirty="0" err="1" smtClean="0"/>
              <a:t>Kubrická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 </a:t>
            </a:r>
            <a:r>
              <a:rPr lang="cs-CZ" altLang="cs-CZ" sz="2800" dirty="0" smtClean="0"/>
              <a:t>   </a:t>
            </a:r>
            <a:r>
              <a:rPr lang="cs-CZ" altLang="cs-CZ" sz="3200" dirty="0" smtClean="0">
                <a:solidFill>
                  <a:schemeClr val="tx1"/>
                </a:solidFill>
              </a:rPr>
              <a:t>Plenární přednášky</a:t>
            </a:r>
            <a:endParaRPr lang="cs-CZ" altLang="cs-CZ" sz="3200" dirty="0">
              <a:solidFill>
                <a:schemeClr val="tx1"/>
              </a:solidFill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sz="2800" dirty="0" smtClean="0"/>
          </a:p>
          <a:p>
            <a:pPr marL="0" indent="0">
              <a:buNone/>
            </a:pPr>
            <a:r>
              <a:rPr lang="cs-CZ" altLang="cs-CZ" sz="2800" dirty="0" err="1" smtClean="0"/>
              <a:t>Vitor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Teodoro</a:t>
            </a:r>
            <a:r>
              <a:rPr lang="cs-CZ" altLang="cs-CZ" sz="2800" dirty="0" smtClean="0"/>
              <a:t> – „</a:t>
            </a:r>
            <a:r>
              <a:rPr lang="cs-CZ" altLang="cs-CZ" sz="2800" dirty="0" err="1" smtClean="0"/>
              <a:t>The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unknown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territory</a:t>
            </a:r>
            <a:r>
              <a:rPr lang="cs-CZ" altLang="cs-CZ" sz="2800" dirty="0" smtClean="0"/>
              <a:t>“</a:t>
            </a:r>
          </a:p>
          <a:p>
            <a:pPr>
              <a:buFontTx/>
              <a:buChar char="-"/>
            </a:pPr>
            <a:r>
              <a:rPr lang="cs-CZ" altLang="cs-CZ" sz="2800" dirty="0"/>
              <a:t>p</a:t>
            </a:r>
            <a:r>
              <a:rPr lang="cs-CZ" altLang="cs-CZ" sz="2800" dirty="0" smtClean="0"/>
              <a:t>rvek </a:t>
            </a:r>
            <a:r>
              <a:rPr lang="cs-CZ" altLang="cs-CZ" sz="2800" dirty="0" err="1" smtClean="0"/>
              <a:t>kolaborativnosti</a:t>
            </a:r>
            <a:endParaRPr lang="cs-CZ" altLang="cs-CZ" sz="2800" dirty="0" smtClean="0"/>
          </a:p>
          <a:p>
            <a:pPr>
              <a:buFontTx/>
              <a:buChar char="-"/>
            </a:pPr>
            <a:endParaRPr lang="cs-CZ" altLang="cs-CZ" sz="2800" dirty="0"/>
          </a:p>
          <a:p>
            <a:pPr marL="0" indent="0">
              <a:buNone/>
            </a:pPr>
            <a:r>
              <a:rPr lang="cs-CZ" altLang="cs-CZ" sz="2800" dirty="0" err="1" smtClean="0"/>
              <a:t>Anke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Hertling</a:t>
            </a:r>
            <a:r>
              <a:rPr lang="cs-CZ" altLang="cs-CZ" sz="2800" dirty="0" smtClean="0"/>
              <a:t> – „</a:t>
            </a:r>
            <a:r>
              <a:rPr lang="cs-CZ" altLang="cs-CZ" sz="2800" dirty="0" err="1" smtClean="0"/>
              <a:t>Enabling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digital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textbooks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for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research</a:t>
            </a:r>
            <a:r>
              <a:rPr lang="cs-CZ" altLang="cs-CZ" sz="2800" dirty="0" smtClean="0"/>
              <a:t>“</a:t>
            </a:r>
          </a:p>
          <a:p>
            <a:pPr marL="0" indent="0">
              <a:buNone/>
            </a:pPr>
            <a:r>
              <a:rPr lang="cs-CZ" altLang="cs-CZ" sz="2800" dirty="0" smtClean="0"/>
              <a:t>- </a:t>
            </a:r>
            <a:r>
              <a:rPr lang="cs-CZ" altLang="cs-CZ" sz="2800" dirty="0"/>
              <a:t>a</a:t>
            </a:r>
            <a:r>
              <a:rPr lang="cs-CZ" altLang="cs-CZ" sz="2800" dirty="0" smtClean="0"/>
              <a:t>ktualizace obsahu digitálních materiálů</a:t>
            </a:r>
          </a:p>
          <a:p>
            <a:pPr>
              <a:buFontTx/>
              <a:buChar char="-"/>
            </a:pPr>
            <a:endParaRPr lang="cs-CZ" altLang="cs-CZ" sz="2800" dirty="0" smtClean="0"/>
          </a:p>
          <a:p>
            <a:pPr>
              <a:buFontTx/>
              <a:buChar char="-"/>
            </a:pPr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57365" y="868680"/>
            <a:ext cx="8086635" cy="899161"/>
          </a:xfrm>
        </p:spPr>
        <p:txBody>
          <a:bodyPr/>
          <a:lstStyle/>
          <a:p>
            <a:r>
              <a:rPr lang="cs-CZ" altLang="cs-CZ" dirty="0" smtClean="0"/>
              <a:t> </a:t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> </a:t>
            </a:r>
            <a:r>
              <a:rPr lang="cs-CZ" altLang="cs-CZ" dirty="0" smtClean="0"/>
              <a:t>  </a:t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  </a:t>
            </a:r>
            <a:br>
              <a:rPr lang="cs-CZ" altLang="cs-CZ" dirty="0" smtClean="0"/>
            </a:br>
            <a:r>
              <a:rPr lang="cs-CZ" altLang="cs-CZ" dirty="0"/>
              <a:t> </a:t>
            </a:r>
            <a:r>
              <a:rPr lang="cs-CZ" altLang="cs-CZ" dirty="0" smtClean="0"/>
              <a:t> </a:t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  </a:t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005840"/>
            <a:ext cx="8082321" cy="5126673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b="1" dirty="0" smtClean="0"/>
              <a:t>   Příspěvky v sekcích</a:t>
            </a:r>
            <a:endParaRPr lang="cs-CZ" altLang="cs-CZ" sz="2800" b="1" dirty="0" smtClean="0"/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Marina </a:t>
            </a:r>
            <a:r>
              <a:rPr lang="cs-CZ" sz="2800" dirty="0" err="1" smtClean="0"/>
              <a:t>Bouckaert</a:t>
            </a:r>
            <a:r>
              <a:rPr lang="cs-CZ" sz="2800" dirty="0" smtClean="0"/>
              <a:t> – design kurzu a tvorba materiálů jako součást pregraduální přípravy studentů učitelství</a:t>
            </a:r>
          </a:p>
          <a:p>
            <a:r>
              <a:rPr lang="cs-CZ" sz="2800" dirty="0" err="1" smtClean="0"/>
              <a:t>Hildegunn</a:t>
            </a:r>
            <a:r>
              <a:rPr lang="cs-CZ" sz="2800" dirty="0" smtClean="0"/>
              <a:t> </a:t>
            </a:r>
            <a:r>
              <a:rPr lang="cs-CZ" sz="2800" dirty="0" err="1" smtClean="0"/>
              <a:t>Johannesen</a:t>
            </a:r>
            <a:r>
              <a:rPr lang="cs-CZ" sz="2800" dirty="0" smtClean="0"/>
              <a:t> – kritická digitální gramotnost</a:t>
            </a:r>
          </a:p>
          <a:p>
            <a:r>
              <a:rPr lang="cs-CZ" sz="2800" dirty="0" smtClean="0"/>
              <a:t>Zuzana Sikorová a Iva Červenková – využívání digitálních učebních materiálů na českých školách</a:t>
            </a:r>
          </a:p>
          <a:p>
            <a:r>
              <a:rPr lang="cs-CZ" sz="2800" dirty="0" err="1" smtClean="0"/>
              <a:t>scaffolding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2924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sz="3200" dirty="0" smtClean="0">
                <a:solidFill>
                  <a:schemeClr val="tx1"/>
                </a:solidFill>
              </a:rPr>
              <a:t>Shrnutí…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cs-CZ" sz="2800" dirty="0" smtClean="0"/>
              <a:t>Tradiční účast i program</a:t>
            </a:r>
          </a:p>
          <a:p>
            <a:pPr lvl="1">
              <a:lnSpc>
                <a:spcPct val="150000"/>
              </a:lnSpc>
            </a:pPr>
            <a:r>
              <a:rPr lang="cs-CZ" sz="2800" dirty="0" smtClean="0"/>
              <a:t>Dobrá organizace</a:t>
            </a:r>
          </a:p>
          <a:p>
            <a:pPr lvl="1">
              <a:lnSpc>
                <a:spcPct val="150000"/>
              </a:lnSpc>
            </a:pPr>
            <a:r>
              <a:rPr lang="cs-CZ" sz="2800" dirty="0" smtClean="0"/>
              <a:t>Zajímavý doprovodný program</a:t>
            </a:r>
          </a:p>
          <a:p>
            <a:pPr lvl="1">
              <a:lnSpc>
                <a:spcPct val="150000"/>
              </a:lnSpc>
            </a:pPr>
            <a:r>
              <a:rPr lang="cs-CZ" sz="2800" dirty="0" smtClean="0"/>
              <a:t>Přehled současného </a:t>
            </a:r>
            <a:r>
              <a:rPr lang="cs-CZ" sz="2800" dirty="0" smtClean="0"/>
              <a:t>pedagogického výzkumu</a:t>
            </a:r>
            <a:endParaRPr lang="cs-CZ" sz="28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2375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endParaRPr lang="cs-CZ" sz="3200" b="1" dirty="0" smtClean="0"/>
          </a:p>
          <a:p>
            <a:pPr marL="0" indent="0" algn="ctr">
              <a:buNone/>
            </a:pPr>
            <a:endParaRPr lang="cs-CZ" sz="3200" b="1" dirty="0"/>
          </a:p>
          <a:p>
            <a:pPr marL="0" indent="0" algn="ctr">
              <a:buNone/>
            </a:pPr>
            <a:r>
              <a:rPr lang="cs-CZ" sz="3200" b="1" dirty="0" smtClean="0"/>
              <a:t>                   </a:t>
            </a:r>
            <a:r>
              <a:rPr lang="cs-CZ" sz="3200" dirty="0" smtClean="0"/>
              <a:t>Děkuji za pozornost</a:t>
            </a: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1074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339</TotalTime>
  <Words>94</Words>
  <Application>Microsoft Office PowerPoint</Application>
  <PresentationFormat>Předvádění na obrazovce (4:3)</PresentationFormat>
  <Paragraphs>30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   IARTEM - International Association for Research on Textbooks and Educational Media  Changing media – changing schools?   27.-29.9.2017, Lisabon  Jana Kubrická </vt:lpstr>
      <vt:lpstr>    Plenární přednášky</vt:lpstr>
      <vt:lpstr>                        </vt:lpstr>
      <vt:lpstr> Shrnutí…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Kubricka</cp:lastModifiedBy>
  <cp:revision>30</cp:revision>
  <cp:lastPrinted>2018-01-22T18:18:42Z</cp:lastPrinted>
  <dcterms:created xsi:type="dcterms:W3CDTF">2015-11-23T07:04:47Z</dcterms:created>
  <dcterms:modified xsi:type="dcterms:W3CDTF">2018-01-23T21:58:31Z</dcterms:modified>
</cp:coreProperties>
</file>