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8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E5004-7B91-F144-B062-091E21ED767B}" type="datetimeFigureOut">
              <a:rPr lang="en-US" smtClean="0"/>
              <a:t>18/02/20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0F386-8979-844F-9A62-9A0F62C3A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270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E5004-7B91-F144-B062-091E21ED767B}" type="datetimeFigureOut">
              <a:rPr lang="en-US" smtClean="0"/>
              <a:t>18/02/20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0F386-8979-844F-9A62-9A0F62C3A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879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E5004-7B91-F144-B062-091E21ED767B}" type="datetimeFigureOut">
              <a:rPr lang="en-US" smtClean="0"/>
              <a:t>18/02/20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0F386-8979-844F-9A62-9A0F62C3A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236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540001" y="1692002"/>
            <a:ext cx="80649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=""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9945" y="6051061"/>
            <a:ext cx="840180" cy="57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524854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E5004-7B91-F144-B062-091E21ED767B}" type="datetimeFigureOut">
              <a:rPr lang="en-US" smtClean="0"/>
              <a:t>18/02/20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0F386-8979-844F-9A62-9A0F62C3A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394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E5004-7B91-F144-B062-091E21ED767B}" type="datetimeFigureOut">
              <a:rPr lang="en-US" smtClean="0"/>
              <a:t>18/02/20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0F386-8979-844F-9A62-9A0F62C3A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0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E5004-7B91-F144-B062-091E21ED767B}" type="datetimeFigureOut">
              <a:rPr lang="en-US" smtClean="0"/>
              <a:t>18/02/20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0F386-8979-844F-9A62-9A0F62C3A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994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E5004-7B91-F144-B062-091E21ED767B}" type="datetimeFigureOut">
              <a:rPr lang="en-US" smtClean="0"/>
              <a:t>18/02/20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0F386-8979-844F-9A62-9A0F62C3A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585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E5004-7B91-F144-B062-091E21ED767B}" type="datetimeFigureOut">
              <a:rPr lang="en-US" smtClean="0"/>
              <a:t>18/02/20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0F386-8979-844F-9A62-9A0F62C3A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094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E5004-7B91-F144-B062-091E21ED767B}" type="datetimeFigureOut">
              <a:rPr lang="en-US" smtClean="0"/>
              <a:t>18/02/20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0F386-8979-844F-9A62-9A0F62C3A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563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E5004-7B91-F144-B062-091E21ED767B}" type="datetimeFigureOut">
              <a:rPr lang="en-US" smtClean="0"/>
              <a:t>18/02/20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0F386-8979-844F-9A62-9A0F62C3A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652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E5004-7B91-F144-B062-091E21ED767B}" type="datetimeFigureOut">
              <a:rPr lang="en-US" smtClean="0"/>
              <a:t>18/02/20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0F386-8979-844F-9A62-9A0F62C3A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461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E5004-7B91-F144-B062-091E21ED767B}" type="datetimeFigureOut">
              <a:rPr lang="en-US" smtClean="0"/>
              <a:t>18/02/20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0F386-8979-844F-9A62-9A0F62C3A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300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4" Type="http://schemas.openxmlformats.org/officeDocument/2006/relationships/image" Target="../media/image4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273" y="2130425"/>
            <a:ext cx="8485909" cy="1470025"/>
          </a:xfrm>
        </p:spPr>
        <p:txBody>
          <a:bodyPr/>
          <a:lstStyle/>
          <a:p>
            <a:r>
              <a:rPr lang="en-US" dirty="0" smtClean="0"/>
              <a:t>B2, or not B2. That is the question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Anjuli Pandavar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6363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8519" y="2987179"/>
            <a:ext cx="8064900" cy="45157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/>
              <a:t>Comments?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38300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29" name="Title 3"/>
          <p:cNvSpPr txBox="1">
            <a:spLocks/>
          </p:cNvSpPr>
          <p:nvPr/>
        </p:nvSpPr>
        <p:spPr>
          <a:xfrm>
            <a:off x="745058" y="1856472"/>
            <a:ext cx="7513531" cy="423136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/>
            <a:endParaRPr lang="en-US" sz="4000" b="0" dirty="0" smtClean="0"/>
          </a:p>
          <a:p>
            <a:pPr algn="ctr"/>
            <a:endParaRPr lang="en-US" sz="4000" b="0" dirty="0"/>
          </a:p>
          <a:p>
            <a:pPr algn="ctr"/>
            <a:endParaRPr lang="en-US" sz="4000" b="0" dirty="0" smtClean="0"/>
          </a:p>
          <a:p>
            <a:pPr algn="ctr"/>
            <a:r>
              <a:rPr lang="en-US" sz="4000" b="0" dirty="0" smtClean="0"/>
              <a:t>Parental discretion advised. What you are about to hear might be distressing.</a:t>
            </a:r>
            <a:endParaRPr lang="en-US" sz="4000" b="0" dirty="0"/>
          </a:p>
        </p:txBody>
      </p:sp>
      <p:sp>
        <p:nvSpPr>
          <p:cNvPr id="4" name="Isosceles Triangle 3"/>
          <p:cNvSpPr/>
          <p:nvPr/>
        </p:nvSpPr>
        <p:spPr bwMode="auto">
          <a:xfrm>
            <a:off x="3788247" y="1668907"/>
            <a:ext cx="1647520" cy="1449710"/>
          </a:xfrm>
          <a:prstGeom prst="triangl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7343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smtClean="0"/>
              <a:t>Define footer – presentation title / department</a:t>
            </a:r>
            <a:endParaRPr lang="en-GB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40001" y="588818"/>
            <a:ext cx="8064900" cy="5126182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B2 Examination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olidFill>
                  <a:srgbClr val="FF0000"/>
                </a:solidFill>
              </a:rPr>
              <a:t>does not equal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CEFR B2</a:t>
            </a:r>
            <a:br>
              <a:rPr lang="en-US" sz="3200" dirty="0" smtClean="0"/>
            </a:br>
            <a:r>
              <a:rPr lang="en-US" sz="3200" dirty="0" smtClean="0"/>
              <a:t>language proficiency</a:t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b="0" dirty="0" smtClean="0"/>
              <a:t>because</a:t>
            </a:r>
            <a:r>
              <a:rPr lang="mr-IN" sz="3200" b="0" dirty="0" smtClean="0"/>
              <a:t>…</a:t>
            </a:r>
            <a:endParaRPr lang="en-US" sz="3200" b="0" dirty="0"/>
          </a:p>
        </p:txBody>
      </p:sp>
    </p:spTree>
    <p:extLst>
      <p:ext uri="{BB962C8B-B14F-4D97-AF65-F5344CB8AC3E}">
        <p14:creationId xmlns:p14="http://schemas.microsoft.com/office/powerpoint/2010/main" val="3260984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smtClean="0"/>
              <a:t>Define footer – presentation title / department</a:t>
            </a:r>
            <a:endParaRPr lang="en-GB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8519" y="2703795"/>
            <a:ext cx="8064900" cy="45157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It is an examination.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352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smtClean="0"/>
              <a:t>Define footer – presentation title / department</a:t>
            </a:r>
            <a:endParaRPr lang="en-GB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CEFR B2: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3308"/>
            <a:ext cx="9144000" cy="5548248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 bwMode="auto">
          <a:xfrm>
            <a:off x="3399978" y="3936112"/>
            <a:ext cx="2298134" cy="1500967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9" name="Straight Arrow Connector 8"/>
          <p:cNvCxnSpPr>
            <a:endCxn id="7" idx="4"/>
          </p:cNvCxnSpPr>
          <p:nvPr/>
        </p:nvCxnSpPr>
        <p:spPr bwMode="auto">
          <a:xfrm flipH="1" flipV="1">
            <a:off x="4549046" y="5437079"/>
            <a:ext cx="5246" cy="91316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arrow" w="lg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707954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smtClean="0"/>
              <a:t>Define footer – presentation title / department</a:t>
            </a:r>
            <a:endParaRPr lang="en-GB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What CEFR B2 actually measures:</a:t>
            </a:r>
            <a:endParaRPr lang="en-US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8633" y="1231411"/>
            <a:ext cx="6443168" cy="51265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 bwMode="auto">
          <a:xfrm>
            <a:off x="2361096" y="2025780"/>
            <a:ext cx="288578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Connector 8"/>
          <p:cNvCxnSpPr/>
          <p:nvPr/>
        </p:nvCxnSpPr>
        <p:spPr bwMode="auto">
          <a:xfrm flipV="1">
            <a:off x="2314088" y="4534388"/>
            <a:ext cx="2649460" cy="54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Connector 9"/>
          <p:cNvCxnSpPr/>
          <p:nvPr/>
        </p:nvCxnSpPr>
        <p:spPr bwMode="auto">
          <a:xfrm flipV="1">
            <a:off x="2330044" y="3211859"/>
            <a:ext cx="3724856" cy="1090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Connector 10"/>
          <p:cNvCxnSpPr/>
          <p:nvPr/>
        </p:nvCxnSpPr>
        <p:spPr bwMode="auto">
          <a:xfrm>
            <a:off x="2335504" y="5537395"/>
            <a:ext cx="288578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Connector 13"/>
          <p:cNvCxnSpPr/>
          <p:nvPr/>
        </p:nvCxnSpPr>
        <p:spPr bwMode="auto">
          <a:xfrm flipV="1">
            <a:off x="2314088" y="5216646"/>
            <a:ext cx="3058717" cy="54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83160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smtClean="0"/>
              <a:t>Define footer – presentation title / department</a:t>
            </a:r>
            <a:endParaRPr lang="en-GB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What B2 exam actually tests:</a:t>
            </a:r>
            <a:endParaRPr lang="en-US" sz="36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5846350"/>
              </p:ext>
            </p:extLst>
          </p:nvPr>
        </p:nvGraphicFramePr>
        <p:xfrm>
          <a:off x="1326920" y="1406500"/>
          <a:ext cx="6488573" cy="468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Document" r:id="rId3" imgW="6489700" imgH="5334000" progId="Word.Document.12">
                  <p:embed/>
                </p:oleObj>
              </mc:Choice>
              <mc:Fallback>
                <p:oleObj name="Document" r:id="rId3" imgW="6489700" imgH="53340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26920" y="1406500"/>
                        <a:ext cx="6488573" cy="468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6963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What B2 exam actually tests:</a:t>
            </a:r>
            <a:endParaRPr lang="en-US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1486" y="1249055"/>
            <a:ext cx="4869826" cy="5036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277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How the B2 exam maps onto CEFR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3308"/>
            <a:ext cx="9144000" cy="5548248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 bwMode="auto">
          <a:xfrm>
            <a:off x="1143730" y="3936112"/>
            <a:ext cx="2298134" cy="1500967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8" name="Straight Arrow Connector 7"/>
          <p:cNvCxnSpPr>
            <a:endCxn id="7" idx="4"/>
          </p:cNvCxnSpPr>
          <p:nvPr/>
        </p:nvCxnSpPr>
        <p:spPr bwMode="auto">
          <a:xfrm flipH="1" flipV="1">
            <a:off x="2292797" y="5437079"/>
            <a:ext cx="5246" cy="91316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arrow" w="lg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312941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107</Words>
  <Application>Microsoft Macintosh PowerPoint</Application>
  <PresentationFormat>On-screen Show (4:3)</PresentationFormat>
  <Paragraphs>28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Microsoft Word Document</vt:lpstr>
      <vt:lpstr>B2, or not B2. That is the question</vt:lpstr>
      <vt:lpstr>PowerPoint Presentation</vt:lpstr>
      <vt:lpstr>B2 Examination  does not equal  CEFR B2 language proficiency   because…</vt:lpstr>
      <vt:lpstr>It is an examination.</vt:lpstr>
      <vt:lpstr>CEFR B2:</vt:lpstr>
      <vt:lpstr>What CEFR B2 actually measures:</vt:lpstr>
      <vt:lpstr>What B2 exam actually tests:</vt:lpstr>
      <vt:lpstr>What B2 exam actually tests:</vt:lpstr>
      <vt:lpstr>How the B2 exam maps onto CEFR</vt:lpstr>
      <vt:lpstr>Comments?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B2, or not B2. That is the question</dc:title>
  <dc:creator>Anjuli Pandavar</dc:creator>
  <cp:lastModifiedBy>Anjuli Pandavar</cp:lastModifiedBy>
  <cp:revision>1</cp:revision>
  <dcterms:created xsi:type="dcterms:W3CDTF">2020-02-18T12:52:21Z</dcterms:created>
  <dcterms:modified xsi:type="dcterms:W3CDTF">2020-02-18T12:57:27Z</dcterms:modified>
</cp:coreProperties>
</file>