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80" r:id="rId2"/>
    <p:sldId id="290" r:id="rId3"/>
    <p:sldId id="287" r:id="rId4"/>
    <p:sldId id="285" r:id="rId5"/>
    <p:sldId id="283" r:id="rId6"/>
    <p:sldId id="295" r:id="rId7"/>
    <p:sldId id="288" r:id="rId8"/>
    <p:sldId id="282" r:id="rId9"/>
    <p:sldId id="291" r:id="rId10"/>
    <p:sldId id="293" r:id="rId11"/>
    <p:sldId id="301" r:id="rId12"/>
    <p:sldId id="292" r:id="rId13"/>
    <p:sldId id="296" r:id="rId14"/>
    <p:sldId id="300" r:id="rId15"/>
    <p:sldId id="29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384B9-1848-1043-B6FF-909E81CBAC76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9046-A638-1F44-955B-10E767E9F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9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7C6A0-166E-EB43-820A-9760E8F03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785924-A39F-DF46-BABA-45A5EA8CE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625D6E-B8D3-F94D-89B8-D2C5D1AB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9AF80D-2055-A54E-86A6-129DEAA4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39F1CB-E908-3243-BB83-2F2A2918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1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687DF-17F3-CB45-A2C6-4B80E663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D3106C-3B95-374C-89A3-024840528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562F5C-EDA7-4D43-8108-AEAB8DAD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E23112-52E7-5D41-96FE-165A4B5B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AAFF0-F7AF-B246-9DCC-46F0A7B0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EEF14A-24CC-D045-91EB-6D997DEB7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BCCDFB-03CF-B449-8063-4EFD9604A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0E8B53-CD3C-0C44-9D75-F45DAA72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EACF4E-AC37-A948-A138-3CD8160D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7C06EB-C08B-E74C-8FF0-3ACE54A1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2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360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08BFF-11D0-D142-9B89-F920F3D2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D8BD4-83D9-204A-97B3-1DC125D9D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2E9298-7E0F-F743-9EC7-9AB55D61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A6D96-FF3B-A943-8ABE-441ED89F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4EAE40-915D-E641-87A2-C15BC68B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17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A733-2AEA-4943-ADBA-591DF231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CD4175-631C-454E-AE4E-5854BA2D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2A0F5-D765-BA49-973E-F9EE2A46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D3A4D2-454C-384C-93AC-D9263CBB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94796-04A2-B745-BA51-E515C437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29BBD-3410-834B-945B-C18C9D642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99F87C-5234-1843-9071-FC9230796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D5A88B-D5A4-774C-859F-FAECE2A79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2BE23B-6E78-6C49-AC8A-B70616D2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856BF4-6C75-DF4B-953B-0F80CDC1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D21F13-9A0E-8F49-B641-345DF231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2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EF910-296E-5F43-857F-F1B0A6D8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8D3782-7CCF-124D-B8A8-4B889E4EF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66E5E8-AB59-114D-BF56-0C4370295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ACA6A8-2894-B64A-97CC-381B6CEBF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8D671BC-3A58-D445-832B-722D97371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CB3B5E5-F436-FD4F-9DAF-C9726F6E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E9FE7D-1D6D-7141-BF82-371325B7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2BA498-86C6-E143-9F64-2C1906B7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7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4EF9F-72D2-F24F-B4E6-29122D94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1F62D9-E983-0943-B41E-75B83A19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18C921-5CD9-B048-BF91-001BB996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E29CA2-EAC4-5442-9037-F9A69083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8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A850A9D-30C5-2143-BDC4-6C51F381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065E2B-6779-A74A-925B-6D6FB263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6F3ECA-FAFE-BA49-9E30-1917457F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97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62C4E-A300-0A46-B3EC-C8C14B6E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A53A4-3AAE-0A49-B192-9861D62CE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991925-9845-DE49-B2B4-5F34FD8F7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3607B5-BE1E-6346-84BF-DD90BAF4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4AA208-FE9B-4F4C-B020-43A692C6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7FB849-6EA5-CA42-BFDF-16B673A8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54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84FBA-0E22-CC49-BCA0-9568F4A09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661976-419A-9847-A75A-8D97B14AF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E2FEBD-9128-2A41-9536-14C99B342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A2605B-6A8F-CD4D-BFBD-DAFFC572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39590-5F09-7A4F-901D-659E0756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4B827C-8190-4C40-B761-E4F3A9E2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3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2B36FF-0B9B-BE48-BFD1-A349C506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6ADBDA-F68F-3249-892D-FF5E531D5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C15460-54B3-0D45-A601-5B99F2B5B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4FC22-5D63-A64F-B4DD-BFE1EA4B9968}" type="datetimeFigureOut">
              <a:rPr lang="cs-CZ" smtClean="0"/>
              <a:t>03.02.20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A100D0-82C0-F944-88A2-12D88FB66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AF616C-174F-1849-B8FE-E6A84D2FC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FA36-FF18-1341-9A0C-DEDABE30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6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1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271" y="564929"/>
            <a:ext cx="8563232" cy="4700397"/>
          </a:xfrm>
        </p:spPr>
        <p:txBody>
          <a:bodyPr>
            <a:normAutofit/>
          </a:bodyPr>
          <a:lstStyle/>
          <a:p>
            <a:pPr algn="ctr"/>
            <a:r>
              <a:rPr lang="cs-CZ" altLang="cs-CZ" sz="5400" dirty="0"/>
              <a:t>Rozvoj jazykových dovedností na pozadí ekonomických zpráv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3604030" y="5630185"/>
            <a:ext cx="7410334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sz="1400" b="1" dirty="0">
                <a:solidFill>
                  <a:srgbClr val="002060"/>
                </a:solidFill>
              </a:rPr>
              <a:t>				</a:t>
            </a:r>
            <a:r>
              <a:rPr lang="cs-CZ" altLang="cs-CZ" sz="2400" b="1" dirty="0">
                <a:solidFill>
                  <a:srgbClr val="002060"/>
                </a:solidFill>
              </a:rPr>
              <a:t>Silvie Bilková ESF CJV MU</a:t>
            </a:r>
          </a:p>
        </p:txBody>
      </p:sp>
    </p:spTree>
    <p:extLst>
      <p:ext uri="{BB962C8B-B14F-4D97-AF65-F5344CB8AC3E}">
        <p14:creationId xmlns:p14="http://schemas.microsoft.com/office/powerpoint/2010/main" val="368097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45B33-3490-8C46-B1DF-90AD3ECA1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Aktivity s přípravou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FD16F-8E7E-2F41-82F5-A1983BFA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3582" cy="4351338"/>
          </a:xfrm>
        </p:spPr>
        <p:txBody>
          <a:bodyPr/>
          <a:lstStyle/>
          <a:p>
            <a:r>
              <a:rPr lang="cs-CZ" sz="3600" dirty="0" err="1"/>
              <a:t>matching</a:t>
            </a:r>
            <a:r>
              <a:rPr lang="cs-CZ" sz="3600" dirty="0"/>
              <a:t> – rozdělení zprávy na půl</a:t>
            </a:r>
          </a:p>
          <a:p>
            <a:r>
              <a:rPr lang="cs-CZ" sz="3600" dirty="0" err="1"/>
              <a:t>matching</a:t>
            </a:r>
            <a:r>
              <a:rPr lang="cs-CZ" sz="3600" dirty="0"/>
              <a:t> na druhou, na třetí – rozdělení zprávy na více částí</a:t>
            </a:r>
          </a:p>
          <a:p>
            <a:r>
              <a:rPr lang="cs-CZ" sz="3600" dirty="0"/>
              <a:t>doplnění (domácí příprava) - pouze začátek zprávy     </a:t>
            </a:r>
          </a:p>
          <a:p>
            <a:pPr marL="0" indent="0">
              <a:buNone/>
            </a:pPr>
            <a:r>
              <a:rPr lang="cs-CZ" sz="3600" dirty="0"/>
              <a:t>                                                    - pouze konec zprávy </a:t>
            </a:r>
          </a:p>
          <a:p>
            <a:r>
              <a:rPr lang="cs-CZ" sz="3600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9547C-CF38-6E46-8119-B7EFDA2D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chemeClr val="accent1"/>
                </a:solidFill>
              </a:rPr>
              <a:t>Hints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628DC-5887-AE48-9FA3-800860B7C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cs-CZ" dirty="0" err="1"/>
              <a:t>How</a:t>
            </a:r>
            <a:r>
              <a:rPr lang="cs-CZ" dirty="0"/>
              <a:t> dare </a:t>
            </a:r>
            <a:r>
              <a:rPr lang="cs-CZ" dirty="0" err="1"/>
              <a:t>you</a:t>
            </a:r>
            <a:r>
              <a:rPr lang="cs-CZ" dirty="0"/>
              <a:t>!“</a:t>
            </a:r>
          </a:p>
          <a:p>
            <a:r>
              <a:rPr lang="cs-CZ" dirty="0"/>
              <a:t>FN Brno Bohunice, srpen 2019 </a:t>
            </a:r>
            <a:r>
              <a:rPr lang="cs-CZ"/>
              <a:t>– leden </a:t>
            </a:r>
            <a:r>
              <a:rPr lang="cs-CZ" dirty="0"/>
              <a:t>2020</a:t>
            </a:r>
          </a:p>
          <a:p>
            <a:r>
              <a:rPr lang="cs-CZ" dirty="0"/>
              <a:t>Rock Wallaby</a:t>
            </a:r>
          </a:p>
          <a:p>
            <a:r>
              <a:rPr lang="cs-CZ" dirty="0"/>
              <a:t>„Investujte a já pojedu.“ </a:t>
            </a:r>
          </a:p>
          <a:p>
            <a:r>
              <a:rPr lang="cs-CZ" dirty="0" err="1"/>
              <a:t>Daughter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I </a:t>
            </a:r>
            <a:r>
              <a:rPr lang="cs-CZ" i="1" dirty="0" err="1"/>
              <a:t>know</a:t>
            </a:r>
            <a:r>
              <a:rPr lang="cs-CZ" i="1" dirty="0"/>
              <a:t> – I </a:t>
            </a:r>
            <a:r>
              <a:rPr lang="cs-CZ" i="1" dirty="0" err="1"/>
              <a:t>might</a:t>
            </a:r>
            <a:r>
              <a:rPr lang="cs-CZ" i="1" dirty="0"/>
              <a:t>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idea – I do not </a:t>
            </a:r>
            <a:r>
              <a:rPr lang="cs-CZ" i="1" dirty="0" err="1"/>
              <a:t>have</a:t>
            </a:r>
            <a:r>
              <a:rPr lang="cs-CZ" i="1" dirty="0"/>
              <a:t> a </a:t>
            </a:r>
            <a:r>
              <a:rPr lang="cs-CZ" i="1" dirty="0" err="1"/>
              <a:t>clue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606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9099F-5BE9-D940-9E82-399EBEE0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Rozdělení do dvojic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EB889-4BEE-0045-94AF-D51835853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se sousedem</a:t>
            </a:r>
          </a:p>
          <a:p>
            <a:r>
              <a:rPr lang="cs-CZ" sz="3600" dirty="0"/>
              <a:t>s někým, s kým jste ještě nemluvili</a:t>
            </a:r>
          </a:p>
          <a:p>
            <a:r>
              <a:rPr lang="cs-CZ" sz="3600" dirty="0"/>
              <a:t>s někým, s kým máte něco viditelně společného</a:t>
            </a:r>
          </a:p>
          <a:p>
            <a:r>
              <a:rPr lang="cs-CZ" sz="3600" dirty="0" err="1"/>
              <a:t>matching</a:t>
            </a:r>
            <a:endParaRPr lang="cs-CZ" sz="3600" dirty="0"/>
          </a:p>
          <a:p>
            <a:r>
              <a:rPr lang="cs-CZ" sz="3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9990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B9610-3103-C74B-A64E-EE4AF6C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986" y="2471402"/>
            <a:ext cx="10024533" cy="32405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Výsledek obrázku pro dovednosti">
            <a:extLst>
              <a:ext uri="{FF2B5EF4-FFF2-40B4-BE49-F238E27FC236}">
                <a16:creationId xmlns:a16="http://schemas.microsoft.com/office/drawing/2014/main" id="{9DFC07DF-ABC1-4A4F-B032-592E39C75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928" y="1541125"/>
            <a:ext cx="7808360" cy="414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33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018B5-AA16-2B4A-86A4-2644C911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Dovednosti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6642D-FE91-AB4B-B3F8-76C51338B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4611399"/>
          </a:xfrm>
        </p:spPr>
        <p:txBody>
          <a:bodyPr>
            <a:normAutofit fontScale="85000" lnSpcReduction="20000"/>
          </a:bodyPr>
          <a:lstStyle/>
          <a:p>
            <a:r>
              <a:rPr lang="cs-CZ" sz="3500" dirty="0"/>
              <a:t>mluvení</a:t>
            </a:r>
          </a:p>
          <a:p>
            <a:r>
              <a:rPr lang="cs-CZ" sz="3500" dirty="0"/>
              <a:t>poslech</a:t>
            </a:r>
          </a:p>
          <a:p>
            <a:r>
              <a:rPr lang="cs-CZ" sz="3500" dirty="0"/>
              <a:t>čtení</a:t>
            </a:r>
          </a:p>
          <a:p>
            <a:r>
              <a:rPr lang="cs-CZ" sz="3500" dirty="0"/>
              <a:t>psaní</a:t>
            </a:r>
          </a:p>
          <a:p>
            <a:r>
              <a:rPr lang="cs-CZ" sz="3500" dirty="0"/>
              <a:t>mini prezentace</a:t>
            </a:r>
          </a:p>
          <a:p>
            <a:r>
              <a:rPr lang="cs-CZ" sz="3500" dirty="0"/>
              <a:t>parafrázování</a:t>
            </a:r>
          </a:p>
          <a:p>
            <a:r>
              <a:rPr lang="cs-CZ" sz="3500" dirty="0"/>
              <a:t>shrnutí</a:t>
            </a:r>
          </a:p>
          <a:p>
            <a:r>
              <a:rPr lang="cs-CZ" sz="3500" dirty="0"/>
              <a:t>paměť</a:t>
            </a:r>
          </a:p>
          <a:p>
            <a:r>
              <a:rPr lang="cs-CZ" sz="3500" dirty="0"/>
              <a:t>autentická slovní zásoba</a:t>
            </a:r>
          </a:p>
          <a:p>
            <a:r>
              <a:rPr lang="cs-CZ" sz="3500" dirty="0"/>
              <a:t>„být v obraze“ + znát zdroje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4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B9610-3103-C74B-A64E-EE4AF6C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986" y="1448656"/>
            <a:ext cx="10024533" cy="4263247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dirty="0"/>
          </a:p>
        </p:txBody>
      </p:sp>
      <p:pic>
        <p:nvPicPr>
          <p:cNvPr id="10242" name="Picture 2" descr="Související obrázek">
            <a:extLst>
              <a:ext uri="{FF2B5EF4-FFF2-40B4-BE49-F238E27FC236}">
                <a16:creationId xmlns:a16="http://schemas.microsoft.com/office/drawing/2014/main" id="{3D34B184-A373-9F49-A3F0-7E4914E03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7" y="1146097"/>
            <a:ext cx="7564582" cy="45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82756D4-6BE9-4349-8AE3-782A3396CA61}"/>
              </a:ext>
            </a:extLst>
          </p:cNvPr>
          <p:cNvSpPr txBox="1"/>
          <p:nvPr/>
        </p:nvSpPr>
        <p:spPr>
          <a:xfrm>
            <a:off x="7772400" y="5832764"/>
            <a:ext cx="3546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Silvie </a:t>
            </a:r>
            <a:r>
              <a:rPr lang="cs-CZ" sz="2400" b="1" dirty="0" err="1">
                <a:solidFill>
                  <a:schemeClr val="accent1"/>
                </a:solidFill>
              </a:rPr>
              <a:t>Bilková</a:t>
            </a:r>
            <a:r>
              <a:rPr lang="cs-CZ" sz="2400" b="1" dirty="0">
                <a:solidFill>
                  <a:schemeClr val="accent1"/>
                </a:solidFill>
              </a:rPr>
              <a:t> ESF CJV MU</a:t>
            </a:r>
          </a:p>
        </p:txBody>
      </p:sp>
    </p:spTree>
    <p:extLst>
      <p:ext uri="{BB962C8B-B14F-4D97-AF65-F5344CB8AC3E}">
        <p14:creationId xmlns:p14="http://schemas.microsoft.com/office/powerpoint/2010/main" val="365998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7EA1D-BF04-EF47-A42A-0EE14439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WORKSHOP = WORK + SHOP</a:t>
            </a:r>
          </a:p>
        </p:txBody>
      </p:sp>
      <p:pic>
        <p:nvPicPr>
          <p:cNvPr id="2054" name="Picture 6" descr="Výsledek obrázku pro workshop">
            <a:extLst>
              <a:ext uri="{FF2B5EF4-FFF2-40B4-BE49-F238E27FC236}">
                <a16:creationId xmlns:a16="http://schemas.microsoft.com/office/drawing/2014/main" id="{8042C6F1-80A3-084C-9F71-5F405089CC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7" y="1865875"/>
            <a:ext cx="6289841" cy="418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75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F8BCB-CDA0-914E-A908-DFA0ACD5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Ekonomická zpráva/ Business </a:t>
            </a:r>
            <a:r>
              <a:rPr lang="cs-CZ" sz="5400" b="1" dirty="0" err="1">
                <a:solidFill>
                  <a:schemeClr val="accent1"/>
                </a:solidFill>
              </a:rPr>
              <a:t>news</a:t>
            </a:r>
            <a:endParaRPr lang="cs-CZ" sz="5400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696CA-5CCD-C04B-B187-63975C316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3" y="1825625"/>
            <a:ext cx="11239930" cy="4351338"/>
          </a:xfrm>
        </p:spPr>
        <p:txBody>
          <a:bodyPr>
            <a:noAutofit/>
          </a:bodyPr>
          <a:lstStyle/>
          <a:p>
            <a:r>
              <a:rPr lang="cs-CZ" sz="3600" dirty="0"/>
              <a:t>krátká aktuální zpráva v délce cca 1-2 minut prezentovaná na začátku semináře</a:t>
            </a:r>
          </a:p>
          <a:p>
            <a:r>
              <a:rPr lang="cs-CZ" sz="3600" dirty="0"/>
              <a:t>zdroj: jakýkoli dle výběru studentů</a:t>
            </a:r>
          </a:p>
          <a:p>
            <a:r>
              <a:rPr lang="cs-CZ" sz="3600" dirty="0"/>
              <a:t>obsah: - musí se týkat „business“ </a:t>
            </a:r>
          </a:p>
          <a:p>
            <a:pPr marL="0" indent="0">
              <a:buNone/>
            </a:pPr>
            <a:r>
              <a:rPr lang="cs-CZ" sz="3600" dirty="0"/>
              <a:t>               - o ČR/SR, Evropě, USA, velkých ekonomik Asie </a:t>
            </a:r>
          </a:p>
          <a:p>
            <a:pPr marL="0" indent="0">
              <a:buNone/>
            </a:pPr>
            <a:r>
              <a:rPr lang="cs-CZ" sz="3600" dirty="0"/>
              <a:t>                  (Ameriky, Afriky)       </a:t>
            </a:r>
          </a:p>
          <a:p>
            <a:r>
              <a:rPr lang="cs-CZ" sz="3600" dirty="0"/>
              <a:t>omezení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           </a:t>
            </a:r>
          </a:p>
          <a:p>
            <a:pPr marL="0" indent="0">
              <a:buNone/>
            </a:pP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817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6515B-876E-2E4F-B1D5-8E83D8A61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E0607D1-CAFE-384F-BBBB-97B79388A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428750"/>
            <a:ext cx="8890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5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3BF16-2293-B541-BAC6-051F96FE7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65716EE-20D7-3C42-A7A5-DAA637772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299" y="1241844"/>
            <a:ext cx="7510409" cy="49692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0366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10427-9CA3-0747-99B4-7255BBF7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Zkušenost?</a:t>
            </a:r>
            <a:r>
              <a:rPr lang="cs-CZ" dirty="0"/>
              <a:t> </a:t>
            </a:r>
          </a:p>
        </p:txBody>
      </p:sp>
      <p:pic>
        <p:nvPicPr>
          <p:cNvPr id="4" name="Picture 2" descr="Výsledek obrázku pro zkušenost">
            <a:extLst>
              <a:ext uri="{FF2B5EF4-FFF2-40B4-BE49-F238E27FC236}">
                <a16:creationId xmlns:a16="http://schemas.microsoft.com/office/drawing/2014/main" id="{F21AF0A9-EFA1-E14B-A25C-5A13D6A5D4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09" y="2167847"/>
            <a:ext cx="7119990" cy="351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89454-1BB7-514E-8500-427E01A4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Důvody zavedení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623F7-61A5-8940-A8CA-BB0A214E6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„být v obraze“</a:t>
            </a:r>
          </a:p>
          <a:p>
            <a:r>
              <a:rPr lang="cs-CZ" sz="4400" dirty="0"/>
              <a:t>zastaralý počítač v učebně (nejsme JŠ)</a:t>
            </a:r>
          </a:p>
          <a:p>
            <a:r>
              <a:rPr lang="cs-CZ" sz="4400" dirty="0"/>
              <a:t>ALE: - aktuality na ZŠ/SŠ (špatná zkušenost – jeden student prezentoval, ostatní nedávali pozor)</a:t>
            </a:r>
          </a:p>
          <a:p>
            <a:pPr marL="0" indent="0">
              <a:buNone/>
            </a:pPr>
            <a:r>
              <a:rPr lang="cs-CZ" sz="4400" dirty="0"/>
              <a:t>          Jak tedy zapojit všechny studenty?  </a:t>
            </a:r>
          </a:p>
        </p:txBody>
      </p:sp>
    </p:spTree>
    <p:extLst>
      <p:ext uri="{BB962C8B-B14F-4D97-AF65-F5344CB8AC3E}">
        <p14:creationId xmlns:p14="http://schemas.microsoft.com/office/powerpoint/2010/main" val="278620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B9610-3103-C74B-A64E-EE4AF6C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986" y="2471403"/>
            <a:ext cx="10024533" cy="233658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 descr="Výsledek obrázku pro hospodářské noviny">
            <a:extLst>
              <a:ext uri="{FF2B5EF4-FFF2-40B4-BE49-F238E27FC236}">
                <a16:creationId xmlns:a16="http://schemas.microsoft.com/office/drawing/2014/main" id="{E09E0B34-BF10-E549-B62A-5A20B8BDA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469" y="421240"/>
            <a:ext cx="4787900" cy="601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AA5BF-6924-C94D-B921-8A46B677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Aktivity bez přípravy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E8086-FE7A-164F-899D-E60F5EA24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prezentace ve dvojicích - student</a:t>
            </a:r>
          </a:p>
          <a:p>
            <a:pPr marL="0" indent="0">
              <a:buNone/>
            </a:pPr>
            <a:r>
              <a:rPr lang="cs-CZ" sz="3600" dirty="0"/>
              <a:t>                                             - kolega</a:t>
            </a:r>
          </a:p>
          <a:p>
            <a:r>
              <a:rPr lang="cs-CZ" sz="3600" dirty="0"/>
              <a:t>prezentace na druhou</a:t>
            </a:r>
          </a:p>
          <a:p>
            <a:r>
              <a:rPr lang="cs-CZ" sz="3600" dirty="0"/>
              <a:t>prezentace na třetí</a:t>
            </a:r>
          </a:p>
          <a:p>
            <a:r>
              <a:rPr lang="cs-CZ" sz="3600" dirty="0"/>
              <a:t>prezentace všichni všem - </a:t>
            </a:r>
            <a:r>
              <a:rPr lang="cs-CZ" sz="3600" dirty="0" err="1"/>
              <a:t>mingling</a:t>
            </a:r>
            <a:r>
              <a:rPr lang="cs-CZ" sz="3600" dirty="0"/>
              <a:t> </a:t>
            </a:r>
          </a:p>
          <a:p>
            <a:r>
              <a:rPr lang="cs-CZ" sz="3600" dirty="0"/>
              <a:t>prezentace 5ti letému dítěti</a:t>
            </a:r>
          </a:p>
          <a:p>
            <a:r>
              <a:rPr lang="cs-CZ" sz="3600" dirty="0"/>
              <a:t>3-4 slova a rekonstrukce původní zprávy</a:t>
            </a:r>
          </a:p>
          <a:p>
            <a:r>
              <a:rPr lang="cs-CZ" sz="3600" dirty="0"/>
              <a:t>prezentovat jako </a:t>
            </a:r>
            <a:r>
              <a:rPr lang="cs-CZ" sz="3600" dirty="0" err="1"/>
              <a:t>tweet</a:t>
            </a:r>
            <a:r>
              <a:rPr lang="cs-CZ" sz="3600" dirty="0"/>
              <a:t>, TV zpráva, sehrát jako rozhovor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7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292</Words>
  <Application>Microsoft Macintosh PowerPoint</Application>
  <PresentationFormat>Širokoúhlá obrazovka</PresentationFormat>
  <Paragraphs>66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Rozvoj jazykových dovedností na pozadí ekonomických zpráv</vt:lpstr>
      <vt:lpstr>WORKSHOP = WORK + SHOP</vt:lpstr>
      <vt:lpstr>Ekonomická zpráva/ Business news</vt:lpstr>
      <vt:lpstr>Prezentace aplikace PowerPoint</vt:lpstr>
      <vt:lpstr>Prezentace aplikace PowerPoint</vt:lpstr>
      <vt:lpstr>Zkušenost? </vt:lpstr>
      <vt:lpstr>Důvody zavedení aktivity</vt:lpstr>
      <vt:lpstr>Prezentace aplikace PowerPoint</vt:lpstr>
      <vt:lpstr>Aktivity bez přípravy</vt:lpstr>
      <vt:lpstr>Aktivity s přípravou</vt:lpstr>
      <vt:lpstr>Hints</vt:lpstr>
      <vt:lpstr>Rozdělení do dvojic</vt:lpstr>
      <vt:lpstr>Prezentace aplikace PowerPoint</vt:lpstr>
      <vt:lpstr>Dovednosti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Silvie Bilková</dc:creator>
  <cp:lastModifiedBy>Silvie Bilková</cp:lastModifiedBy>
  <cp:revision>23</cp:revision>
  <dcterms:created xsi:type="dcterms:W3CDTF">2019-09-04T19:31:42Z</dcterms:created>
  <dcterms:modified xsi:type="dcterms:W3CDTF">2020-02-03T11:03:22Z</dcterms:modified>
</cp:coreProperties>
</file>