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7"/>
  </p:notesMasterIdLst>
  <p:sldIdLst>
    <p:sldId id="276" r:id="rId2"/>
    <p:sldId id="277" r:id="rId3"/>
    <p:sldId id="267" r:id="rId4"/>
    <p:sldId id="274" r:id="rId5"/>
    <p:sldId id="275" r:id="rId6"/>
    <p:sldId id="270" r:id="rId7"/>
    <p:sldId id="273" r:id="rId8"/>
    <p:sldId id="262" r:id="rId9"/>
    <p:sldId id="271" r:id="rId10"/>
    <p:sldId id="258" r:id="rId11"/>
    <p:sldId id="257" r:id="rId12"/>
    <p:sldId id="260" r:id="rId13"/>
    <p:sldId id="263" r:id="rId14"/>
    <p:sldId id="261" r:id="rId15"/>
    <p:sldId id="266" r:id="rId16"/>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A8F6F-187A-4D4B-A8D3-BE641A0092C9}" v="131" dt="2024-01-22T13:11:21.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ália Gachallová" userId="9b66fa00-6ed9-4ebf-89e8-693fd744eb32" providerId="ADAL" clId="{745A8F6F-187A-4D4B-A8D3-BE641A0092C9}"/>
    <pc:docChg chg="undo redo custSel addSld delSld modSld sldOrd modNotesMaster">
      <pc:chgData name="Natália Gachallová" userId="9b66fa00-6ed9-4ebf-89e8-693fd744eb32" providerId="ADAL" clId="{745A8F6F-187A-4D4B-A8D3-BE641A0092C9}" dt="2024-01-22T13:11:55.622" v="1771" actId="27636"/>
      <pc:docMkLst>
        <pc:docMk/>
      </pc:docMkLst>
      <pc:sldChg chg="modSp del mod">
        <pc:chgData name="Natália Gachallová" userId="9b66fa00-6ed9-4ebf-89e8-693fd744eb32" providerId="ADAL" clId="{745A8F6F-187A-4D4B-A8D3-BE641A0092C9}" dt="2024-01-12T09:58:22.606" v="145" actId="2696"/>
        <pc:sldMkLst>
          <pc:docMk/>
          <pc:sldMk cId="3429075477" sldId="256"/>
        </pc:sldMkLst>
        <pc:spChg chg="mod">
          <ac:chgData name="Natália Gachallová" userId="9b66fa00-6ed9-4ebf-89e8-693fd744eb32" providerId="ADAL" clId="{745A8F6F-187A-4D4B-A8D3-BE641A0092C9}" dt="2024-01-12T09:53:35.221" v="36" actId="20577"/>
          <ac:spMkLst>
            <pc:docMk/>
            <pc:sldMk cId="3429075477" sldId="256"/>
            <ac:spMk id="3" creationId="{E46A279B-8E92-B9D4-1741-222139F3BC81}"/>
          </ac:spMkLst>
        </pc:spChg>
      </pc:sldChg>
      <pc:sldChg chg="addSp delSp modSp mod ord delDesignElem">
        <pc:chgData name="Natália Gachallová" userId="9b66fa00-6ed9-4ebf-89e8-693fd744eb32" providerId="ADAL" clId="{745A8F6F-187A-4D4B-A8D3-BE641A0092C9}" dt="2024-01-12T12:36:52.680" v="525"/>
        <pc:sldMkLst>
          <pc:docMk/>
          <pc:sldMk cId="1479680381" sldId="257"/>
        </pc:sldMkLst>
        <pc:spChg chg="mod">
          <ac:chgData name="Natália Gachallová" userId="9b66fa00-6ed9-4ebf-89e8-693fd744eb32" providerId="ADAL" clId="{745A8F6F-187A-4D4B-A8D3-BE641A0092C9}" dt="2024-01-12T10:05:56.668" v="378" actId="27636"/>
          <ac:spMkLst>
            <pc:docMk/>
            <pc:sldMk cId="1479680381" sldId="257"/>
            <ac:spMk id="2" creationId="{CC217485-5164-4FB1-01DC-D49E3879A65C}"/>
          </ac:spMkLst>
        </pc:spChg>
        <pc:spChg chg="mod">
          <ac:chgData name="Natália Gachallová" userId="9b66fa00-6ed9-4ebf-89e8-693fd744eb32" providerId="ADAL" clId="{745A8F6F-187A-4D4B-A8D3-BE641A0092C9}" dt="2024-01-12T12:33:44.694" v="521" actId="20577"/>
          <ac:spMkLst>
            <pc:docMk/>
            <pc:sldMk cId="1479680381" sldId="257"/>
            <ac:spMk id="3" creationId="{5FC19E24-D9AE-E828-9BF2-C4E7BC7AB978}"/>
          </ac:spMkLst>
        </pc:spChg>
        <pc:spChg chg="add mod">
          <ac:chgData name="Natália Gachallová" userId="9b66fa00-6ed9-4ebf-89e8-693fd744eb32" providerId="ADAL" clId="{745A8F6F-187A-4D4B-A8D3-BE641A0092C9}" dt="2024-01-12T12:33:36.836" v="520" actId="1076"/>
          <ac:spMkLst>
            <pc:docMk/>
            <pc:sldMk cId="1479680381" sldId="257"/>
            <ac:spMk id="6" creationId="{9486F16B-3663-B1E1-FF74-8BC31CA03D08}"/>
          </ac:spMkLst>
        </pc:spChg>
        <pc:spChg chg="del">
          <ac:chgData name="Natália Gachallová" userId="9b66fa00-6ed9-4ebf-89e8-693fd744eb32" providerId="ADAL" clId="{745A8F6F-187A-4D4B-A8D3-BE641A0092C9}" dt="2024-01-12T10:05:54.460" v="369"/>
          <ac:spMkLst>
            <pc:docMk/>
            <pc:sldMk cId="1479680381" sldId="257"/>
            <ac:spMk id="19" creationId="{643A7A40-1AE6-4218-A8E0-8248174A5377}"/>
          </ac:spMkLst>
        </pc:spChg>
        <pc:spChg chg="del">
          <ac:chgData name="Natália Gachallová" userId="9b66fa00-6ed9-4ebf-89e8-693fd744eb32" providerId="ADAL" clId="{745A8F6F-187A-4D4B-A8D3-BE641A0092C9}" dt="2024-01-12T10:05:54.460" v="369"/>
          <ac:spMkLst>
            <pc:docMk/>
            <pc:sldMk cId="1479680381" sldId="257"/>
            <ac:spMk id="25" creationId="{BD8AB40A-4374-4897-B5EE-9F8913476E47}"/>
          </ac:spMkLst>
        </pc:spChg>
        <pc:grpChg chg="del">
          <ac:chgData name="Natália Gachallová" userId="9b66fa00-6ed9-4ebf-89e8-693fd744eb32" providerId="ADAL" clId="{745A8F6F-187A-4D4B-A8D3-BE641A0092C9}" dt="2024-01-12T10:05:54.460" v="369"/>
          <ac:grpSpMkLst>
            <pc:docMk/>
            <pc:sldMk cId="1479680381" sldId="257"/>
            <ac:grpSpMk id="20" creationId="{F5FDDF18-F156-4D2D-82C6-F55008E338B5}"/>
          </ac:grpSpMkLst>
        </pc:grpChg>
        <pc:grpChg chg="del">
          <ac:chgData name="Natália Gachallová" userId="9b66fa00-6ed9-4ebf-89e8-693fd744eb32" providerId="ADAL" clId="{745A8F6F-187A-4D4B-A8D3-BE641A0092C9}" dt="2024-01-12T10:05:54.460" v="369"/>
          <ac:grpSpMkLst>
            <pc:docMk/>
            <pc:sldMk cId="1479680381" sldId="257"/>
            <ac:grpSpMk id="26" creationId="{2783379C-045E-4010-ABDC-A270A0AA1068}"/>
          </ac:grpSpMkLst>
        </pc:grpChg>
      </pc:sldChg>
      <pc:sldChg chg="addSp delSp modSp mod">
        <pc:chgData name="Natália Gachallová" userId="9b66fa00-6ed9-4ebf-89e8-693fd744eb32" providerId="ADAL" clId="{745A8F6F-187A-4D4B-A8D3-BE641A0092C9}" dt="2024-01-12T13:03:02.118" v="1458" actId="20577"/>
        <pc:sldMkLst>
          <pc:docMk/>
          <pc:sldMk cId="3915799872" sldId="258"/>
        </pc:sldMkLst>
        <pc:spChg chg="del mod">
          <ac:chgData name="Natália Gachallová" userId="9b66fa00-6ed9-4ebf-89e8-693fd744eb32" providerId="ADAL" clId="{745A8F6F-187A-4D4B-A8D3-BE641A0092C9}" dt="2024-01-12T10:02:44.368" v="303" actId="478"/>
          <ac:spMkLst>
            <pc:docMk/>
            <pc:sldMk cId="3915799872" sldId="258"/>
            <ac:spMk id="2" creationId="{57EDD3FA-B222-CF48-0D95-BC13215AF5CE}"/>
          </ac:spMkLst>
        </pc:spChg>
        <pc:spChg chg="add del mod">
          <ac:chgData name="Natália Gachallová" userId="9b66fa00-6ed9-4ebf-89e8-693fd744eb32" providerId="ADAL" clId="{745A8F6F-187A-4D4B-A8D3-BE641A0092C9}" dt="2024-01-12T10:02:47.741" v="304" actId="478"/>
          <ac:spMkLst>
            <pc:docMk/>
            <pc:sldMk cId="3915799872" sldId="258"/>
            <ac:spMk id="4" creationId="{DC8E9C37-52B0-C472-2467-AAA57DD8F827}"/>
          </ac:spMkLst>
        </pc:spChg>
        <pc:spChg chg="mod">
          <ac:chgData name="Natália Gachallová" userId="9b66fa00-6ed9-4ebf-89e8-693fd744eb32" providerId="ADAL" clId="{745A8F6F-187A-4D4B-A8D3-BE641A0092C9}" dt="2024-01-12T13:03:02.118" v="1458" actId="20577"/>
          <ac:spMkLst>
            <pc:docMk/>
            <pc:sldMk cId="3915799872" sldId="258"/>
            <ac:spMk id="6" creationId="{E2DEA159-5E4F-3F26-A89A-04BAF548BF80}"/>
          </ac:spMkLst>
        </pc:spChg>
        <pc:spChg chg="add mod">
          <ac:chgData name="Natália Gachallová" userId="9b66fa00-6ed9-4ebf-89e8-693fd744eb32" providerId="ADAL" clId="{745A8F6F-187A-4D4B-A8D3-BE641A0092C9}" dt="2024-01-12T13:00:23.349" v="1421" actId="1076"/>
          <ac:spMkLst>
            <pc:docMk/>
            <pc:sldMk cId="3915799872" sldId="258"/>
            <ac:spMk id="9" creationId="{36C47E08-8E0B-6CE3-D0B4-F8CA5758E11A}"/>
          </ac:spMkLst>
        </pc:spChg>
        <pc:spChg chg="mod">
          <ac:chgData name="Natália Gachallová" userId="9b66fa00-6ed9-4ebf-89e8-693fd744eb32" providerId="ADAL" clId="{745A8F6F-187A-4D4B-A8D3-BE641A0092C9}" dt="2024-01-12T13:00:35.331" v="1424" actId="1076"/>
          <ac:spMkLst>
            <pc:docMk/>
            <pc:sldMk cId="3915799872" sldId="258"/>
            <ac:spMk id="12" creationId="{BDD4B423-195D-75F7-F0DC-BCD4A15F6B35}"/>
          </ac:spMkLst>
        </pc:spChg>
        <pc:picChg chg="mod">
          <ac:chgData name="Natália Gachallová" userId="9b66fa00-6ed9-4ebf-89e8-693fd744eb32" providerId="ADAL" clId="{745A8F6F-187A-4D4B-A8D3-BE641A0092C9}" dt="2024-01-12T13:00:30.020" v="1423" actId="1076"/>
          <ac:picMkLst>
            <pc:docMk/>
            <pc:sldMk cId="3915799872" sldId="258"/>
            <ac:picMk id="5" creationId="{695D6A0C-6C9B-FC57-EEAD-670F068D457D}"/>
          </ac:picMkLst>
        </pc:picChg>
      </pc:sldChg>
      <pc:sldChg chg="addSp delSp modSp del mod addAnim delAnim delDesignElem">
        <pc:chgData name="Natália Gachallová" userId="9b66fa00-6ed9-4ebf-89e8-693fd744eb32" providerId="ADAL" clId="{745A8F6F-187A-4D4B-A8D3-BE641A0092C9}" dt="2024-01-12T12:36:33.347" v="522" actId="2696"/>
        <pc:sldMkLst>
          <pc:docMk/>
          <pc:sldMk cId="2001521153" sldId="259"/>
        </pc:sldMkLst>
        <pc:spChg chg="mod ord">
          <ac:chgData name="Natália Gachallová" userId="9b66fa00-6ed9-4ebf-89e8-693fd744eb32" providerId="ADAL" clId="{745A8F6F-187A-4D4B-A8D3-BE641A0092C9}" dt="2024-01-12T10:07:03.547" v="397" actId="404"/>
          <ac:spMkLst>
            <pc:docMk/>
            <pc:sldMk cId="2001521153" sldId="259"/>
            <ac:spMk id="2" creationId="{7599259A-1EEA-65FA-CC7A-264D091C0704}"/>
          </ac:spMkLst>
        </pc:spChg>
        <pc:spChg chg="add mod">
          <ac:chgData name="Natália Gachallová" userId="9b66fa00-6ed9-4ebf-89e8-693fd744eb32" providerId="ADAL" clId="{745A8F6F-187A-4D4B-A8D3-BE641A0092C9}" dt="2024-01-12T10:07:39.262" v="407" actId="1582"/>
          <ac:spMkLst>
            <pc:docMk/>
            <pc:sldMk cId="2001521153" sldId="259"/>
            <ac:spMk id="3" creationId="{F4062D88-1602-61DB-D85B-2C579224A5E6}"/>
          </ac:spMkLst>
        </pc:spChg>
        <pc:spChg chg="add del">
          <ac:chgData name="Natália Gachallová" userId="9b66fa00-6ed9-4ebf-89e8-693fd744eb32" providerId="ADAL" clId="{745A8F6F-187A-4D4B-A8D3-BE641A0092C9}" dt="2024-01-12T10:06:23.693" v="390" actId="26606"/>
          <ac:spMkLst>
            <pc:docMk/>
            <pc:sldMk cId="2001521153" sldId="259"/>
            <ac:spMk id="9" creationId="{78BA5F19-D5E1-4ECC-BEC2-DF7AEDFD7C50}"/>
          </ac:spMkLst>
        </pc:spChg>
        <pc:spChg chg="add del">
          <ac:chgData name="Natália Gachallová" userId="9b66fa00-6ed9-4ebf-89e8-693fd744eb32" providerId="ADAL" clId="{745A8F6F-187A-4D4B-A8D3-BE641A0092C9}" dt="2024-01-12T10:06:23.693" v="390" actId="26606"/>
          <ac:spMkLst>
            <pc:docMk/>
            <pc:sldMk cId="2001521153" sldId="259"/>
            <ac:spMk id="10" creationId="{50CC88A9-A661-4C48-866E-8734E51140B1}"/>
          </ac:spMkLst>
        </pc:spChg>
        <pc:spChg chg="add del">
          <ac:chgData name="Natália Gachallová" userId="9b66fa00-6ed9-4ebf-89e8-693fd744eb32" providerId="ADAL" clId="{745A8F6F-187A-4D4B-A8D3-BE641A0092C9}" dt="2024-01-12T10:06:23.693" v="390" actId="26606"/>
          <ac:spMkLst>
            <pc:docMk/>
            <pc:sldMk cId="2001521153" sldId="259"/>
            <ac:spMk id="11" creationId="{CFDF195F-784B-4D00-8C92-6FC1B0499EA1}"/>
          </ac:spMkLst>
        </pc:spChg>
        <pc:spChg chg="add del">
          <ac:chgData name="Natália Gachallová" userId="9b66fa00-6ed9-4ebf-89e8-693fd744eb32" providerId="ADAL" clId="{745A8F6F-187A-4D4B-A8D3-BE641A0092C9}" dt="2024-01-12T10:05:50.513" v="357" actId="26606"/>
          <ac:spMkLst>
            <pc:docMk/>
            <pc:sldMk cId="2001521153" sldId="259"/>
            <ac:spMk id="12" creationId="{6753252F-4873-4F63-801D-CC719279A7D5}"/>
          </ac:spMkLst>
        </pc:spChg>
        <pc:spChg chg="add">
          <ac:chgData name="Natália Gachallová" userId="9b66fa00-6ed9-4ebf-89e8-693fd744eb32" providerId="ADAL" clId="{745A8F6F-187A-4D4B-A8D3-BE641A0092C9}" dt="2024-01-12T10:06:23.693" v="390" actId="26606"/>
          <ac:spMkLst>
            <pc:docMk/>
            <pc:sldMk cId="2001521153" sldId="259"/>
            <ac:spMk id="13" creationId="{D12DDE76-C203-4047-9998-63900085B5E8}"/>
          </ac:spMkLst>
        </pc:spChg>
        <pc:spChg chg="add del">
          <ac:chgData name="Natália Gachallová" userId="9b66fa00-6ed9-4ebf-89e8-693fd744eb32" providerId="ADAL" clId="{745A8F6F-187A-4D4B-A8D3-BE641A0092C9}" dt="2024-01-12T10:05:50.513" v="357" actId="26606"/>
          <ac:spMkLst>
            <pc:docMk/>
            <pc:sldMk cId="2001521153" sldId="259"/>
            <ac:spMk id="14" creationId="{047C8CCB-F95D-4249-92DD-651249D3535A}"/>
          </ac:spMkLst>
        </pc:spChg>
        <pc:spChg chg="add del">
          <ac:chgData name="Natália Gachallová" userId="9b66fa00-6ed9-4ebf-89e8-693fd744eb32" providerId="ADAL" clId="{745A8F6F-187A-4D4B-A8D3-BE641A0092C9}" dt="2024-01-12T10:05:54.460" v="369"/>
          <ac:spMkLst>
            <pc:docMk/>
            <pc:sldMk cId="2001521153" sldId="259"/>
            <ac:spMk id="16" creationId="{96646FC9-C66D-4EC7-8310-0DD4ACC49C6C}"/>
          </ac:spMkLst>
        </pc:spChg>
        <pc:spChg chg="add del">
          <ac:chgData name="Natália Gachallová" userId="9b66fa00-6ed9-4ebf-89e8-693fd744eb32" providerId="ADAL" clId="{745A8F6F-187A-4D4B-A8D3-BE641A0092C9}" dt="2024-01-12T10:05:54.460" v="369"/>
          <ac:spMkLst>
            <pc:docMk/>
            <pc:sldMk cId="2001521153" sldId="259"/>
            <ac:spMk id="17" creationId="{A3473CF9-37EB-43E7-89EF-D2D1C53D1DAC}"/>
          </ac:spMkLst>
        </pc:spChg>
        <pc:spChg chg="add del">
          <ac:chgData name="Natália Gachallová" userId="9b66fa00-6ed9-4ebf-89e8-693fd744eb32" providerId="ADAL" clId="{745A8F6F-187A-4D4B-A8D3-BE641A0092C9}" dt="2024-01-12T10:05:54.460" v="369"/>
          <ac:spMkLst>
            <pc:docMk/>
            <pc:sldMk cId="2001521153" sldId="259"/>
            <ac:spMk id="18" creationId="{586B4EF9-43BA-4655-A6FF-1D8E21574C95}"/>
          </ac:spMkLst>
        </pc:spChg>
        <pc:spChg chg="add del">
          <ac:chgData name="Natália Gachallová" userId="9b66fa00-6ed9-4ebf-89e8-693fd744eb32" providerId="ADAL" clId="{745A8F6F-187A-4D4B-A8D3-BE641A0092C9}" dt="2024-01-12T10:05:44.884" v="351" actId="26606"/>
          <ac:spMkLst>
            <pc:docMk/>
            <pc:sldMk cId="2001521153" sldId="259"/>
            <ac:spMk id="19" creationId="{B9E248E0-55F8-4E45-A07F-B49E0EEA97ED}"/>
          </ac:spMkLst>
        </pc:spChg>
        <pc:spChg chg="add del">
          <ac:chgData name="Natália Gachallová" userId="9b66fa00-6ed9-4ebf-89e8-693fd744eb32" providerId="ADAL" clId="{745A8F6F-187A-4D4B-A8D3-BE641A0092C9}" dt="2024-01-12T10:05:44.884" v="351" actId="26606"/>
          <ac:spMkLst>
            <pc:docMk/>
            <pc:sldMk cId="2001521153" sldId="259"/>
            <ac:spMk id="21" creationId="{311F016A-A753-449B-9EA6-322199B7119E}"/>
          </ac:spMkLst>
        </pc:spChg>
        <pc:spChg chg="add del">
          <ac:chgData name="Natália Gachallová" userId="9b66fa00-6ed9-4ebf-89e8-693fd744eb32" providerId="ADAL" clId="{745A8F6F-187A-4D4B-A8D3-BE641A0092C9}" dt="2024-01-12T10:05:47.583" v="354" actId="26606"/>
          <ac:spMkLst>
            <pc:docMk/>
            <pc:sldMk cId="2001521153" sldId="259"/>
            <ac:spMk id="23" creationId="{E0311CE5-3D05-493E-B9D2-CF549DF73DC5}"/>
          </ac:spMkLst>
        </pc:spChg>
        <pc:picChg chg="mod">
          <ac:chgData name="Natália Gachallová" userId="9b66fa00-6ed9-4ebf-89e8-693fd744eb32" providerId="ADAL" clId="{745A8F6F-187A-4D4B-A8D3-BE641A0092C9}" dt="2024-01-12T10:07:08.988" v="399" actId="14100"/>
          <ac:picMkLst>
            <pc:docMk/>
            <pc:sldMk cId="2001521153" sldId="259"/>
            <ac:picMk id="5" creationId="{054FF117-97C2-1392-D4CB-87273964A636}"/>
          </ac:picMkLst>
        </pc:picChg>
        <pc:picChg chg="mod ord">
          <ac:chgData name="Natália Gachallová" userId="9b66fa00-6ed9-4ebf-89e8-693fd744eb32" providerId="ADAL" clId="{745A8F6F-187A-4D4B-A8D3-BE641A0092C9}" dt="2024-01-12T10:07:14.863" v="401" actId="1076"/>
          <ac:picMkLst>
            <pc:docMk/>
            <pc:sldMk cId="2001521153" sldId="259"/>
            <ac:picMk id="7" creationId="{891A4CA0-8343-0194-8E74-10FD87142AB7}"/>
          </ac:picMkLst>
        </pc:picChg>
        <pc:cxnChg chg="add mod">
          <ac:chgData name="Natália Gachallová" userId="9b66fa00-6ed9-4ebf-89e8-693fd744eb32" providerId="ADAL" clId="{745A8F6F-187A-4D4B-A8D3-BE641A0092C9}" dt="2024-01-12T10:08:02.477" v="411" actId="1076"/>
          <ac:cxnSpMkLst>
            <pc:docMk/>
            <pc:sldMk cId="2001521153" sldId="259"/>
            <ac:cxnSpMk id="6" creationId="{51F1BA11-5232-4943-9277-A77F15FC2A65}"/>
          </ac:cxnSpMkLst>
        </pc:cxnChg>
      </pc:sldChg>
      <pc:sldChg chg="delSp modSp mod ord delDesignElem">
        <pc:chgData name="Natália Gachallová" userId="9b66fa00-6ed9-4ebf-89e8-693fd744eb32" providerId="ADAL" clId="{745A8F6F-187A-4D4B-A8D3-BE641A0092C9}" dt="2024-01-12T12:38:19.445" v="551" actId="113"/>
        <pc:sldMkLst>
          <pc:docMk/>
          <pc:sldMk cId="703376420" sldId="260"/>
        </pc:sldMkLst>
        <pc:spChg chg="mod">
          <ac:chgData name="Natália Gachallová" userId="9b66fa00-6ed9-4ebf-89e8-693fd744eb32" providerId="ADAL" clId="{745A8F6F-187A-4D4B-A8D3-BE641A0092C9}" dt="2024-01-12T10:09:46.315" v="462" actId="27636"/>
          <ac:spMkLst>
            <pc:docMk/>
            <pc:sldMk cId="703376420" sldId="260"/>
            <ac:spMk id="2" creationId="{BADEB5B6-9316-38D4-5E71-8C9FA4BEE2BC}"/>
          </ac:spMkLst>
        </pc:spChg>
        <pc:spChg chg="mod">
          <ac:chgData name="Natália Gachallová" userId="9b66fa00-6ed9-4ebf-89e8-693fd744eb32" providerId="ADAL" clId="{745A8F6F-187A-4D4B-A8D3-BE641A0092C9}" dt="2024-01-12T12:38:19.445" v="551" actId="113"/>
          <ac:spMkLst>
            <pc:docMk/>
            <pc:sldMk cId="703376420" sldId="260"/>
            <ac:spMk id="3" creationId="{E234C369-F036-A444-C5DA-0908D9B317CD}"/>
          </ac:spMkLst>
        </pc:spChg>
        <pc:spChg chg="del">
          <ac:chgData name="Natália Gachallová" userId="9b66fa00-6ed9-4ebf-89e8-693fd744eb32" providerId="ADAL" clId="{745A8F6F-187A-4D4B-A8D3-BE641A0092C9}" dt="2024-01-12T10:05:54.460" v="369"/>
          <ac:spMkLst>
            <pc:docMk/>
            <pc:sldMk cId="703376420" sldId="260"/>
            <ac:spMk id="2063" creationId="{9D9CE3C4-25D7-403C-9312-F3B39099D298}"/>
          </ac:spMkLst>
        </pc:spChg>
        <pc:grpChg chg="del">
          <ac:chgData name="Natália Gachallová" userId="9b66fa00-6ed9-4ebf-89e8-693fd744eb32" providerId="ADAL" clId="{745A8F6F-187A-4D4B-A8D3-BE641A0092C9}" dt="2024-01-12T10:05:54.460" v="369"/>
          <ac:grpSpMkLst>
            <pc:docMk/>
            <pc:sldMk cId="703376420" sldId="260"/>
            <ac:grpSpMk id="2065" creationId="{2E56C079-9BED-4728-8FAD-2F9E3A179149}"/>
          </ac:grpSpMkLst>
        </pc:grpChg>
        <pc:grpChg chg="del">
          <ac:chgData name="Natália Gachallová" userId="9b66fa00-6ed9-4ebf-89e8-693fd744eb32" providerId="ADAL" clId="{745A8F6F-187A-4D4B-A8D3-BE641A0092C9}" dt="2024-01-12T10:05:54.460" v="369"/>
          <ac:grpSpMkLst>
            <pc:docMk/>
            <pc:sldMk cId="703376420" sldId="260"/>
            <ac:grpSpMk id="2071" creationId="{DE51D1B5-E12D-46A1-B0B3-7BAB36C342F8}"/>
          </ac:grpSpMkLst>
        </pc:grpChg>
        <pc:grpChg chg="del">
          <ac:chgData name="Natália Gachallová" userId="9b66fa00-6ed9-4ebf-89e8-693fd744eb32" providerId="ADAL" clId="{745A8F6F-187A-4D4B-A8D3-BE641A0092C9}" dt="2024-01-12T10:05:54.460" v="369"/>
          <ac:grpSpMkLst>
            <pc:docMk/>
            <pc:sldMk cId="703376420" sldId="260"/>
            <ac:grpSpMk id="2076" creationId="{51AC3D20-E4ED-49E6-AADF-E32D5427ECD0}"/>
          </ac:grpSpMkLst>
        </pc:grpChg>
      </pc:sldChg>
      <pc:sldChg chg="delSp modSp mod delDesignElem">
        <pc:chgData name="Natália Gachallová" userId="9b66fa00-6ed9-4ebf-89e8-693fd744eb32" providerId="ADAL" clId="{745A8F6F-187A-4D4B-A8D3-BE641A0092C9}" dt="2024-01-12T12:53:21.278" v="1225" actId="1076"/>
        <pc:sldMkLst>
          <pc:docMk/>
          <pc:sldMk cId="2162788250" sldId="261"/>
        </pc:sldMkLst>
        <pc:spChg chg="mod">
          <ac:chgData name="Natália Gachallová" userId="9b66fa00-6ed9-4ebf-89e8-693fd744eb32" providerId="ADAL" clId="{745A8F6F-187A-4D4B-A8D3-BE641A0092C9}" dt="2024-01-12T12:53:15.029" v="1223" actId="1076"/>
          <ac:spMkLst>
            <pc:docMk/>
            <pc:sldMk cId="2162788250" sldId="261"/>
            <ac:spMk id="2" creationId="{A0AB6B89-91B2-61AA-0794-21A61C8CDF95}"/>
          </ac:spMkLst>
        </pc:spChg>
        <pc:spChg chg="mod">
          <ac:chgData name="Natália Gachallová" userId="9b66fa00-6ed9-4ebf-89e8-693fd744eb32" providerId="ADAL" clId="{745A8F6F-187A-4D4B-A8D3-BE641A0092C9}" dt="2024-01-12T12:53:04.594" v="1221" actId="207"/>
          <ac:spMkLst>
            <pc:docMk/>
            <pc:sldMk cId="2162788250" sldId="261"/>
            <ac:spMk id="3" creationId="{050094CC-ED09-A1B3-E2F0-A542815C83FF}"/>
          </ac:spMkLst>
        </pc:spChg>
        <pc:spChg chg="del">
          <ac:chgData name="Natália Gachallová" userId="9b66fa00-6ed9-4ebf-89e8-693fd744eb32" providerId="ADAL" clId="{745A8F6F-187A-4D4B-A8D3-BE641A0092C9}" dt="2024-01-12T10:05:54.460" v="369"/>
          <ac:spMkLst>
            <pc:docMk/>
            <pc:sldMk cId="2162788250" sldId="261"/>
            <ac:spMk id="25" creationId="{E10650BA-D090-4A23-98E3-B48BBAEA9201}"/>
          </ac:spMkLst>
        </pc:spChg>
        <pc:grpChg chg="del">
          <ac:chgData name="Natália Gachallová" userId="9b66fa00-6ed9-4ebf-89e8-693fd744eb32" providerId="ADAL" clId="{745A8F6F-187A-4D4B-A8D3-BE641A0092C9}" dt="2024-01-12T10:05:54.460" v="369"/>
          <ac:grpSpMkLst>
            <pc:docMk/>
            <pc:sldMk cId="2162788250" sldId="261"/>
            <ac:grpSpMk id="26" creationId="{FFB939B9-73CE-4644-87BB-72AEBF001142}"/>
          </ac:grpSpMkLst>
        </pc:grpChg>
        <pc:picChg chg="mod">
          <ac:chgData name="Natália Gachallová" userId="9b66fa00-6ed9-4ebf-89e8-693fd744eb32" providerId="ADAL" clId="{745A8F6F-187A-4D4B-A8D3-BE641A0092C9}" dt="2024-01-12T12:53:21.278" v="1225" actId="1076"/>
          <ac:picMkLst>
            <pc:docMk/>
            <pc:sldMk cId="2162788250" sldId="261"/>
            <ac:picMk id="4" creationId="{5E2DEF26-7E43-FEE2-FF21-BDD11439EFD5}"/>
          </ac:picMkLst>
        </pc:picChg>
      </pc:sldChg>
      <pc:sldChg chg="modSp mod">
        <pc:chgData name="Natália Gachallová" userId="9b66fa00-6ed9-4ebf-89e8-693fd744eb32" providerId="ADAL" clId="{745A8F6F-187A-4D4B-A8D3-BE641A0092C9}" dt="2024-01-22T13:10:49.294" v="1750" actId="1076"/>
        <pc:sldMkLst>
          <pc:docMk/>
          <pc:sldMk cId="1736100221" sldId="262"/>
        </pc:sldMkLst>
        <pc:spChg chg="mod">
          <ac:chgData name="Natália Gachallová" userId="9b66fa00-6ed9-4ebf-89e8-693fd744eb32" providerId="ADAL" clId="{745A8F6F-187A-4D4B-A8D3-BE641A0092C9}" dt="2024-01-12T10:05:56.794" v="380" actId="27636"/>
          <ac:spMkLst>
            <pc:docMk/>
            <pc:sldMk cId="1736100221" sldId="262"/>
            <ac:spMk id="2" creationId="{31D4E432-2082-0AA2-3EC2-53C1FB114EA0}"/>
          </ac:spMkLst>
        </pc:spChg>
        <pc:spChg chg="mod">
          <ac:chgData name="Natália Gachallová" userId="9b66fa00-6ed9-4ebf-89e8-693fd744eb32" providerId="ADAL" clId="{745A8F6F-187A-4D4B-A8D3-BE641A0092C9}" dt="2024-01-22T13:10:49.294" v="1750" actId="1076"/>
          <ac:spMkLst>
            <pc:docMk/>
            <pc:sldMk cId="1736100221" sldId="262"/>
            <ac:spMk id="4" creationId="{FB4E5AE4-EBBF-75C9-4E5A-6B4A9C5F61E2}"/>
          </ac:spMkLst>
        </pc:spChg>
        <pc:spChg chg="mod">
          <ac:chgData name="Natália Gachallová" userId="9b66fa00-6ed9-4ebf-89e8-693fd744eb32" providerId="ADAL" clId="{745A8F6F-187A-4D4B-A8D3-BE641A0092C9}" dt="2024-01-12T10:10:54.558" v="470" actId="1076"/>
          <ac:spMkLst>
            <pc:docMk/>
            <pc:sldMk cId="1736100221" sldId="262"/>
            <ac:spMk id="7" creationId="{9B4C1864-9AE5-163C-248B-2D5E5C2F3047}"/>
          </ac:spMkLst>
        </pc:spChg>
        <pc:spChg chg="mod">
          <ac:chgData name="Natália Gachallová" userId="9b66fa00-6ed9-4ebf-89e8-693fd744eb32" providerId="ADAL" clId="{745A8F6F-187A-4D4B-A8D3-BE641A0092C9}" dt="2024-01-22T13:10:35.614" v="1746" actId="27636"/>
          <ac:spMkLst>
            <pc:docMk/>
            <pc:sldMk cId="1736100221" sldId="262"/>
            <ac:spMk id="8" creationId="{7B781836-A964-A8C8-9838-FE8896863EE0}"/>
          </ac:spMkLst>
        </pc:spChg>
        <pc:picChg chg="mod">
          <ac:chgData name="Natália Gachallová" userId="9b66fa00-6ed9-4ebf-89e8-693fd744eb32" providerId="ADAL" clId="{745A8F6F-187A-4D4B-A8D3-BE641A0092C9}" dt="2024-01-22T13:10:41.350" v="1747" actId="1076"/>
          <ac:picMkLst>
            <pc:docMk/>
            <pc:sldMk cId="1736100221" sldId="262"/>
            <ac:picMk id="2052" creationId="{70EC3111-6B0C-ECFA-DE04-8A024D739BF3}"/>
          </ac:picMkLst>
        </pc:picChg>
      </pc:sldChg>
      <pc:sldChg chg="addSp delSp modSp mod">
        <pc:chgData name="Natália Gachallová" userId="9b66fa00-6ed9-4ebf-89e8-693fd744eb32" providerId="ADAL" clId="{745A8F6F-187A-4D4B-A8D3-BE641A0092C9}" dt="2024-01-12T12:56:15.452" v="1410" actId="14100"/>
        <pc:sldMkLst>
          <pc:docMk/>
          <pc:sldMk cId="2430912699" sldId="263"/>
        </pc:sldMkLst>
        <pc:spChg chg="mod">
          <ac:chgData name="Natália Gachallová" userId="9b66fa00-6ed9-4ebf-89e8-693fd744eb32" providerId="ADAL" clId="{745A8F6F-187A-4D4B-A8D3-BE641A0092C9}" dt="2024-01-12T12:38:46.463" v="552" actId="108"/>
          <ac:spMkLst>
            <pc:docMk/>
            <pc:sldMk cId="2430912699" sldId="263"/>
            <ac:spMk id="2" creationId="{67C8784F-0BDE-6FDD-2915-C389C6B6DFE3}"/>
          </ac:spMkLst>
        </pc:spChg>
        <pc:spChg chg="add del">
          <ac:chgData name="Natália Gachallová" userId="9b66fa00-6ed9-4ebf-89e8-693fd744eb32" providerId="ADAL" clId="{745A8F6F-187A-4D4B-A8D3-BE641A0092C9}" dt="2024-01-12T12:43:26.428" v="817" actId="478"/>
          <ac:spMkLst>
            <pc:docMk/>
            <pc:sldMk cId="2430912699" sldId="263"/>
            <ac:spMk id="3" creationId="{9C8A2AF6-0ADD-1D92-728C-46DC960AFA79}"/>
          </ac:spMkLst>
        </pc:spChg>
        <pc:spChg chg="add mod">
          <ac:chgData name="Natália Gachallová" userId="9b66fa00-6ed9-4ebf-89e8-693fd744eb32" providerId="ADAL" clId="{745A8F6F-187A-4D4B-A8D3-BE641A0092C9}" dt="2024-01-12T12:46:48.149" v="940" actId="1076"/>
          <ac:spMkLst>
            <pc:docMk/>
            <pc:sldMk cId="2430912699" sldId="263"/>
            <ac:spMk id="4" creationId="{0B09CF9D-0C54-6BAE-B373-FF32AA7C75E5}"/>
          </ac:spMkLst>
        </pc:spChg>
        <pc:spChg chg="mod">
          <ac:chgData name="Natália Gachallová" userId="9b66fa00-6ed9-4ebf-89e8-693fd744eb32" providerId="ADAL" clId="{745A8F6F-187A-4D4B-A8D3-BE641A0092C9}" dt="2024-01-12T12:56:15.452" v="1410" actId="14100"/>
          <ac:spMkLst>
            <pc:docMk/>
            <pc:sldMk cId="2430912699" sldId="263"/>
            <ac:spMk id="5" creationId="{AE62D8BE-4A58-4A3D-CF41-7F84D2CE6213}"/>
          </ac:spMkLst>
        </pc:spChg>
        <pc:spChg chg="add del mod">
          <ac:chgData name="Natália Gachallová" userId="9b66fa00-6ed9-4ebf-89e8-693fd744eb32" providerId="ADAL" clId="{745A8F6F-187A-4D4B-A8D3-BE641A0092C9}" dt="2024-01-12T12:51:43.081" v="1186" actId="478"/>
          <ac:spMkLst>
            <pc:docMk/>
            <pc:sldMk cId="2430912699" sldId="263"/>
            <ac:spMk id="6" creationId="{5D92B825-D6CA-4AB1-1767-5F4D0A9943C5}"/>
          </ac:spMkLst>
        </pc:spChg>
        <pc:spChg chg="add del mod">
          <ac:chgData name="Natália Gachallová" userId="9b66fa00-6ed9-4ebf-89e8-693fd744eb32" providerId="ADAL" clId="{745A8F6F-187A-4D4B-A8D3-BE641A0092C9}" dt="2024-01-12T12:43:26.907" v="819" actId="478"/>
          <ac:spMkLst>
            <pc:docMk/>
            <pc:sldMk cId="2430912699" sldId="263"/>
            <ac:spMk id="8" creationId="{3F04812C-A779-ADA8-C9CA-04FFE083000A}"/>
          </ac:spMkLst>
        </pc:spChg>
        <pc:spChg chg="add mod">
          <ac:chgData name="Natália Gachallová" userId="9b66fa00-6ed9-4ebf-89e8-693fd744eb32" providerId="ADAL" clId="{745A8F6F-187A-4D4B-A8D3-BE641A0092C9}" dt="2024-01-12T12:43:49.753" v="831" actId="1076"/>
          <ac:spMkLst>
            <pc:docMk/>
            <pc:sldMk cId="2430912699" sldId="263"/>
            <ac:spMk id="10" creationId="{0A7667A4-1CC4-516A-CF03-24A045C7FAF3}"/>
          </ac:spMkLst>
        </pc:spChg>
        <pc:spChg chg="add mod">
          <ac:chgData name="Natália Gachallová" userId="9b66fa00-6ed9-4ebf-89e8-693fd744eb32" providerId="ADAL" clId="{745A8F6F-187A-4D4B-A8D3-BE641A0092C9}" dt="2024-01-12T12:44:17.501" v="837" actId="20577"/>
          <ac:spMkLst>
            <pc:docMk/>
            <pc:sldMk cId="2430912699" sldId="263"/>
            <ac:spMk id="11" creationId="{70BADDAC-C673-9E2C-4C5E-8E17BB6C3F59}"/>
          </ac:spMkLst>
        </pc:spChg>
        <pc:spChg chg="add del mod">
          <ac:chgData name="Natália Gachallová" userId="9b66fa00-6ed9-4ebf-89e8-693fd744eb32" providerId="ADAL" clId="{745A8F6F-187A-4D4B-A8D3-BE641A0092C9}" dt="2024-01-12T12:45:33.534" v="905" actId="478"/>
          <ac:spMkLst>
            <pc:docMk/>
            <pc:sldMk cId="2430912699" sldId="263"/>
            <ac:spMk id="13" creationId="{42F577CF-772D-372F-C183-748C71C794F6}"/>
          </ac:spMkLst>
        </pc:spChg>
        <pc:spChg chg="add mod">
          <ac:chgData name="Natália Gachallová" userId="9b66fa00-6ed9-4ebf-89e8-693fd744eb32" providerId="ADAL" clId="{745A8F6F-187A-4D4B-A8D3-BE641A0092C9}" dt="2024-01-12T12:55:09.721" v="1376" actId="1076"/>
          <ac:spMkLst>
            <pc:docMk/>
            <pc:sldMk cId="2430912699" sldId="263"/>
            <ac:spMk id="15" creationId="{64321765-5EB7-37EB-5B4D-8A0F1A3B5BBF}"/>
          </ac:spMkLst>
        </pc:spChg>
        <pc:spChg chg="add mod">
          <ac:chgData name="Natália Gachallová" userId="9b66fa00-6ed9-4ebf-89e8-693fd744eb32" providerId="ADAL" clId="{745A8F6F-187A-4D4B-A8D3-BE641A0092C9}" dt="2024-01-12T12:55:11.929" v="1377" actId="1076"/>
          <ac:spMkLst>
            <pc:docMk/>
            <pc:sldMk cId="2430912699" sldId="263"/>
            <ac:spMk id="16" creationId="{3E3D6D19-8CD5-34A8-FAC9-BE5CE727D571}"/>
          </ac:spMkLst>
        </pc:spChg>
        <pc:spChg chg="add mod">
          <ac:chgData name="Natália Gachallová" userId="9b66fa00-6ed9-4ebf-89e8-693fd744eb32" providerId="ADAL" clId="{745A8F6F-187A-4D4B-A8D3-BE641A0092C9}" dt="2024-01-12T12:54:07.475" v="1289" actId="1076"/>
          <ac:spMkLst>
            <pc:docMk/>
            <pc:sldMk cId="2430912699" sldId="263"/>
            <ac:spMk id="17" creationId="{E72198C8-4201-E20C-F38E-12B7E2217A06}"/>
          </ac:spMkLst>
        </pc:spChg>
        <pc:grpChg chg="add del mod">
          <ac:chgData name="Natália Gachallová" userId="9b66fa00-6ed9-4ebf-89e8-693fd744eb32" providerId="ADAL" clId="{745A8F6F-187A-4D4B-A8D3-BE641A0092C9}" dt="2024-01-12T12:44:23.238" v="840" actId="478"/>
          <ac:grpSpMkLst>
            <pc:docMk/>
            <pc:sldMk cId="2430912699" sldId="263"/>
            <ac:grpSpMk id="9" creationId="{01D0864A-331E-A136-2B6E-9AA24E2EF04B}"/>
          </ac:grpSpMkLst>
        </pc:grpChg>
        <pc:graphicFrameChg chg="mod">
          <ac:chgData name="Natália Gachallová" userId="9b66fa00-6ed9-4ebf-89e8-693fd744eb32" providerId="ADAL" clId="{745A8F6F-187A-4D4B-A8D3-BE641A0092C9}" dt="2024-01-12T12:46:45.247" v="939" actId="1076"/>
          <ac:graphicFrameMkLst>
            <pc:docMk/>
            <pc:sldMk cId="2430912699" sldId="263"/>
            <ac:graphicFrameMk id="14" creationId="{2179CABD-7A10-F953-BF7C-F9E0823816AC}"/>
          </ac:graphicFrameMkLst>
        </pc:graphicFrameChg>
      </pc:sldChg>
      <pc:sldChg chg="delSp del delDesignElem">
        <pc:chgData name="Natália Gachallová" userId="9b66fa00-6ed9-4ebf-89e8-693fd744eb32" providerId="ADAL" clId="{745A8F6F-187A-4D4B-A8D3-BE641A0092C9}" dt="2024-01-12T12:56:30.897" v="1411" actId="2696"/>
        <pc:sldMkLst>
          <pc:docMk/>
          <pc:sldMk cId="1117558853" sldId="264"/>
        </pc:sldMkLst>
        <pc:spChg chg="del">
          <ac:chgData name="Natália Gachallová" userId="9b66fa00-6ed9-4ebf-89e8-693fd744eb32" providerId="ADAL" clId="{745A8F6F-187A-4D4B-A8D3-BE641A0092C9}" dt="2024-01-12T10:05:54.460" v="369"/>
          <ac:spMkLst>
            <pc:docMk/>
            <pc:sldMk cId="1117558853" sldId="264"/>
            <ac:spMk id="8" creationId="{18873D23-2DCF-4B31-A009-95721C06E8E1}"/>
          </ac:spMkLst>
        </pc:spChg>
        <pc:spChg chg="del">
          <ac:chgData name="Natália Gachallová" userId="9b66fa00-6ed9-4ebf-89e8-693fd744eb32" providerId="ADAL" clId="{745A8F6F-187A-4D4B-A8D3-BE641A0092C9}" dt="2024-01-12T10:05:54.460" v="369"/>
          <ac:spMkLst>
            <pc:docMk/>
            <pc:sldMk cId="1117558853" sldId="264"/>
            <ac:spMk id="10" creationId="{C13EF075-D4EF-4929-ADBC-91B27DA19955}"/>
          </ac:spMkLst>
        </pc:spChg>
        <pc:grpChg chg="del">
          <ac:chgData name="Natália Gachallová" userId="9b66fa00-6ed9-4ebf-89e8-693fd744eb32" providerId="ADAL" clId="{745A8F6F-187A-4D4B-A8D3-BE641A0092C9}" dt="2024-01-12T10:05:54.460" v="369"/>
          <ac:grpSpMkLst>
            <pc:docMk/>
            <pc:sldMk cId="1117558853" sldId="264"/>
            <ac:grpSpMk id="12" creationId="{DAA26DFA-AAB2-4973-9C17-16D587C7B198}"/>
          </ac:grpSpMkLst>
        </pc:grpChg>
      </pc:sldChg>
      <pc:sldChg chg="delSp del delDesignElem">
        <pc:chgData name="Natália Gachallová" userId="9b66fa00-6ed9-4ebf-89e8-693fd744eb32" providerId="ADAL" clId="{745A8F6F-187A-4D4B-A8D3-BE641A0092C9}" dt="2024-01-12T12:55:26.324" v="1385" actId="2696"/>
        <pc:sldMkLst>
          <pc:docMk/>
          <pc:sldMk cId="3935416954" sldId="265"/>
        </pc:sldMkLst>
        <pc:spChg chg="del">
          <ac:chgData name="Natália Gachallová" userId="9b66fa00-6ed9-4ebf-89e8-693fd744eb32" providerId="ADAL" clId="{745A8F6F-187A-4D4B-A8D3-BE641A0092C9}" dt="2024-01-12T10:05:54.460" v="369"/>
          <ac:spMkLst>
            <pc:docMk/>
            <pc:sldMk cId="3935416954" sldId="265"/>
            <ac:spMk id="30" creationId="{18873D23-2DCF-4B31-A009-95721C06E8E1}"/>
          </ac:spMkLst>
        </pc:spChg>
        <pc:spChg chg="del">
          <ac:chgData name="Natália Gachallová" userId="9b66fa00-6ed9-4ebf-89e8-693fd744eb32" providerId="ADAL" clId="{745A8F6F-187A-4D4B-A8D3-BE641A0092C9}" dt="2024-01-12T10:05:54.460" v="369"/>
          <ac:spMkLst>
            <pc:docMk/>
            <pc:sldMk cId="3935416954" sldId="265"/>
            <ac:spMk id="31" creationId="{C13EF075-D4EF-4929-ADBC-91B27DA19955}"/>
          </ac:spMkLst>
        </pc:spChg>
        <pc:grpChg chg="del">
          <ac:chgData name="Natália Gachallová" userId="9b66fa00-6ed9-4ebf-89e8-693fd744eb32" providerId="ADAL" clId="{745A8F6F-187A-4D4B-A8D3-BE641A0092C9}" dt="2024-01-12T10:05:54.460" v="369"/>
          <ac:grpSpMkLst>
            <pc:docMk/>
            <pc:sldMk cId="3935416954" sldId="265"/>
            <ac:grpSpMk id="32" creationId="{DAA26DFA-AAB2-4973-9C17-16D587C7B198}"/>
          </ac:grpSpMkLst>
        </pc:grpChg>
      </pc:sldChg>
      <pc:sldChg chg="delSp modSp mod delDesignElem">
        <pc:chgData name="Natália Gachallová" userId="9b66fa00-6ed9-4ebf-89e8-693fd744eb32" providerId="ADAL" clId="{745A8F6F-187A-4D4B-A8D3-BE641A0092C9}" dt="2024-01-12T13:03:42.257" v="1459" actId="108"/>
        <pc:sldMkLst>
          <pc:docMk/>
          <pc:sldMk cId="681280726" sldId="266"/>
        </pc:sldMkLst>
        <pc:spChg chg="mod">
          <ac:chgData name="Natália Gachallová" userId="9b66fa00-6ed9-4ebf-89e8-693fd744eb32" providerId="ADAL" clId="{745A8F6F-187A-4D4B-A8D3-BE641A0092C9}" dt="2024-01-12T13:03:42.257" v="1459" actId="108"/>
          <ac:spMkLst>
            <pc:docMk/>
            <pc:sldMk cId="681280726" sldId="266"/>
            <ac:spMk id="2" creationId="{FA1C8684-C815-8DD9-0BCF-A683E5AE1D16}"/>
          </ac:spMkLst>
        </pc:spChg>
        <pc:spChg chg="mod">
          <ac:chgData name="Natália Gachallová" userId="9b66fa00-6ed9-4ebf-89e8-693fd744eb32" providerId="ADAL" clId="{745A8F6F-187A-4D4B-A8D3-BE641A0092C9}" dt="2024-01-12T10:05:56.763" v="379" actId="27636"/>
          <ac:spMkLst>
            <pc:docMk/>
            <pc:sldMk cId="681280726" sldId="266"/>
            <ac:spMk id="3" creationId="{AC344646-3E53-063A-5C12-6090B5EB445A}"/>
          </ac:spMkLst>
        </pc:spChg>
        <pc:spChg chg="del">
          <ac:chgData name="Natália Gachallová" userId="9b66fa00-6ed9-4ebf-89e8-693fd744eb32" providerId="ADAL" clId="{745A8F6F-187A-4D4B-A8D3-BE641A0092C9}" dt="2024-01-12T10:05:54.460" v="369"/>
          <ac:spMkLst>
            <pc:docMk/>
            <pc:sldMk cId="681280726" sldId="266"/>
            <ac:spMk id="8" creationId="{18873D23-2DCF-4B31-A009-95721C06E8E1}"/>
          </ac:spMkLst>
        </pc:spChg>
        <pc:spChg chg="del">
          <ac:chgData name="Natália Gachallová" userId="9b66fa00-6ed9-4ebf-89e8-693fd744eb32" providerId="ADAL" clId="{745A8F6F-187A-4D4B-A8D3-BE641A0092C9}" dt="2024-01-12T10:05:54.460" v="369"/>
          <ac:spMkLst>
            <pc:docMk/>
            <pc:sldMk cId="681280726" sldId="266"/>
            <ac:spMk id="10" creationId="{C13EF075-D4EF-4929-ADBC-91B27DA19955}"/>
          </ac:spMkLst>
        </pc:spChg>
        <pc:grpChg chg="del">
          <ac:chgData name="Natália Gachallová" userId="9b66fa00-6ed9-4ebf-89e8-693fd744eb32" providerId="ADAL" clId="{745A8F6F-187A-4D4B-A8D3-BE641A0092C9}" dt="2024-01-12T10:05:54.460" v="369"/>
          <ac:grpSpMkLst>
            <pc:docMk/>
            <pc:sldMk cId="681280726" sldId="266"/>
            <ac:grpSpMk id="12" creationId="{DAA26DFA-AAB2-4973-9C17-16D587C7B198}"/>
          </ac:grpSpMkLst>
        </pc:grpChg>
      </pc:sldChg>
      <pc:sldChg chg="addSp delSp modSp mod delDesignElem">
        <pc:chgData name="Natália Gachallová" userId="9b66fa00-6ed9-4ebf-89e8-693fd744eb32" providerId="ADAL" clId="{745A8F6F-187A-4D4B-A8D3-BE641A0092C9}" dt="2024-01-12T10:10:04.519" v="463" actId="108"/>
        <pc:sldMkLst>
          <pc:docMk/>
          <pc:sldMk cId="3420034539" sldId="267"/>
        </pc:sldMkLst>
        <pc:spChg chg="mod">
          <ac:chgData name="Natália Gachallová" userId="9b66fa00-6ed9-4ebf-89e8-693fd744eb32" providerId="ADAL" clId="{745A8F6F-187A-4D4B-A8D3-BE641A0092C9}" dt="2024-01-12T09:54:31.654" v="46" actId="26606"/>
          <ac:spMkLst>
            <pc:docMk/>
            <pc:sldMk cId="3420034539" sldId="267"/>
            <ac:spMk id="2" creationId="{AD9873F3-77F9-E8D2-451A-842665C838BE}"/>
          </ac:spMkLst>
        </pc:spChg>
        <pc:spChg chg="mod">
          <ac:chgData name="Natália Gachallová" userId="9b66fa00-6ed9-4ebf-89e8-693fd744eb32" providerId="ADAL" clId="{745A8F6F-187A-4D4B-A8D3-BE641A0092C9}" dt="2024-01-12T10:10:04.519" v="463" actId="108"/>
          <ac:spMkLst>
            <pc:docMk/>
            <pc:sldMk cId="3420034539" sldId="267"/>
            <ac:spMk id="4" creationId="{D2DF9365-43BD-5E97-2D87-45A01D3432DB}"/>
          </ac:spMkLst>
        </pc:spChg>
        <pc:spChg chg="add del">
          <ac:chgData name="Natália Gachallová" userId="9b66fa00-6ed9-4ebf-89e8-693fd744eb32" providerId="ADAL" clId="{745A8F6F-187A-4D4B-A8D3-BE641A0092C9}" dt="2024-01-12T09:54:04.445" v="41" actId="26606"/>
          <ac:spMkLst>
            <pc:docMk/>
            <pc:sldMk cId="3420034539" sldId="267"/>
            <ac:spMk id="22" creationId="{86C7B4A1-154A-4DF0-AC46-F88D75A2E0FD}"/>
          </ac:spMkLst>
        </pc:spChg>
        <pc:spChg chg="add del">
          <ac:chgData name="Natália Gachallová" userId="9b66fa00-6ed9-4ebf-89e8-693fd744eb32" providerId="ADAL" clId="{745A8F6F-187A-4D4B-A8D3-BE641A0092C9}" dt="2024-01-12T09:54:02.957" v="38" actId="26606"/>
          <ac:spMkLst>
            <pc:docMk/>
            <pc:sldMk cId="3420034539" sldId="267"/>
            <ac:spMk id="27" creationId="{9F7D5CDA-D291-4307-BF55-1381FED29634}"/>
          </ac:spMkLst>
        </pc:spChg>
        <pc:spChg chg="add del">
          <ac:chgData name="Natália Gachallová" userId="9b66fa00-6ed9-4ebf-89e8-693fd744eb32" providerId="ADAL" clId="{745A8F6F-187A-4D4B-A8D3-BE641A0092C9}" dt="2024-01-12T09:54:02.957" v="38" actId="26606"/>
          <ac:spMkLst>
            <pc:docMk/>
            <pc:sldMk cId="3420034539" sldId="267"/>
            <ac:spMk id="29" creationId="{59B296B9-C5A5-4E4F-9B60-C907B5F1466C}"/>
          </ac:spMkLst>
        </pc:spChg>
        <pc:spChg chg="add del">
          <ac:chgData name="Natália Gachallová" userId="9b66fa00-6ed9-4ebf-89e8-693fd744eb32" providerId="ADAL" clId="{745A8F6F-187A-4D4B-A8D3-BE641A0092C9}" dt="2024-01-12T09:54:02.957" v="38" actId="26606"/>
          <ac:spMkLst>
            <pc:docMk/>
            <pc:sldMk cId="3420034539" sldId="267"/>
            <ac:spMk id="31" creationId="{D0300FD3-5AF1-6305-15FA-9078072672E2}"/>
          </ac:spMkLst>
        </pc:spChg>
        <pc:spChg chg="add del">
          <ac:chgData name="Natália Gachallová" userId="9b66fa00-6ed9-4ebf-89e8-693fd744eb32" providerId="ADAL" clId="{745A8F6F-187A-4D4B-A8D3-BE641A0092C9}" dt="2024-01-12T09:54:04.429" v="40" actId="26606"/>
          <ac:spMkLst>
            <pc:docMk/>
            <pc:sldMk cId="3420034539" sldId="267"/>
            <ac:spMk id="33" creationId="{7A5F0580-5EE9-419F-96EE-B6529EF6E7D0}"/>
          </ac:spMkLst>
        </pc:spChg>
        <pc:spChg chg="add del">
          <ac:chgData name="Natália Gachallová" userId="9b66fa00-6ed9-4ebf-89e8-693fd744eb32" providerId="ADAL" clId="{745A8F6F-187A-4D4B-A8D3-BE641A0092C9}" dt="2024-01-12T09:54:04.429" v="40" actId="26606"/>
          <ac:spMkLst>
            <pc:docMk/>
            <pc:sldMk cId="3420034539" sldId="267"/>
            <ac:spMk id="34" creationId="{9AA72BD9-2C5A-4EDC-931F-5AA08EACA0F3}"/>
          </ac:spMkLst>
        </pc:spChg>
        <pc:spChg chg="add del">
          <ac:chgData name="Natália Gachallová" userId="9b66fa00-6ed9-4ebf-89e8-693fd744eb32" providerId="ADAL" clId="{745A8F6F-187A-4D4B-A8D3-BE641A0092C9}" dt="2024-01-12T09:54:04.429" v="40" actId="26606"/>
          <ac:spMkLst>
            <pc:docMk/>
            <pc:sldMk cId="3420034539" sldId="267"/>
            <ac:spMk id="35" creationId="{DD3981AC-7B61-4947-BCF3-F7AA7FA385B9}"/>
          </ac:spMkLst>
        </pc:spChg>
        <pc:spChg chg="add del">
          <ac:chgData name="Natália Gachallová" userId="9b66fa00-6ed9-4ebf-89e8-693fd744eb32" providerId="ADAL" clId="{745A8F6F-187A-4D4B-A8D3-BE641A0092C9}" dt="2024-01-12T09:54:04.429" v="40" actId="26606"/>
          <ac:spMkLst>
            <pc:docMk/>
            <pc:sldMk cId="3420034539" sldId="267"/>
            <ac:spMk id="36" creationId="{55D4142C-5077-457F-A6AD-3FECFDB39685}"/>
          </ac:spMkLst>
        </pc:spChg>
        <pc:spChg chg="add del">
          <ac:chgData name="Natália Gachallová" userId="9b66fa00-6ed9-4ebf-89e8-693fd744eb32" providerId="ADAL" clId="{745A8F6F-187A-4D4B-A8D3-BE641A0092C9}" dt="2024-01-12T09:54:31.654" v="46" actId="26606"/>
          <ac:spMkLst>
            <pc:docMk/>
            <pc:sldMk cId="3420034539" sldId="267"/>
            <ac:spMk id="38" creationId="{9F7D5CDA-D291-4307-BF55-1381FED29634}"/>
          </ac:spMkLst>
        </pc:spChg>
        <pc:spChg chg="add del">
          <ac:chgData name="Natália Gachallová" userId="9b66fa00-6ed9-4ebf-89e8-693fd744eb32" providerId="ADAL" clId="{745A8F6F-187A-4D4B-A8D3-BE641A0092C9}" dt="2024-01-12T09:54:31.654" v="46" actId="26606"/>
          <ac:spMkLst>
            <pc:docMk/>
            <pc:sldMk cId="3420034539" sldId="267"/>
            <ac:spMk id="39" creationId="{59B296B9-C5A5-4E4F-9B60-C907B5F1466C}"/>
          </ac:spMkLst>
        </pc:spChg>
        <pc:spChg chg="add del">
          <ac:chgData name="Natália Gachallová" userId="9b66fa00-6ed9-4ebf-89e8-693fd744eb32" providerId="ADAL" clId="{745A8F6F-187A-4D4B-A8D3-BE641A0092C9}" dt="2024-01-12T09:54:31.654" v="46" actId="26606"/>
          <ac:spMkLst>
            <pc:docMk/>
            <pc:sldMk cId="3420034539" sldId="267"/>
            <ac:spMk id="40" creationId="{D0300FD3-5AF1-6305-15FA-9078072672E2}"/>
          </ac:spMkLst>
        </pc:spChg>
        <pc:spChg chg="add del">
          <ac:chgData name="Natália Gachallová" userId="9b66fa00-6ed9-4ebf-89e8-693fd744eb32" providerId="ADAL" clId="{745A8F6F-187A-4D4B-A8D3-BE641A0092C9}" dt="2024-01-12T09:54:27.983" v="43" actId="26606"/>
          <ac:spMkLst>
            <pc:docMk/>
            <pc:sldMk cId="3420034539" sldId="267"/>
            <ac:spMk id="45" creationId="{F13C74B1-5B17-4795-BED0-7140497B445A}"/>
          </ac:spMkLst>
        </pc:spChg>
        <pc:spChg chg="add del">
          <ac:chgData name="Natália Gachallová" userId="9b66fa00-6ed9-4ebf-89e8-693fd744eb32" providerId="ADAL" clId="{745A8F6F-187A-4D4B-A8D3-BE641A0092C9}" dt="2024-01-12T09:54:27.983" v="43" actId="26606"/>
          <ac:spMkLst>
            <pc:docMk/>
            <pc:sldMk cId="3420034539" sldId="267"/>
            <ac:spMk id="47" creationId="{D4974D33-8DC5-464E-8C6D-BE58F0669C17}"/>
          </ac:spMkLst>
        </pc:spChg>
        <pc:spChg chg="add del">
          <ac:chgData name="Natália Gachallová" userId="9b66fa00-6ed9-4ebf-89e8-693fd744eb32" providerId="ADAL" clId="{745A8F6F-187A-4D4B-A8D3-BE641A0092C9}" dt="2024-01-12T09:54:31.654" v="45" actId="26606"/>
          <ac:spMkLst>
            <pc:docMk/>
            <pc:sldMk cId="3420034539" sldId="267"/>
            <ac:spMk id="49" creationId="{D0300FD3-5AF1-6305-15FA-9078072672E2}"/>
          </ac:spMkLst>
        </pc:spChg>
        <pc:spChg chg="add del">
          <ac:chgData name="Natália Gachallová" userId="9b66fa00-6ed9-4ebf-89e8-693fd744eb32" providerId="ADAL" clId="{745A8F6F-187A-4D4B-A8D3-BE641A0092C9}" dt="2024-01-12T09:54:31.654" v="45" actId="26606"/>
          <ac:spMkLst>
            <pc:docMk/>
            <pc:sldMk cId="3420034539" sldId="267"/>
            <ac:spMk id="50" creationId="{9F7D5CDA-D291-4307-BF55-1381FED29634}"/>
          </ac:spMkLst>
        </pc:spChg>
        <pc:spChg chg="add del">
          <ac:chgData name="Natália Gachallová" userId="9b66fa00-6ed9-4ebf-89e8-693fd744eb32" providerId="ADAL" clId="{745A8F6F-187A-4D4B-A8D3-BE641A0092C9}" dt="2024-01-12T09:54:31.654" v="45" actId="26606"/>
          <ac:spMkLst>
            <pc:docMk/>
            <pc:sldMk cId="3420034539" sldId="267"/>
            <ac:spMk id="51" creationId="{59B296B9-C5A5-4E4F-9B60-C907B5F1466C}"/>
          </ac:spMkLst>
        </pc:spChg>
        <pc:spChg chg="add del">
          <ac:chgData name="Natália Gachallová" userId="9b66fa00-6ed9-4ebf-89e8-693fd744eb32" providerId="ADAL" clId="{745A8F6F-187A-4D4B-A8D3-BE641A0092C9}" dt="2024-01-12T10:05:54.460" v="369"/>
          <ac:spMkLst>
            <pc:docMk/>
            <pc:sldMk cId="3420034539" sldId="267"/>
            <ac:spMk id="53" creationId="{B65C0385-5E30-4D2E-AF9F-4639659D34E9}"/>
          </ac:spMkLst>
        </pc:spChg>
        <pc:spChg chg="add del">
          <ac:chgData name="Natália Gachallová" userId="9b66fa00-6ed9-4ebf-89e8-693fd744eb32" providerId="ADAL" clId="{745A8F6F-187A-4D4B-A8D3-BE641A0092C9}" dt="2024-01-12T10:05:54.460" v="369"/>
          <ac:spMkLst>
            <pc:docMk/>
            <pc:sldMk cId="3420034539" sldId="267"/>
            <ac:spMk id="54" creationId="{E335820B-3A29-42C5-AA8D-10ECA43CD985}"/>
          </ac:spMkLst>
        </pc:spChg>
        <pc:picChg chg="mod ord">
          <ac:chgData name="Natália Gachallová" userId="9b66fa00-6ed9-4ebf-89e8-693fd744eb32" providerId="ADAL" clId="{745A8F6F-187A-4D4B-A8D3-BE641A0092C9}" dt="2024-01-12T09:54:31.654" v="46" actId="26606"/>
          <ac:picMkLst>
            <pc:docMk/>
            <pc:sldMk cId="3420034539" sldId="267"/>
            <ac:picMk id="5" creationId="{0E4B2F27-4910-C917-8F8E-83CFD69A0239}"/>
          </ac:picMkLst>
        </pc:picChg>
      </pc:sldChg>
      <pc:sldChg chg="delSp del setBg delDesignElem">
        <pc:chgData name="Natália Gachallová" userId="9b66fa00-6ed9-4ebf-89e8-693fd744eb32" providerId="ADAL" clId="{745A8F6F-187A-4D4B-A8D3-BE641A0092C9}" dt="2024-01-12T09:56:03.740" v="85" actId="2696"/>
        <pc:sldMkLst>
          <pc:docMk/>
          <pc:sldMk cId="3406853210" sldId="268"/>
        </pc:sldMkLst>
        <pc:spChg chg="del">
          <ac:chgData name="Natália Gachallová" userId="9b66fa00-6ed9-4ebf-89e8-693fd744eb32" providerId="ADAL" clId="{745A8F6F-187A-4D4B-A8D3-BE641A0092C9}" dt="2024-01-12T09:54:37.613" v="48"/>
          <ac:spMkLst>
            <pc:docMk/>
            <pc:sldMk cId="3406853210" sldId="268"/>
            <ac:spMk id="15" creationId="{87BF42CA-AD55-48B4-8949-C4DCA60A6AEE}"/>
          </ac:spMkLst>
        </pc:spChg>
        <pc:spChg chg="del">
          <ac:chgData name="Natália Gachallová" userId="9b66fa00-6ed9-4ebf-89e8-693fd744eb32" providerId="ADAL" clId="{745A8F6F-187A-4D4B-A8D3-BE641A0092C9}" dt="2024-01-12T09:54:37.613" v="48"/>
          <ac:spMkLst>
            <pc:docMk/>
            <pc:sldMk cId="3406853210" sldId="268"/>
            <ac:spMk id="17" creationId="{66AE1D3D-3106-4CB2-AA7C-0C1642AC0F2E}"/>
          </ac:spMkLst>
        </pc:spChg>
        <pc:grpChg chg="del">
          <ac:chgData name="Natália Gachallová" userId="9b66fa00-6ed9-4ebf-89e8-693fd744eb32" providerId="ADAL" clId="{745A8F6F-187A-4D4B-A8D3-BE641A0092C9}" dt="2024-01-12T09:54:37.613" v="48"/>
          <ac:grpSpMkLst>
            <pc:docMk/>
            <pc:sldMk cId="3406853210" sldId="268"/>
            <ac:grpSpMk id="19" creationId="{0A31B6AF-B711-4CDB-8C2B-16E963DDC4C5}"/>
          </ac:grpSpMkLst>
        </pc:grpChg>
      </pc:sldChg>
      <pc:sldChg chg="del">
        <pc:chgData name="Natália Gachallová" userId="9b66fa00-6ed9-4ebf-89e8-693fd744eb32" providerId="ADAL" clId="{745A8F6F-187A-4D4B-A8D3-BE641A0092C9}" dt="2024-01-12T09:57:04.315" v="99" actId="2696"/>
        <pc:sldMkLst>
          <pc:docMk/>
          <pc:sldMk cId="3726248915" sldId="269"/>
        </pc:sldMkLst>
      </pc:sldChg>
      <pc:sldChg chg="modSp mod">
        <pc:chgData name="Natália Gachallová" userId="9b66fa00-6ed9-4ebf-89e8-693fd744eb32" providerId="ADAL" clId="{745A8F6F-187A-4D4B-A8D3-BE641A0092C9}" dt="2024-01-12T10:10:20.459" v="465" actId="1076"/>
        <pc:sldMkLst>
          <pc:docMk/>
          <pc:sldMk cId="1724663277" sldId="270"/>
        </pc:sldMkLst>
        <pc:spChg chg="mod">
          <ac:chgData name="Natália Gachallová" userId="9b66fa00-6ed9-4ebf-89e8-693fd744eb32" providerId="ADAL" clId="{745A8F6F-187A-4D4B-A8D3-BE641A0092C9}" dt="2024-01-12T10:00:27.285" v="162" actId="108"/>
          <ac:spMkLst>
            <pc:docMk/>
            <pc:sldMk cId="1724663277" sldId="270"/>
            <ac:spMk id="8" creationId="{FD1AAD78-FD4A-5172-6308-66B2B05D6116}"/>
          </ac:spMkLst>
        </pc:spChg>
        <pc:spChg chg="mod">
          <ac:chgData name="Natália Gachallová" userId="9b66fa00-6ed9-4ebf-89e8-693fd744eb32" providerId="ADAL" clId="{745A8F6F-187A-4D4B-A8D3-BE641A0092C9}" dt="2024-01-12T10:10:20.459" v="465" actId="1076"/>
          <ac:spMkLst>
            <pc:docMk/>
            <pc:sldMk cId="1724663277" sldId="270"/>
            <ac:spMk id="10" creationId="{FEF3B607-C5B1-EBCE-3FA9-6DF10E91DB3C}"/>
          </ac:spMkLst>
        </pc:spChg>
        <pc:picChg chg="mod">
          <ac:chgData name="Natália Gachallová" userId="9b66fa00-6ed9-4ebf-89e8-693fd744eb32" providerId="ADAL" clId="{745A8F6F-187A-4D4B-A8D3-BE641A0092C9}" dt="2024-01-12T09:59:42.855" v="157" actId="1076"/>
          <ac:picMkLst>
            <pc:docMk/>
            <pc:sldMk cId="1724663277" sldId="270"/>
            <ac:picMk id="1026" creationId="{51FA2CCD-1405-F553-0170-A8E6EC79EF5C}"/>
          </ac:picMkLst>
        </pc:picChg>
      </pc:sldChg>
      <pc:sldChg chg="modSp mod">
        <pc:chgData name="Natália Gachallová" userId="9b66fa00-6ed9-4ebf-89e8-693fd744eb32" providerId="ADAL" clId="{745A8F6F-187A-4D4B-A8D3-BE641A0092C9}" dt="2024-01-22T13:11:55.622" v="1771" actId="27636"/>
        <pc:sldMkLst>
          <pc:docMk/>
          <pc:sldMk cId="2629333719" sldId="271"/>
        </pc:sldMkLst>
        <pc:spChg chg="mod">
          <ac:chgData name="Natália Gachallová" userId="9b66fa00-6ed9-4ebf-89e8-693fd744eb32" providerId="ADAL" clId="{745A8F6F-187A-4D4B-A8D3-BE641A0092C9}" dt="2024-01-22T13:11:55.622" v="1771" actId="27636"/>
          <ac:spMkLst>
            <pc:docMk/>
            <pc:sldMk cId="2629333719" sldId="271"/>
            <ac:spMk id="6" creationId="{7B5F5AFF-0557-8891-D740-0EA79E3E65E0}"/>
          </ac:spMkLst>
        </pc:spChg>
        <pc:spChg chg="mod">
          <ac:chgData name="Natália Gachallová" userId="9b66fa00-6ed9-4ebf-89e8-693fd744eb32" providerId="ADAL" clId="{745A8F6F-187A-4D4B-A8D3-BE641A0092C9}" dt="2024-01-22T13:11:21.539" v="1754" actId="20578"/>
          <ac:spMkLst>
            <pc:docMk/>
            <pc:sldMk cId="2629333719" sldId="271"/>
            <ac:spMk id="7" creationId="{9F15A0F6-9E75-A244-F418-F21F153B2DDD}"/>
          </ac:spMkLst>
        </pc:spChg>
        <pc:spChg chg="mod">
          <ac:chgData name="Natália Gachallová" userId="9b66fa00-6ed9-4ebf-89e8-693fd744eb32" providerId="ADAL" clId="{745A8F6F-187A-4D4B-A8D3-BE641A0092C9}" dt="2024-01-12T09:59:56.789" v="160" actId="113"/>
          <ac:spMkLst>
            <pc:docMk/>
            <pc:sldMk cId="2629333719" sldId="271"/>
            <ac:spMk id="8" creationId="{4010CE94-DA10-DD37-9073-B5BDEC9327DA}"/>
          </ac:spMkLst>
        </pc:spChg>
      </pc:sldChg>
      <pc:sldChg chg="add del">
        <pc:chgData name="Natália Gachallová" userId="9b66fa00-6ed9-4ebf-89e8-693fd744eb32" providerId="ADAL" clId="{745A8F6F-187A-4D4B-A8D3-BE641A0092C9}" dt="2024-01-12T09:53:27.649" v="21" actId="2696"/>
        <pc:sldMkLst>
          <pc:docMk/>
          <pc:sldMk cId="4232142305" sldId="272"/>
        </pc:sldMkLst>
      </pc:sldChg>
      <pc:sldChg chg="addSp modSp mod ord">
        <pc:chgData name="Natália Gachallová" userId="9b66fa00-6ed9-4ebf-89e8-693fd744eb32" providerId="ADAL" clId="{745A8F6F-187A-4D4B-A8D3-BE641A0092C9}" dt="2024-01-22T13:08:52.134" v="1713" actId="1076"/>
        <pc:sldMkLst>
          <pc:docMk/>
          <pc:sldMk cId="1158862832" sldId="273"/>
        </pc:sldMkLst>
        <pc:spChg chg="mod">
          <ac:chgData name="Natália Gachallová" userId="9b66fa00-6ed9-4ebf-89e8-693fd744eb32" providerId="ADAL" clId="{745A8F6F-187A-4D4B-A8D3-BE641A0092C9}" dt="2024-01-12T10:00:55.943" v="169" actId="108"/>
          <ac:spMkLst>
            <pc:docMk/>
            <pc:sldMk cId="1158862832" sldId="273"/>
            <ac:spMk id="4" creationId="{44DA56DB-AEFD-F650-5FBE-B0F49A7AD916}"/>
          </ac:spMkLst>
        </pc:spChg>
        <pc:spChg chg="mod">
          <ac:chgData name="Natália Gachallová" userId="9b66fa00-6ed9-4ebf-89e8-693fd744eb32" providerId="ADAL" clId="{745A8F6F-187A-4D4B-A8D3-BE641A0092C9}" dt="2024-01-22T13:08:42.955" v="1710" actId="1076"/>
          <ac:spMkLst>
            <pc:docMk/>
            <pc:sldMk cId="1158862832" sldId="273"/>
            <ac:spMk id="6" creationId="{13E60C51-7E8D-3BED-C43B-A9500BA8CA3B}"/>
          </ac:spMkLst>
        </pc:spChg>
        <pc:spChg chg="mod">
          <ac:chgData name="Natália Gachallová" userId="9b66fa00-6ed9-4ebf-89e8-693fd744eb32" providerId="ADAL" clId="{745A8F6F-187A-4D4B-A8D3-BE641A0092C9}" dt="2024-01-22T13:08:48.978" v="1712" actId="1076"/>
          <ac:spMkLst>
            <pc:docMk/>
            <pc:sldMk cId="1158862832" sldId="273"/>
            <ac:spMk id="7" creationId="{FCC512E7-BC96-8087-7CE2-FBC1794D13F3}"/>
          </ac:spMkLst>
        </pc:spChg>
        <pc:spChg chg="mod">
          <ac:chgData name="Natália Gachallová" userId="9b66fa00-6ed9-4ebf-89e8-693fd744eb32" providerId="ADAL" clId="{745A8F6F-187A-4D4B-A8D3-BE641A0092C9}" dt="2024-01-22T13:08:46.538" v="1711" actId="1076"/>
          <ac:spMkLst>
            <pc:docMk/>
            <pc:sldMk cId="1158862832" sldId="273"/>
            <ac:spMk id="8" creationId="{81C71A65-3E1E-9AC0-FABB-BCB3EABCE540}"/>
          </ac:spMkLst>
        </pc:spChg>
        <pc:spChg chg="add mod">
          <ac:chgData name="Natália Gachallová" userId="9b66fa00-6ed9-4ebf-89e8-693fd744eb32" providerId="ADAL" clId="{745A8F6F-187A-4D4B-A8D3-BE641A0092C9}" dt="2024-01-22T13:08:52.134" v="1713" actId="1076"/>
          <ac:spMkLst>
            <pc:docMk/>
            <pc:sldMk cId="1158862832" sldId="273"/>
            <ac:spMk id="9" creationId="{1F398E51-8AE1-1E8C-2A72-AC2C36273528}"/>
          </ac:spMkLst>
        </pc:spChg>
        <pc:picChg chg="mod">
          <ac:chgData name="Natália Gachallová" userId="9b66fa00-6ed9-4ebf-89e8-693fd744eb32" providerId="ADAL" clId="{745A8F6F-187A-4D4B-A8D3-BE641A0092C9}" dt="2024-01-22T13:08:37.469" v="1709" actId="1076"/>
          <ac:picMkLst>
            <pc:docMk/>
            <pc:sldMk cId="1158862832" sldId="273"/>
            <ac:picMk id="3074" creationId="{5EAE89F9-D0E5-B9DE-ECC6-D9AAE3582194}"/>
          </ac:picMkLst>
        </pc:picChg>
      </pc:sldChg>
      <pc:sldChg chg="delSp modSp add mod delDesignElem">
        <pc:chgData name="Natália Gachallová" userId="9b66fa00-6ed9-4ebf-89e8-693fd744eb32" providerId="ADAL" clId="{745A8F6F-187A-4D4B-A8D3-BE641A0092C9}" dt="2024-01-12T10:05:54.460" v="369"/>
        <pc:sldMkLst>
          <pc:docMk/>
          <pc:sldMk cId="961162670" sldId="274"/>
        </pc:sldMkLst>
        <pc:spChg chg="mod">
          <ac:chgData name="Natália Gachallová" userId="9b66fa00-6ed9-4ebf-89e8-693fd744eb32" providerId="ADAL" clId="{745A8F6F-187A-4D4B-A8D3-BE641A0092C9}" dt="2024-01-12T09:55:05.823" v="60" actId="20577"/>
          <ac:spMkLst>
            <pc:docMk/>
            <pc:sldMk cId="961162670" sldId="274"/>
            <ac:spMk id="2" creationId="{AD9873F3-77F9-E8D2-451A-842665C838BE}"/>
          </ac:spMkLst>
        </pc:spChg>
        <pc:spChg chg="mod">
          <ac:chgData name="Natália Gachallová" userId="9b66fa00-6ed9-4ebf-89e8-693fd744eb32" providerId="ADAL" clId="{745A8F6F-187A-4D4B-A8D3-BE641A0092C9}" dt="2024-01-12T09:56:00.181" v="84" actId="113"/>
          <ac:spMkLst>
            <pc:docMk/>
            <pc:sldMk cId="961162670" sldId="274"/>
            <ac:spMk id="4" creationId="{D2DF9365-43BD-5E97-2D87-45A01D3432DB}"/>
          </ac:spMkLst>
        </pc:spChg>
        <pc:spChg chg="del">
          <ac:chgData name="Natália Gachallová" userId="9b66fa00-6ed9-4ebf-89e8-693fd744eb32" providerId="ADAL" clId="{745A8F6F-187A-4D4B-A8D3-BE641A0092C9}" dt="2024-01-12T10:05:54.460" v="369"/>
          <ac:spMkLst>
            <pc:docMk/>
            <pc:sldMk cId="961162670" sldId="274"/>
            <ac:spMk id="53" creationId="{B65C0385-5E30-4D2E-AF9F-4639659D34E9}"/>
          </ac:spMkLst>
        </pc:spChg>
        <pc:spChg chg="del">
          <ac:chgData name="Natália Gachallová" userId="9b66fa00-6ed9-4ebf-89e8-693fd744eb32" providerId="ADAL" clId="{745A8F6F-187A-4D4B-A8D3-BE641A0092C9}" dt="2024-01-12T10:05:54.460" v="369"/>
          <ac:spMkLst>
            <pc:docMk/>
            <pc:sldMk cId="961162670" sldId="274"/>
            <ac:spMk id="54" creationId="{E335820B-3A29-42C5-AA8D-10ECA43CD985}"/>
          </ac:spMkLst>
        </pc:spChg>
      </pc:sldChg>
      <pc:sldChg chg="addSp delSp modSp add mod delDesignElem">
        <pc:chgData name="Natália Gachallová" userId="9b66fa00-6ed9-4ebf-89e8-693fd744eb32" providerId="ADAL" clId="{745A8F6F-187A-4D4B-A8D3-BE641A0092C9}" dt="2024-01-12T10:05:54.460" v="369"/>
        <pc:sldMkLst>
          <pc:docMk/>
          <pc:sldMk cId="1537892752" sldId="275"/>
        </pc:sldMkLst>
        <pc:spChg chg="mod">
          <ac:chgData name="Natália Gachallová" userId="9b66fa00-6ed9-4ebf-89e8-693fd744eb32" providerId="ADAL" clId="{745A8F6F-187A-4D4B-A8D3-BE641A0092C9}" dt="2024-01-12T09:56:23.418" v="90" actId="27636"/>
          <ac:spMkLst>
            <pc:docMk/>
            <pc:sldMk cId="1537892752" sldId="275"/>
            <ac:spMk id="2" creationId="{AD9873F3-77F9-E8D2-451A-842665C838BE}"/>
          </ac:spMkLst>
        </pc:spChg>
        <pc:spChg chg="add mod">
          <ac:chgData name="Natália Gachallová" userId="9b66fa00-6ed9-4ebf-89e8-693fd744eb32" providerId="ADAL" clId="{745A8F6F-187A-4D4B-A8D3-BE641A0092C9}" dt="2024-01-12T09:56:35.102" v="93" actId="1076"/>
          <ac:spMkLst>
            <pc:docMk/>
            <pc:sldMk cId="1537892752" sldId="275"/>
            <ac:spMk id="3" creationId="{6265D207-F8F3-9A6D-DA73-DA67756CC084}"/>
          </ac:spMkLst>
        </pc:spChg>
        <pc:spChg chg="mod">
          <ac:chgData name="Natália Gachallová" userId="9b66fa00-6ed9-4ebf-89e8-693fd744eb32" providerId="ADAL" clId="{745A8F6F-187A-4D4B-A8D3-BE641A0092C9}" dt="2024-01-12T09:56:59.380" v="98" actId="108"/>
          <ac:spMkLst>
            <pc:docMk/>
            <pc:sldMk cId="1537892752" sldId="275"/>
            <ac:spMk id="4" creationId="{D2DF9365-43BD-5E97-2D87-45A01D3432DB}"/>
          </ac:spMkLst>
        </pc:spChg>
        <pc:spChg chg="del">
          <ac:chgData name="Natália Gachallová" userId="9b66fa00-6ed9-4ebf-89e8-693fd744eb32" providerId="ADAL" clId="{745A8F6F-187A-4D4B-A8D3-BE641A0092C9}" dt="2024-01-12T10:05:54.460" v="369"/>
          <ac:spMkLst>
            <pc:docMk/>
            <pc:sldMk cId="1537892752" sldId="275"/>
            <ac:spMk id="53" creationId="{B65C0385-5E30-4D2E-AF9F-4639659D34E9}"/>
          </ac:spMkLst>
        </pc:spChg>
        <pc:spChg chg="del">
          <ac:chgData name="Natália Gachallová" userId="9b66fa00-6ed9-4ebf-89e8-693fd744eb32" providerId="ADAL" clId="{745A8F6F-187A-4D4B-A8D3-BE641A0092C9}" dt="2024-01-12T10:05:54.460" v="369"/>
          <ac:spMkLst>
            <pc:docMk/>
            <pc:sldMk cId="1537892752" sldId="275"/>
            <ac:spMk id="54" creationId="{E335820B-3A29-42C5-AA8D-10ECA43CD985}"/>
          </ac:spMkLst>
        </pc:spChg>
        <pc:picChg chg="add mod">
          <ac:chgData name="Natália Gachallová" userId="9b66fa00-6ed9-4ebf-89e8-693fd744eb32" providerId="ADAL" clId="{745A8F6F-187A-4D4B-A8D3-BE641A0092C9}" dt="2024-01-12T09:56:41.600" v="95" actId="1076"/>
          <ac:picMkLst>
            <pc:docMk/>
            <pc:sldMk cId="1537892752" sldId="275"/>
            <ac:picMk id="6" creationId="{A3EDC5A5-FB5A-7C27-BBF9-77FFF6D24D4C}"/>
          </ac:picMkLst>
        </pc:picChg>
      </pc:sldChg>
      <pc:sldChg chg="addSp delSp modSp new mod setBg modClrScheme addAnim setClrOvrMap delDesignElem chgLayout">
        <pc:chgData name="Natália Gachallová" userId="9b66fa00-6ed9-4ebf-89e8-693fd744eb32" providerId="ADAL" clId="{745A8F6F-187A-4D4B-A8D3-BE641A0092C9}" dt="2024-01-12T10:05:54.460" v="369"/>
        <pc:sldMkLst>
          <pc:docMk/>
          <pc:sldMk cId="112245844" sldId="276"/>
        </pc:sldMkLst>
        <pc:spChg chg="del">
          <ac:chgData name="Natália Gachallová" userId="9b66fa00-6ed9-4ebf-89e8-693fd744eb32" providerId="ADAL" clId="{745A8F6F-187A-4D4B-A8D3-BE641A0092C9}" dt="2024-01-12T09:57:39.132" v="101"/>
          <ac:spMkLst>
            <pc:docMk/>
            <pc:sldMk cId="112245844" sldId="276"/>
            <ac:spMk id="2" creationId="{E2028547-1D3C-E31D-0EB1-F9A30C407D8F}"/>
          </ac:spMkLst>
        </pc:spChg>
        <pc:spChg chg="del">
          <ac:chgData name="Natália Gachallová" userId="9b66fa00-6ed9-4ebf-89e8-693fd744eb32" providerId="ADAL" clId="{745A8F6F-187A-4D4B-A8D3-BE641A0092C9}" dt="2024-01-12T09:57:39.132" v="101"/>
          <ac:spMkLst>
            <pc:docMk/>
            <pc:sldMk cId="112245844" sldId="276"/>
            <ac:spMk id="3" creationId="{60030734-9319-498C-8D9C-30F3819ADAEA}"/>
          </ac:spMkLst>
        </pc:spChg>
        <pc:spChg chg="add del mod ord">
          <ac:chgData name="Natália Gachallová" userId="9b66fa00-6ed9-4ebf-89e8-693fd744eb32" providerId="ADAL" clId="{745A8F6F-187A-4D4B-A8D3-BE641A0092C9}" dt="2024-01-12T09:57:41.503" v="102" actId="700"/>
          <ac:spMkLst>
            <pc:docMk/>
            <pc:sldMk cId="112245844" sldId="276"/>
            <ac:spMk id="4" creationId="{ECB3A52D-B7C6-0F44-ED63-5835AFEA8C1D}"/>
          </ac:spMkLst>
        </pc:spChg>
        <pc:spChg chg="add del mod ord">
          <ac:chgData name="Natália Gachallová" userId="9b66fa00-6ed9-4ebf-89e8-693fd744eb32" providerId="ADAL" clId="{745A8F6F-187A-4D4B-A8D3-BE641A0092C9}" dt="2024-01-12T09:57:41.503" v="102" actId="700"/>
          <ac:spMkLst>
            <pc:docMk/>
            <pc:sldMk cId="112245844" sldId="276"/>
            <ac:spMk id="5" creationId="{693D0AE3-1A8C-7852-A3B1-C07B0B8324D2}"/>
          </ac:spMkLst>
        </pc:spChg>
        <pc:spChg chg="add mod ord">
          <ac:chgData name="Natália Gachallová" userId="9b66fa00-6ed9-4ebf-89e8-693fd744eb32" providerId="ADAL" clId="{745A8F6F-187A-4D4B-A8D3-BE641A0092C9}" dt="2024-01-12T09:58:26.053" v="146" actId="26606"/>
          <ac:spMkLst>
            <pc:docMk/>
            <pc:sldMk cId="112245844" sldId="276"/>
            <ac:spMk id="6" creationId="{68C901B6-2B90-3722-791F-1B905E75788E}"/>
          </ac:spMkLst>
        </pc:spChg>
        <pc:spChg chg="add mod ord">
          <ac:chgData name="Natália Gachallová" userId="9b66fa00-6ed9-4ebf-89e8-693fd744eb32" providerId="ADAL" clId="{745A8F6F-187A-4D4B-A8D3-BE641A0092C9}" dt="2024-01-12T09:58:38.513" v="147" actId="108"/>
          <ac:spMkLst>
            <pc:docMk/>
            <pc:sldMk cId="112245844" sldId="276"/>
            <ac:spMk id="7" creationId="{E4507B4D-AE76-75C0-A0FB-D1710F30957B}"/>
          </ac:spMkLst>
        </pc:spChg>
        <pc:spChg chg="add del">
          <ac:chgData name="Natália Gachallová" userId="9b66fa00-6ed9-4ebf-89e8-693fd744eb32" providerId="ADAL" clId="{745A8F6F-187A-4D4B-A8D3-BE641A0092C9}" dt="2024-01-12T10:05:54.460" v="369"/>
          <ac:spMkLst>
            <pc:docMk/>
            <pc:sldMk cId="112245844" sldId="276"/>
            <ac:spMk id="14" creationId="{06DA9DF9-31F7-4056-B42E-878CC92417B8}"/>
          </ac:spMkLst>
        </pc:spChg>
        <pc:picChg chg="add mod ord">
          <ac:chgData name="Natália Gachallová" userId="9b66fa00-6ed9-4ebf-89e8-693fd744eb32" providerId="ADAL" clId="{745A8F6F-187A-4D4B-A8D3-BE641A0092C9}" dt="2024-01-12T09:58:26.053" v="146" actId="26606"/>
          <ac:picMkLst>
            <pc:docMk/>
            <pc:sldMk cId="112245844" sldId="276"/>
            <ac:picMk id="9" creationId="{BB000A4D-ABFB-BCC2-7FA2-E36B0E59A157}"/>
          </ac:picMkLst>
        </pc:picChg>
      </pc:sldChg>
      <pc:sldChg chg="addSp delSp modSp add del mod ord modClrScheme delDesignElem chgLayout">
        <pc:chgData name="Natália Gachallová" userId="9b66fa00-6ed9-4ebf-89e8-693fd744eb32" providerId="ADAL" clId="{745A8F6F-187A-4D4B-A8D3-BE641A0092C9}" dt="2024-01-12T10:06:41.263" v="392" actId="2696"/>
        <pc:sldMkLst>
          <pc:docMk/>
          <pc:sldMk cId="337568032" sldId="277"/>
        </pc:sldMkLst>
        <pc:spChg chg="mod ord">
          <ac:chgData name="Natália Gachallová" userId="9b66fa00-6ed9-4ebf-89e8-693fd744eb32" providerId="ADAL" clId="{745A8F6F-187A-4D4B-A8D3-BE641A0092C9}" dt="2024-01-12T10:05:56.794" v="381" actId="27636"/>
          <ac:spMkLst>
            <pc:docMk/>
            <pc:sldMk cId="337568032" sldId="277"/>
            <ac:spMk id="2" creationId="{AD9873F3-77F9-E8D2-451A-842665C838BE}"/>
          </ac:spMkLst>
        </pc:spChg>
        <pc:spChg chg="add mod ord">
          <ac:chgData name="Natália Gachallová" userId="9b66fa00-6ed9-4ebf-89e8-693fd744eb32" providerId="ADAL" clId="{745A8F6F-187A-4D4B-A8D3-BE641A0092C9}" dt="2024-01-12T10:05:56.543" v="376"/>
          <ac:spMkLst>
            <pc:docMk/>
            <pc:sldMk cId="337568032" sldId="277"/>
            <ac:spMk id="7" creationId="{920CEA49-05F7-2D80-7312-CA3E64FC32D8}"/>
          </ac:spMkLst>
        </pc:spChg>
        <pc:spChg chg="add mod ord">
          <ac:chgData name="Natália Gachallová" userId="9b66fa00-6ed9-4ebf-89e8-693fd744eb32" providerId="ADAL" clId="{745A8F6F-187A-4D4B-A8D3-BE641A0092C9}" dt="2024-01-12T10:05:56.543" v="376"/>
          <ac:spMkLst>
            <pc:docMk/>
            <pc:sldMk cId="337568032" sldId="277"/>
            <ac:spMk id="8" creationId="{48874C75-F6B6-6FE3-CB61-72ADFB9BFDCF}"/>
          </ac:spMkLst>
        </pc:spChg>
        <pc:spChg chg="del">
          <ac:chgData name="Natália Gachallová" userId="9b66fa00-6ed9-4ebf-89e8-693fd744eb32" providerId="ADAL" clId="{745A8F6F-187A-4D4B-A8D3-BE641A0092C9}" dt="2024-01-12T10:04:42.924" v="347" actId="700"/>
          <ac:spMkLst>
            <pc:docMk/>
            <pc:sldMk cId="337568032" sldId="277"/>
            <ac:spMk id="53" creationId="{B65C0385-5E30-4D2E-AF9F-4639659D34E9}"/>
          </ac:spMkLst>
        </pc:spChg>
        <pc:spChg chg="del">
          <ac:chgData name="Natália Gachallová" userId="9b66fa00-6ed9-4ebf-89e8-693fd744eb32" providerId="ADAL" clId="{745A8F6F-187A-4D4B-A8D3-BE641A0092C9}" dt="2024-01-12T10:04:42.924" v="347" actId="700"/>
          <ac:spMkLst>
            <pc:docMk/>
            <pc:sldMk cId="337568032" sldId="277"/>
            <ac:spMk id="54" creationId="{E335820B-3A29-42C5-AA8D-10ECA43CD985}"/>
          </ac:spMkLst>
        </pc:spChg>
      </pc:sldChg>
      <pc:sldChg chg="modSp add mod ord">
        <pc:chgData name="Natália Gachallová" userId="9b66fa00-6ed9-4ebf-89e8-693fd744eb32" providerId="ADAL" clId="{745A8F6F-187A-4D4B-A8D3-BE641A0092C9}" dt="2024-01-22T13:06:22.581" v="1694" actId="5793"/>
        <pc:sldMkLst>
          <pc:docMk/>
          <pc:sldMk cId="1659436553" sldId="277"/>
        </pc:sldMkLst>
        <pc:spChg chg="mod">
          <ac:chgData name="Natália Gachallová" userId="9b66fa00-6ed9-4ebf-89e8-693fd744eb32" providerId="ADAL" clId="{745A8F6F-187A-4D4B-A8D3-BE641A0092C9}" dt="2024-01-22T13:04:06.111" v="1473" actId="20577"/>
          <ac:spMkLst>
            <pc:docMk/>
            <pc:sldMk cId="1659436553" sldId="277"/>
            <ac:spMk id="2" creationId="{AD9873F3-77F9-E8D2-451A-842665C838BE}"/>
          </ac:spMkLst>
        </pc:spChg>
        <pc:spChg chg="mod">
          <ac:chgData name="Natália Gachallová" userId="9b66fa00-6ed9-4ebf-89e8-693fd744eb32" providerId="ADAL" clId="{745A8F6F-187A-4D4B-A8D3-BE641A0092C9}" dt="2024-01-22T13:06:22.581" v="1694" actId="5793"/>
          <ac:spMkLst>
            <pc:docMk/>
            <pc:sldMk cId="1659436553" sldId="277"/>
            <ac:spMk id="4" creationId="{D2DF9365-43BD-5E97-2D87-45A01D3432DB}"/>
          </ac:spMkLst>
        </pc:spChg>
      </pc:sldChg>
      <pc:sldChg chg="delSp modSp add del mod">
        <pc:chgData name="Natália Gachallová" userId="9b66fa00-6ed9-4ebf-89e8-693fd744eb32" providerId="ADAL" clId="{745A8F6F-187A-4D4B-A8D3-BE641A0092C9}" dt="2024-01-12T12:32:53.025" v="514" actId="2696"/>
        <pc:sldMkLst>
          <pc:docMk/>
          <pc:sldMk cId="3690252252" sldId="277"/>
        </pc:sldMkLst>
        <pc:spChg chg="mod">
          <ac:chgData name="Natália Gachallová" userId="9b66fa00-6ed9-4ebf-89e8-693fd744eb32" providerId="ADAL" clId="{745A8F6F-187A-4D4B-A8D3-BE641A0092C9}" dt="2024-01-12T10:09:13.221" v="458" actId="404"/>
          <ac:spMkLst>
            <pc:docMk/>
            <pc:sldMk cId="3690252252" sldId="277"/>
            <ac:spMk id="2" creationId="{7599259A-1EEA-65FA-CC7A-264D091C0704}"/>
          </ac:spMkLst>
        </pc:spChg>
        <pc:spChg chg="del">
          <ac:chgData name="Natália Gachallová" userId="9b66fa00-6ed9-4ebf-89e8-693fd744eb32" providerId="ADAL" clId="{745A8F6F-187A-4D4B-A8D3-BE641A0092C9}" dt="2024-01-12T10:08:45.989" v="436" actId="478"/>
          <ac:spMkLst>
            <pc:docMk/>
            <pc:sldMk cId="3690252252" sldId="277"/>
            <ac:spMk id="3" creationId="{F4062D88-1602-61DB-D85B-2C579224A5E6}"/>
          </ac:spMkLst>
        </pc:spChg>
        <pc:picChg chg="del">
          <ac:chgData name="Natália Gachallová" userId="9b66fa00-6ed9-4ebf-89e8-693fd744eb32" providerId="ADAL" clId="{745A8F6F-187A-4D4B-A8D3-BE641A0092C9}" dt="2024-01-12T10:08:44.908" v="435" actId="478"/>
          <ac:picMkLst>
            <pc:docMk/>
            <pc:sldMk cId="3690252252" sldId="277"/>
            <ac:picMk id="5" creationId="{054FF117-97C2-1392-D4CB-87273964A636}"/>
          </ac:picMkLst>
        </pc:picChg>
        <pc:picChg chg="del">
          <ac:chgData name="Natália Gachallová" userId="9b66fa00-6ed9-4ebf-89e8-693fd744eb32" providerId="ADAL" clId="{745A8F6F-187A-4D4B-A8D3-BE641A0092C9}" dt="2024-01-12T10:08:47.388" v="438" actId="478"/>
          <ac:picMkLst>
            <pc:docMk/>
            <pc:sldMk cId="3690252252" sldId="277"/>
            <ac:picMk id="7" creationId="{891A4CA0-8343-0194-8E74-10FD87142AB7}"/>
          </ac:picMkLst>
        </pc:picChg>
        <pc:cxnChg chg="del">
          <ac:chgData name="Natália Gachallová" userId="9b66fa00-6ed9-4ebf-89e8-693fd744eb32" providerId="ADAL" clId="{745A8F6F-187A-4D4B-A8D3-BE641A0092C9}" dt="2024-01-12T10:08:46.870" v="437" actId="478"/>
          <ac:cxnSpMkLst>
            <pc:docMk/>
            <pc:sldMk cId="3690252252" sldId="277"/>
            <ac:cxnSpMk id="6" creationId="{51F1BA11-5232-4943-9277-A77F15FC2A65}"/>
          </ac:cxnSpMkLst>
        </pc:cxnChg>
      </pc:sldChg>
      <pc:sldChg chg="addSp delSp modSp add del mod ord">
        <pc:chgData name="Natália Gachallová" userId="9b66fa00-6ed9-4ebf-89e8-693fd744eb32" providerId="ADAL" clId="{745A8F6F-187A-4D4B-A8D3-BE641A0092C9}" dt="2024-01-12T12:37:09.174" v="527" actId="47"/>
        <pc:sldMkLst>
          <pc:docMk/>
          <pc:sldMk cId="2293369770" sldId="278"/>
        </pc:sldMkLst>
        <pc:spChg chg="mod">
          <ac:chgData name="Natália Gachallová" userId="9b66fa00-6ed9-4ebf-89e8-693fd744eb32" providerId="ADAL" clId="{745A8F6F-187A-4D4B-A8D3-BE641A0092C9}" dt="2024-01-12T10:12:02.400" v="498" actId="1076"/>
          <ac:spMkLst>
            <pc:docMk/>
            <pc:sldMk cId="2293369770" sldId="278"/>
            <ac:spMk id="2" creationId="{BADEB5B6-9316-38D4-5E71-8C9FA4BEE2BC}"/>
          </ac:spMkLst>
        </pc:spChg>
        <pc:spChg chg="mod">
          <ac:chgData name="Natália Gachallová" userId="9b66fa00-6ed9-4ebf-89e8-693fd744eb32" providerId="ADAL" clId="{745A8F6F-187A-4D4B-A8D3-BE641A0092C9}" dt="2024-01-12T12:25:03.876" v="513" actId="14100"/>
          <ac:spMkLst>
            <pc:docMk/>
            <pc:sldMk cId="2293369770" sldId="278"/>
            <ac:spMk id="3" creationId="{E234C369-F036-A444-C5DA-0908D9B317CD}"/>
          </ac:spMkLst>
        </pc:spChg>
        <pc:picChg chg="add del mod modCrop">
          <ac:chgData name="Natália Gachallová" userId="9b66fa00-6ed9-4ebf-89e8-693fd744eb32" providerId="ADAL" clId="{745A8F6F-187A-4D4B-A8D3-BE641A0092C9}" dt="2024-01-12T12:37:02.017" v="526" actId="478"/>
          <ac:picMkLst>
            <pc:docMk/>
            <pc:sldMk cId="2293369770" sldId="278"/>
            <ac:picMk id="4" creationId="{1468E448-6700-8EA2-5F5E-9BA97AFA3105}"/>
          </ac:picMkLst>
        </pc:picChg>
        <pc:picChg chg="del">
          <ac:chgData name="Natália Gachallová" userId="9b66fa00-6ed9-4ebf-89e8-693fd744eb32" providerId="ADAL" clId="{745A8F6F-187A-4D4B-A8D3-BE641A0092C9}" dt="2024-01-12T10:11:41.079" v="492" actId="478"/>
          <ac:picMkLst>
            <pc:docMk/>
            <pc:sldMk cId="2293369770" sldId="278"/>
            <ac:picMk id="10" creationId="{6F24F5C5-355E-9756-CCC1-42E1014BEDD4}"/>
          </ac:picMkLst>
        </pc:picChg>
        <pc:picChg chg="del">
          <ac:chgData name="Natália Gachallová" userId="9b66fa00-6ed9-4ebf-89e8-693fd744eb32" providerId="ADAL" clId="{745A8F6F-187A-4D4B-A8D3-BE641A0092C9}" dt="2024-01-12T10:11:40.466" v="491" actId="478"/>
          <ac:picMkLst>
            <pc:docMk/>
            <pc:sldMk cId="2293369770" sldId="278"/>
            <ac:picMk id="2056" creationId="{9DC4FA35-1524-494A-A77A-E9B460920331}"/>
          </ac:picMkLst>
        </pc:picChg>
        <pc:picChg chg="del">
          <ac:chgData name="Natália Gachallová" userId="9b66fa00-6ed9-4ebf-89e8-693fd744eb32" providerId="ADAL" clId="{745A8F6F-187A-4D4B-A8D3-BE641A0092C9}" dt="2024-01-12T10:11:38.790" v="490" actId="478"/>
          <ac:picMkLst>
            <pc:docMk/>
            <pc:sldMk cId="2293369770" sldId="278"/>
            <ac:picMk id="2058" creationId="{21DAB02C-3370-1F7F-2F39-13BAB8B0E48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7409D1-6A89-4DF9-B1D4-915EC47B88F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378F98A-4532-4DC4-A967-756C95501962}">
      <dgm:prSet/>
      <dgm:spPr/>
      <dgm:t>
        <a:bodyPr/>
        <a:lstStyle/>
        <a:p>
          <a:r>
            <a:rPr lang="en-GB" i="1" dirty="0" err="1"/>
            <a:t>febris</a:t>
          </a:r>
          <a:endParaRPr lang="en-US" dirty="0"/>
        </a:p>
      </dgm:t>
    </dgm:pt>
    <dgm:pt modelId="{634CC4CC-9CF7-45F8-B08A-6A44CC8650B2}" type="parTrans" cxnId="{E7D424A0-61AD-44C2-9051-68DBD132789F}">
      <dgm:prSet/>
      <dgm:spPr/>
      <dgm:t>
        <a:bodyPr/>
        <a:lstStyle/>
        <a:p>
          <a:endParaRPr lang="en-US"/>
        </a:p>
      </dgm:t>
    </dgm:pt>
    <dgm:pt modelId="{8972704F-6925-409C-9EDE-20E6B40226B4}" type="sibTrans" cxnId="{E7D424A0-61AD-44C2-9051-68DBD132789F}">
      <dgm:prSet/>
      <dgm:spPr/>
      <dgm:t>
        <a:bodyPr/>
        <a:lstStyle/>
        <a:p>
          <a:endParaRPr lang="en-US"/>
        </a:p>
      </dgm:t>
    </dgm:pt>
    <dgm:pt modelId="{2798FA27-1C30-4A65-AA9C-CEC7F886E43B}">
      <dgm:prSet/>
      <dgm:spPr/>
      <dgm:t>
        <a:bodyPr/>
        <a:lstStyle/>
        <a:p>
          <a:r>
            <a:rPr lang="en-GB" i="1"/>
            <a:t>nausea</a:t>
          </a:r>
          <a:endParaRPr lang="en-US"/>
        </a:p>
      </dgm:t>
    </dgm:pt>
    <dgm:pt modelId="{56FCCD61-4D55-470A-9390-45902FD4DE74}" type="parTrans" cxnId="{9034A8E4-6942-4A3D-A0D6-24F2FB230C3B}">
      <dgm:prSet/>
      <dgm:spPr/>
      <dgm:t>
        <a:bodyPr/>
        <a:lstStyle/>
        <a:p>
          <a:endParaRPr lang="en-US"/>
        </a:p>
      </dgm:t>
    </dgm:pt>
    <dgm:pt modelId="{EDD68EC6-7484-41E2-BFF8-98DE5DC5AD7E}" type="sibTrans" cxnId="{9034A8E4-6942-4A3D-A0D6-24F2FB230C3B}">
      <dgm:prSet/>
      <dgm:spPr/>
      <dgm:t>
        <a:bodyPr/>
        <a:lstStyle/>
        <a:p>
          <a:endParaRPr lang="en-US"/>
        </a:p>
      </dgm:t>
    </dgm:pt>
    <dgm:pt modelId="{5E4BBACD-BA98-44D5-B794-1BC23971ED7C}">
      <dgm:prSet/>
      <dgm:spPr/>
      <dgm:t>
        <a:bodyPr/>
        <a:lstStyle/>
        <a:p>
          <a:r>
            <a:rPr lang="cs-CZ" i="1" dirty="0" err="1"/>
            <a:t>pelvalgia</a:t>
          </a:r>
          <a:endParaRPr lang="en-US" dirty="0"/>
        </a:p>
      </dgm:t>
    </dgm:pt>
    <dgm:pt modelId="{4B5870C1-968C-4234-BEF3-E5D437A6532D}" type="parTrans" cxnId="{977EDC63-D074-465D-8D79-AD325E90D58F}">
      <dgm:prSet/>
      <dgm:spPr/>
      <dgm:t>
        <a:bodyPr/>
        <a:lstStyle/>
        <a:p>
          <a:endParaRPr lang="en-US"/>
        </a:p>
      </dgm:t>
    </dgm:pt>
    <dgm:pt modelId="{4498C54C-5563-4D3C-AC60-6E95C3371562}" type="sibTrans" cxnId="{977EDC63-D074-465D-8D79-AD325E90D58F}">
      <dgm:prSet/>
      <dgm:spPr/>
      <dgm:t>
        <a:bodyPr/>
        <a:lstStyle/>
        <a:p>
          <a:endParaRPr lang="en-US"/>
        </a:p>
      </dgm:t>
    </dgm:pt>
    <dgm:pt modelId="{6D992B16-B9D1-4559-88FD-DB7E68092FC6}">
      <dgm:prSet/>
      <dgm:spPr/>
      <dgm:t>
        <a:bodyPr/>
        <a:lstStyle/>
        <a:p>
          <a:r>
            <a:rPr lang="en-GB" i="1"/>
            <a:t>cephalalgia levis</a:t>
          </a:r>
          <a:endParaRPr lang="en-US"/>
        </a:p>
      </dgm:t>
    </dgm:pt>
    <dgm:pt modelId="{CD02F2D5-BA88-44A3-93C9-16DEA174C755}" type="parTrans" cxnId="{619FEF49-D67C-4E34-92F1-EF25E6B9FDB4}">
      <dgm:prSet/>
      <dgm:spPr/>
      <dgm:t>
        <a:bodyPr/>
        <a:lstStyle/>
        <a:p>
          <a:endParaRPr lang="en-US"/>
        </a:p>
      </dgm:t>
    </dgm:pt>
    <dgm:pt modelId="{A7137713-3D68-405D-80C4-45C71BE820E0}" type="sibTrans" cxnId="{619FEF49-D67C-4E34-92F1-EF25E6B9FDB4}">
      <dgm:prSet/>
      <dgm:spPr/>
      <dgm:t>
        <a:bodyPr/>
        <a:lstStyle/>
        <a:p>
          <a:endParaRPr lang="en-US"/>
        </a:p>
      </dgm:t>
    </dgm:pt>
    <dgm:pt modelId="{8ECD3C49-99C3-4FEC-8B94-FE218BCAB51F}">
      <dgm:prSet/>
      <dgm:spPr/>
      <dgm:t>
        <a:bodyPr/>
        <a:lstStyle/>
        <a:p>
          <a:r>
            <a:rPr lang="cs-CZ" i="1" dirty="0" err="1"/>
            <a:t>photophobia</a:t>
          </a:r>
          <a:endParaRPr lang="en-US" dirty="0"/>
        </a:p>
      </dgm:t>
    </dgm:pt>
    <dgm:pt modelId="{EC6E92A4-F569-49DD-BF35-3FA477ACC657}" type="parTrans" cxnId="{78BA2A9F-3121-44ED-B395-23596AC402AB}">
      <dgm:prSet/>
      <dgm:spPr/>
      <dgm:t>
        <a:bodyPr/>
        <a:lstStyle/>
        <a:p>
          <a:endParaRPr lang="en-US"/>
        </a:p>
      </dgm:t>
    </dgm:pt>
    <dgm:pt modelId="{86078600-9327-494D-B4CE-61AD2AA184FE}" type="sibTrans" cxnId="{78BA2A9F-3121-44ED-B395-23596AC402AB}">
      <dgm:prSet/>
      <dgm:spPr/>
      <dgm:t>
        <a:bodyPr/>
        <a:lstStyle/>
        <a:p>
          <a:endParaRPr lang="en-US"/>
        </a:p>
      </dgm:t>
    </dgm:pt>
    <dgm:pt modelId="{AC0C1DEE-598D-4F6D-9FB6-8C71251703C2}">
      <dgm:prSet/>
      <dgm:spPr/>
      <dgm:t>
        <a:bodyPr/>
        <a:lstStyle/>
        <a:p>
          <a:r>
            <a:rPr lang="en-GB" i="1" dirty="0" err="1"/>
            <a:t>colporrhagia</a:t>
          </a:r>
          <a:endParaRPr lang="en-US" dirty="0"/>
        </a:p>
      </dgm:t>
    </dgm:pt>
    <dgm:pt modelId="{52EFF082-FEC6-4C7A-BB0E-9CE0306368F9}" type="parTrans" cxnId="{E2C501FD-D9BA-4975-A8D7-3CE40AD6B266}">
      <dgm:prSet/>
      <dgm:spPr/>
      <dgm:t>
        <a:bodyPr/>
        <a:lstStyle/>
        <a:p>
          <a:endParaRPr lang="en-US"/>
        </a:p>
      </dgm:t>
    </dgm:pt>
    <dgm:pt modelId="{B7844A18-2787-45EB-B20A-7B2A93B65815}" type="sibTrans" cxnId="{E2C501FD-D9BA-4975-A8D7-3CE40AD6B266}">
      <dgm:prSet/>
      <dgm:spPr/>
      <dgm:t>
        <a:bodyPr/>
        <a:lstStyle/>
        <a:p>
          <a:endParaRPr lang="en-US"/>
        </a:p>
      </dgm:t>
    </dgm:pt>
    <dgm:pt modelId="{D15BEA72-55C0-49BB-834F-FCA6CCA1F043}">
      <dgm:prSet/>
      <dgm:spPr/>
      <dgm:t>
        <a:bodyPr/>
        <a:lstStyle/>
        <a:p>
          <a:r>
            <a:rPr lang="cs-CZ" i="1" dirty="0" err="1"/>
            <a:t>hematochezia</a:t>
          </a:r>
          <a:endParaRPr lang="en-US" i="1" dirty="0"/>
        </a:p>
      </dgm:t>
    </dgm:pt>
    <dgm:pt modelId="{273F7E75-8DA9-47C3-AC04-613DC99E0BE7}" type="parTrans" cxnId="{449273EC-DA3A-42CC-8D7D-58B31ED9F553}">
      <dgm:prSet/>
      <dgm:spPr/>
      <dgm:t>
        <a:bodyPr/>
        <a:lstStyle/>
        <a:p>
          <a:endParaRPr lang="en-US"/>
        </a:p>
      </dgm:t>
    </dgm:pt>
    <dgm:pt modelId="{F72964E5-B3CC-4799-BDC7-0BE215D7BD51}" type="sibTrans" cxnId="{449273EC-DA3A-42CC-8D7D-58B31ED9F553}">
      <dgm:prSet/>
      <dgm:spPr/>
      <dgm:t>
        <a:bodyPr/>
        <a:lstStyle/>
        <a:p>
          <a:endParaRPr lang="en-US"/>
        </a:p>
      </dgm:t>
    </dgm:pt>
    <dgm:pt modelId="{F65F3698-FB5B-4B3D-A722-E673F942CF57}">
      <dgm:prSet/>
      <dgm:spPr/>
      <dgm:t>
        <a:bodyPr/>
        <a:lstStyle/>
        <a:p>
          <a:r>
            <a:rPr lang="cs-CZ" i="1" dirty="0" err="1"/>
            <a:t>colitis</a:t>
          </a:r>
          <a:endParaRPr lang="en-US" dirty="0"/>
        </a:p>
      </dgm:t>
    </dgm:pt>
    <dgm:pt modelId="{9579EFBD-618F-41B3-A002-FADDEBA5A9B8}" type="parTrans" cxnId="{6C7AAA80-996A-416A-99D1-776C1C5F24D4}">
      <dgm:prSet/>
      <dgm:spPr/>
      <dgm:t>
        <a:bodyPr/>
        <a:lstStyle/>
        <a:p>
          <a:endParaRPr lang="en-US"/>
        </a:p>
      </dgm:t>
    </dgm:pt>
    <dgm:pt modelId="{AD900635-0BDA-48FD-8FE8-FE9EFBA58DCE}" type="sibTrans" cxnId="{6C7AAA80-996A-416A-99D1-776C1C5F24D4}">
      <dgm:prSet/>
      <dgm:spPr/>
      <dgm:t>
        <a:bodyPr/>
        <a:lstStyle/>
        <a:p>
          <a:endParaRPr lang="en-US"/>
        </a:p>
      </dgm:t>
    </dgm:pt>
    <dgm:pt modelId="{B8B91EE3-CF97-481F-97F2-D99D82DC9A7B}">
      <dgm:prSet/>
      <dgm:spPr/>
      <dgm:t>
        <a:bodyPr/>
        <a:lstStyle/>
        <a:p>
          <a:r>
            <a:rPr lang="cs-CZ" i="1" dirty="0" err="1"/>
            <a:t>exacerbans</a:t>
          </a:r>
          <a:endParaRPr lang="en-US" dirty="0"/>
        </a:p>
      </dgm:t>
    </dgm:pt>
    <dgm:pt modelId="{D93AE5E7-EBFC-4861-9965-BB297D5E84BA}" type="parTrans" cxnId="{3AC1C283-8A92-42EC-82E4-A943EC08A026}">
      <dgm:prSet/>
      <dgm:spPr/>
      <dgm:t>
        <a:bodyPr/>
        <a:lstStyle/>
        <a:p>
          <a:endParaRPr lang="en-US"/>
        </a:p>
      </dgm:t>
    </dgm:pt>
    <dgm:pt modelId="{38410254-87D6-4A66-B9FD-7CD0196A5F30}" type="sibTrans" cxnId="{3AC1C283-8A92-42EC-82E4-A943EC08A026}">
      <dgm:prSet/>
      <dgm:spPr/>
      <dgm:t>
        <a:bodyPr/>
        <a:lstStyle/>
        <a:p>
          <a:endParaRPr lang="en-US"/>
        </a:p>
      </dgm:t>
    </dgm:pt>
    <dgm:pt modelId="{F3E50CD4-5114-4984-A026-809551F4572A}">
      <dgm:prSet/>
      <dgm:spPr/>
      <dgm:t>
        <a:bodyPr/>
        <a:lstStyle/>
        <a:p>
          <a:r>
            <a:rPr lang="cs-CZ" i="1" dirty="0" err="1"/>
            <a:t>recurrens</a:t>
          </a:r>
          <a:endParaRPr lang="en-US" i="1" dirty="0"/>
        </a:p>
      </dgm:t>
    </dgm:pt>
    <dgm:pt modelId="{1AA19EDF-5579-46AB-9533-6449EC89213E}" type="parTrans" cxnId="{5611A3FA-2F43-4222-9C52-AC0363FB5CC5}">
      <dgm:prSet/>
      <dgm:spPr/>
      <dgm:t>
        <a:bodyPr/>
        <a:lstStyle/>
        <a:p>
          <a:endParaRPr lang="cs-CZ"/>
        </a:p>
      </dgm:t>
    </dgm:pt>
    <dgm:pt modelId="{C9202B96-CA0D-4869-87FF-DCEC4668574C}" type="sibTrans" cxnId="{5611A3FA-2F43-4222-9C52-AC0363FB5CC5}">
      <dgm:prSet/>
      <dgm:spPr/>
      <dgm:t>
        <a:bodyPr/>
        <a:lstStyle/>
        <a:p>
          <a:endParaRPr lang="cs-CZ"/>
        </a:p>
      </dgm:t>
    </dgm:pt>
    <dgm:pt modelId="{6CBCB62B-BD17-4159-AA80-A4160B833952}" type="pres">
      <dgm:prSet presAssocID="{127409D1-6A89-4DF9-B1D4-915EC47B88FA}" presName="diagram" presStyleCnt="0">
        <dgm:presLayoutVars>
          <dgm:dir/>
          <dgm:resizeHandles val="exact"/>
        </dgm:presLayoutVars>
      </dgm:prSet>
      <dgm:spPr/>
    </dgm:pt>
    <dgm:pt modelId="{6713369D-91F1-408C-BCA2-D61C9F56E53E}" type="pres">
      <dgm:prSet presAssocID="{1378F98A-4532-4DC4-A967-756C95501962}" presName="node" presStyleLbl="node1" presStyleIdx="0" presStyleCnt="10">
        <dgm:presLayoutVars>
          <dgm:bulletEnabled val="1"/>
        </dgm:presLayoutVars>
      </dgm:prSet>
      <dgm:spPr/>
    </dgm:pt>
    <dgm:pt modelId="{3000C555-4D17-44AF-87C5-1E8F0C179041}" type="pres">
      <dgm:prSet presAssocID="{8972704F-6925-409C-9EDE-20E6B40226B4}" presName="sibTrans" presStyleCnt="0"/>
      <dgm:spPr/>
    </dgm:pt>
    <dgm:pt modelId="{C62B1912-603E-41CC-8AB0-017F1B9BFC3B}" type="pres">
      <dgm:prSet presAssocID="{2798FA27-1C30-4A65-AA9C-CEC7F886E43B}" presName="node" presStyleLbl="node1" presStyleIdx="1" presStyleCnt="10">
        <dgm:presLayoutVars>
          <dgm:bulletEnabled val="1"/>
        </dgm:presLayoutVars>
      </dgm:prSet>
      <dgm:spPr/>
    </dgm:pt>
    <dgm:pt modelId="{2EFF2A88-60B5-43DD-9767-24F6FBDE5551}" type="pres">
      <dgm:prSet presAssocID="{EDD68EC6-7484-41E2-BFF8-98DE5DC5AD7E}" presName="sibTrans" presStyleCnt="0"/>
      <dgm:spPr/>
    </dgm:pt>
    <dgm:pt modelId="{7B2975B7-AC96-4A3A-AA40-D79E2A5B7D80}" type="pres">
      <dgm:prSet presAssocID="{5E4BBACD-BA98-44D5-B794-1BC23971ED7C}" presName="node" presStyleLbl="node1" presStyleIdx="2" presStyleCnt="10">
        <dgm:presLayoutVars>
          <dgm:bulletEnabled val="1"/>
        </dgm:presLayoutVars>
      </dgm:prSet>
      <dgm:spPr/>
    </dgm:pt>
    <dgm:pt modelId="{B3EB8F27-3F4C-4013-8CC5-0CCE093F525F}" type="pres">
      <dgm:prSet presAssocID="{4498C54C-5563-4D3C-AC60-6E95C3371562}" presName="sibTrans" presStyleCnt="0"/>
      <dgm:spPr/>
    </dgm:pt>
    <dgm:pt modelId="{E414BACC-2952-4C45-8A81-3910DDCC6351}" type="pres">
      <dgm:prSet presAssocID="{6D992B16-B9D1-4559-88FD-DB7E68092FC6}" presName="node" presStyleLbl="node1" presStyleIdx="3" presStyleCnt="10">
        <dgm:presLayoutVars>
          <dgm:bulletEnabled val="1"/>
        </dgm:presLayoutVars>
      </dgm:prSet>
      <dgm:spPr/>
    </dgm:pt>
    <dgm:pt modelId="{6E9FDC2A-D0D8-4A88-82C9-04DB7019DB68}" type="pres">
      <dgm:prSet presAssocID="{A7137713-3D68-405D-80C4-45C71BE820E0}" presName="sibTrans" presStyleCnt="0"/>
      <dgm:spPr/>
    </dgm:pt>
    <dgm:pt modelId="{6E1EB5D1-D886-4712-A02E-5DC09116FB1D}" type="pres">
      <dgm:prSet presAssocID="{8ECD3C49-99C3-4FEC-8B94-FE218BCAB51F}" presName="node" presStyleLbl="node1" presStyleIdx="4" presStyleCnt="10">
        <dgm:presLayoutVars>
          <dgm:bulletEnabled val="1"/>
        </dgm:presLayoutVars>
      </dgm:prSet>
      <dgm:spPr/>
    </dgm:pt>
    <dgm:pt modelId="{6F0972FC-CEEB-460D-BE53-517C4E5FB282}" type="pres">
      <dgm:prSet presAssocID="{86078600-9327-494D-B4CE-61AD2AA184FE}" presName="sibTrans" presStyleCnt="0"/>
      <dgm:spPr/>
    </dgm:pt>
    <dgm:pt modelId="{145373E8-A8A4-405A-94AF-6E8738A286EA}" type="pres">
      <dgm:prSet presAssocID="{AC0C1DEE-598D-4F6D-9FB6-8C71251703C2}" presName="node" presStyleLbl="node1" presStyleIdx="5" presStyleCnt="10">
        <dgm:presLayoutVars>
          <dgm:bulletEnabled val="1"/>
        </dgm:presLayoutVars>
      </dgm:prSet>
      <dgm:spPr/>
    </dgm:pt>
    <dgm:pt modelId="{C3ACE146-F6E9-461A-A5F8-751AC4FB2E2D}" type="pres">
      <dgm:prSet presAssocID="{B7844A18-2787-45EB-B20A-7B2A93B65815}" presName="sibTrans" presStyleCnt="0"/>
      <dgm:spPr/>
    </dgm:pt>
    <dgm:pt modelId="{C95F2E3F-0F6B-4EC8-BD38-023F73521D92}" type="pres">
      <dgm:prSet presAssocID="{D15BEA72-55C0-49BB-834F-FCA6CCA1F043}" presName="node" presStyleLbl="node1" presStyleIdx="6" presStyleCnt="10">
        <dgm:presLayoutVars>
          <dgm:bulletEnabled val="1"/>
        </dgm:presLayoutVars>
      </dgm:prSet>
      <dgm:spPr/>
    </dgm:pt>
    <dgm:pt modelId="{464F5F97-76D3-4299-BB08-695B605BF2C2}" type="pres">
      <dgm:prSet presAssocID="{F72964E5-B3CC-4799-BDC7-0BE215D7BD51}" presName="sibTrans" presStyleCnt="0"/>
      <dgm:spPr/>
    </dgm:pt>
    <dgm:pt modelId="{9595C4F9-A28B-48C3-AE50-AFE7B44BA237}" type="pres">
      <dgm:prSet presAssocID="{F65F3698-FB5B-4B3D-A722-E673F942CF57}" presName="node" presStyleLbl="node1" presStyleIdx="7" presStyleCnt="10">
        <dgm:presLayoutVars>
          <dgm:bulletEnabled val="1"/>
        </dgm:presLayoutVars>
      </dgm:prSet>
      <dgm:spPr/>
    </dgm:pt>
    <dgm:pt modelId="{2245068B-E854-4036-AB10-DDD6AF966489}" type="pres">
      <dgm:prSet presAssocID="{AD900635-0BDA-48FD-8FE8-FE9EFBA58DCE}" presName="sibTrans" presStyleCnt="0"/>
      <dgm:spPr/>
    </dgm:pt>
    <dgm:pt modelId="{C656B5C3-C9FA-4B24-9B70-124D08C0194B}" type="pres">
      <dgm:prSet presAssocID="{B8B91EE3-CF97-481F-97F2-D99D82DC9A7B}" presName="node" presStyleLbl="node1" presStyleIdx="8" presStyleCnt="10">
        <dgm:presLayoutVars>
          <dgm:bulletEnabled val="1"/>
        </dgm:presLayoutVars>
      </dgm:prSet>
      <dgm:spPr/>
    </dgm:pt>
    <dgm:pt modelId="{5A37FD78-512F-4C59-82DB-12E8258B4734}" type="pres">
      <dgm:prSet presAssocID="{38410254-87D6-4A66-B9FD-7CD0196A5F30}" presName="sibTrans" presStyleCnt="0"/>
      <dgm:spPr/>
    </dgm:pt>
    <dgm:pt modelId="{02B02F6B-C83F-42C2-8A25-8700E7BF3632}" type="pres">
      <dgm:prSet presAssocID="{F3E50CD4-5114-4984-A026-809551F4572A}" presName="node" presStyleLbl="node1" presStyleIdx="9" presStyleCnt="10">
        <dgm:presLayoutVars>
          <dgm:bulletEnabled val="1"/>
        </dgm:presLayoutVars>
      </dgm:prSet>
      <dgm:spPr/>
    </dgm:pt>
  </dgm:ptLst>
  <dgm:cxnLst>
    <dgm:cxn modelId="{50DA2800-4DCF-4514-A592-E8CCEC1E1AAA}" type="presOf" srcId="{AC0C1DEE-598D-4F6D-9FB6-8C71251703C2}" destId="{145373E8-A8A4-405A-94AF-6E8738A286EA}" srcOrd="0" destOrd="0" presId="urn:microsoft.com/office/officeart/2005/8/layout/default"/>
    <dgm:cxn modelId="{95D57F12-1254-4327-AA6A-87808E79D96D}" type="presOf" srcId="{8ECD3C49-99C3-4FEC-8B94-FE218BCAB51F}" destId="{6E1EB5D1-D886-4712-A02E-5DC09116FB1D}" srcOrd="0" destOrd="0" presId="urn:microsoft.com/office/officeart/2005/8/layout/default"/>
    <dgm:cxn modelId="{E5ED3613-6B0A-42AD-9BF3-B5886BE2D9B1}" type="presOf" srcId="{F3E50CD4-5114-4984-A026-809551F4572A}" destId="{02B02F6B-C83F-42C2-8A25-8700E7BF3632}" srcOrd="0" destOrd="0" presId="urn:microsoft.com/office/officeart/2005/8/layout/default"/>
    <dgm:cxn modelId="{97576E1A-241E-4509-9853-18CE8AE1F800}" type="presOf" srcId="{6D992B16-B9D1-4559-88FD-DB7E68092FC6}" destId="{E414BACC-2952-4C45-8A81-3910DDCC6351}" srcOrd="0" destOrd="0" presId="urn:microsoft.com/office/officeart/2005/8/layout/default"/>
    <dgm:cxn modelId="{D801A25B-3F74-4022-80B7-2D7C27CE84B8}" type="presOf" srcId="{B8B91EE3-CF97-481F-97F2-D99D82DC9A7B}" destId="{C656B5C3-C9FA-4B24-9B70-124D08C0194B}" srcOrd="0" destOrd="0" presId="urn:microsoft.com/office/officeart/2005/8/layout/default"/>
    <dgm:cxn modelId="{977EDC63-D074-465D-8D79-AD325E90D58F}" srcId="{127409D1-6A89-4DF9-B1D4-915EC47B88FA}" destId="{5E4BBACD-BA98-44D5-B794-1BC23971ED7C}" srcOrd="2" destOrd="0" parTransId="{4B5870C1-968C-4234-BEF3-E5D437A6532D}" sibTransId="{4498C54C-5563-4D3C-AC60-6E95C3371562}"/>
    <dgm:cxn modelId="{619FEF49-D67C-4E34-92F1-EF25E6B9FDB4}" srcId="{127409D1-6A89-4DF9-B1D4-915EC47B88FA}" destId="{6D992B16-B9D1-4559-88FD-DB7E68092FC6}" srcOrd="3" destOrd="0" parTransId="{CD02F2D5-BA88-44A3-93C9-16DEA174C755}" sibTransId="{A7137713-3D68-405D-80C4-45C71BE820E0}"/>
    <dgm:cxn modelId="{3399B573-8BFA-4EE5-A78D-AACE08735BB4}" type="presOf" srcId="{5E4BBACD-BA98-44D5-B794-1BC23971ED7C}" destId="{7B2975B7-AC96-4A3A-AA40-D79E2A5B7D80}" srcOrd="0" destOrd="0" presId="urn:microsoft.com/office/officeart/2005/8/layout/default"/>
    <dgm:cxn modelId="{6C7AAA80-996A-416A-99D1-776C1C5F24D4}" srcId="{127409D1-6A89-4DF9-B1D4-915EC47B88FA}" destId="{F65F3698-FB5B-4B3D-A722-E673F942CF57}" srcOrd="7" destOrd="0" parTransId="{9579EFBD-618F-41B3-A002-FADDEBA5A9B8}" sibTransId="{AD900635-0BDA-48FD-8FE8-FE9EFBA58DCE}"/>
    <dgm:cxn modelId="{3AC1C283-8A92-42EC-82E4-A943EC08A026}" srcId="{127409D1-6A89-4DF9-B1D4-915EC47B88FA}" destId="{B8B91EE3-CF97-481F-97F2-D99D82DC9A7B}" srcOrd="8" destOrd="0" parTransId="{D93AE5E7-EBFC-4861-9965-BB297D5E84BA}" sibTransId="{38410254-87D6-4A66-B9FD-7CD0196A5F30}"/>
    <dgm:cxn modelId="{82C6298C-2202-4DC3-886E-41A94E24E955}" type="presOf" srcId="{1378F98A-4532-4DC4-A967-756C95501962}" destId="{6713369D-91F1-408C-BCA2-D61C9F56E53E}" srcOrd="0" destOrd="0" presId="urn:microsoft.com/office/officeart/2005/8/layout/default"/>
    <dgm:cxn modelId="{D3474D8E-2872-4F4F-AF8F-5F3832CE03D7}" type="presOf" srcId="{F65F3698-FB5B-4B3D-A722-E673F942CF57}" destId="{9595C4F9-A28B-48C3-AE50-AFE7B44BA237}" srcOrd="0" destOrd="0" presId="urn:microsoft.com/office/officeart/2005/8/layout/default"/>
    <dgm:cxn modelId="{78BA2A9F-3121-44ED-B395-23596AC402AB}" srcId="{127409D1-6A89-4DF9-B1D4-915EC47B88FA}" destId="{8ECD3C49-99C3-4FEC-8B94-FE218BCAB51F}" srcOrd="4" destOrd="0" parTransId="{EC6E92A4-F569-49DD-BF35-3FA477ACC657}" sibTransId="{86078600-9327-494D-B4CE-61AD2AA184FE}"/>
    <dgm:cxn modelId="{E7D424A0-61AD-44C2-9051-68DBD132789F}" srcId="{127409D1-6A89-4DF9-B1D4-915EC47B88FA}" destId="{1378F98A-4532-4DC4-A967-756C95501962}" srcOrd="0" destOrd="0" parTransId="{634CC4CC-9CF7-45F8-B08A-6A44CC8650B2}" sibTransId="{8972704F-6925-409C-9EDE-20E6B40226B4}"/>
    <dgm:cxn modelId="{6F8130B7-7A9F-4CFE-B3BA-B50BE4572FF9}" type="presOf" srcId="{2798FA27-1C30-4A65-AA9C-CEC7F886E43B}" destId="{C62B1912-603E-41CC-8AB0-017F1B9BFC3B}" srcOrd="0" destOrd="0" presId="urn:microsoft.com/office/officeart/2005/8/layout/default"/>
    <dgm:cxn modelId="{A1AE24E1-80BA-49C5-A40A-D7224D48B7ED}" type="presOf" srcId="{D15BEA72-55C0-49BB-834F-FCA6CCA1F043}" destId="{C95F2E3F-0F6B-4EC8-BD38-023F73521D92}" srcOrd="0" destOrd="0" presId="urn:microsoft.com/office/officeart/2005/8/layout/default"/>
    <dgm:cxn modelId="{9034A8E4-6942-4A3D-A0D6-24F2FB230C3B}" srcId="{127409D1-6A89-4DF9-B1D4-915EC47B88FA}" destId="{2798FA27-1C30-4A65-AA9C-CEC7F886E43B}" srcOrd="1" destOrd="0" parTransId="{56FCCD61-4D55-470A-9390-45902FD4DE74}" sibTransId="{EDD68EC6-7484-41E2-BFF8-98DE5DC5AD7E}"/>
    <dgm:cxn modelId="{449273EC-DA3A-42CC-8D7D-58B31ED9F553}" srcId="{127409D1-6A89-4DF9-B1D4-915EC47B88FA}" destId="{D15BEA72-55C0-49BB-834F-FCA6CCA1F043}" srcOrd="6" destOrd="0" parTransId="{273F7E75-8DA9-47C3-AC04-613DC99E0BE7}" sibTransId="{F72964E5-B3CC-4799-BDC7-0BE215D7BD51}"/>
    <dgm:cxn modelId="{E4AE11F4-C00E-4CEF-B462-9AAD459EB0B7}" type="presOf" srcId="{127409D1-6A89-4DF9-B1D4-915EC47B88FA}" destId="{6CBCB62B-BD17-4159-AA80-A4160B833952}" srcOrd="0" destOrd="0" presId="urn:microsoft.com/office/officeart/2005/8/layout/default"/>
    <dgm:cxn modelId="{5611A3FA-2F43-4222-9C52-AC0363FB5CC5}" srcId="{127409D1-6A89-4DF9-B1D4-915EC47B88FA}" destId="{F3E50CD4-5114-4984-A026-809551F4572A}" srcOrd="9" destOrd="0" parTransId="{1AA19EDF-5579-46AB-9533-6449EC89213E}" sibTransId="{C9202B96-CA0D-4869-87FF-DCEC4668574C}"/>
    <dgm:cxn modelId="{E2C501FD-D9BA-4975-A8D7-3CE40AD6B266}" srcId="{127409D1-6A89-4DF9-B1D4-915EC47B88FA}" destId="{AC0C1DEE-598D-4F6D-9FB6-8C71251703C2}" srcOrd="5" destOrd="0" parTransId="{52EFF082-FEC6-4C7A-BB0E-9CE0306368F9}" sibTransId="{B7844A18-2787-45EB-B20A-7B2A93B65815}"/>
    <dgm:cxn modelId="{83AF82CA-61BD-443C-95CB-8C7C92DA7BAA}" type="presParOf" srcId="{6CBCB62B-BD17-4159-AA80-A4160B833952}" destId="{6713369D-91F1-408C-BCA2-D61C9F56E53E}" srcOrd="0" destOrd="0" presId="urn:microsoft.com/office/officeart/2005/8/layout/default"/>
    <dgm:cxn modelId="{37D08FF6-55B2-4FA8-976A-2A8510C31539}" type="presParOf" srcId="{6CBCB62B-BD17-4159-AA80-A4160B833952}" destId="{3000C555-4D17-44AF-87C5-1E8F0C179041}" srcOrd="1" destOrd="0" presId="urn:microsoft.com/office/officeart/2005/8/layout/default"/>
    <dgm:cxn modelId="{CC90EDA0-9F67-4BD7-9E58-5B54F596A3C5}" type="presParOf" srcId="{6CBCB62B-BD17-4159-AA80-A4160B833952}" destId="{C62B1912-603E-41CC-8AB0-017F1B9BFC3B}" srcOrd="2" destOrd="0" presId="urn:microsoft.com/office/officeart/2005/8/layout/default"/>
    <dgm:cxn modelId="{28742952-E96E-4A1D-BEEF-926984D90CBC}" type="presParOf" srcId="{6CBCB62B-BD17-4159-AA80-A4160B833952}" destId="{2EFF2A88-60B5-43DD-9767-24F6FBDE5551}" srcOrd="3" destOrd="0" presId="urn:microsoft.com/office/officeart/2005/8/layout/default"/>
    <dgm:cxn modelId="{C4880624-18A8-4479-BADF-390DF5F5299E}" type="presParOf" srcId="{6CBCB62B-BD17-4159-AA80-A4160B833952}" destId="{7B2975B7-AC96-4A3A-AA40-D79E2A5B7D80}" srcOrd="4" destOrd="0" presId="urn:microsoft.com/office/officeart/2005/8/layout/default"/>
    <dgm:cxn modelId="{2196A67E-0A20-4D30-B11F-8707CA8FCC75}" type="presParOf" srcId="{6CBCB62B-BD17-4159-AA80-A4160B833952}" destId="{B3EB8F27-3F4C-4013-8CC5-0CCE093F525F}" srcOrd="5" destOrd="0" presId="urn:microsoft.com/office/officeart/2005/8/layout/default"/>
    <dgm:cxn modelId="{BCDBA9DB-3C8D-4862-BCB5-D53AA59A5885}" type="presParOf" srcId="{6CBCB62B-BD17-4159-AA80-A4160B833952}" destId="{E414BACC-2952-4C45-8A81-3910DDCC6351}" srcOrd="6" destOrd="0" presId="urn:microsoft.com/office/officeart/2005/8/layout/default"/>
    <dgm:cxn modelId="{76186809-4A28-44AD-96A5-79E1B1C26388}" type="presParOf" srcId="{6CBCB62B-BD17-4159-AA80-A4160B833952}" destId="{6E9FDC2A-D0D8-4A88-82C9-04DB7019DB68}" srcOrd="7" destOrd="0" presId="urn:microsoft.com/office/officeart/2005/8/layout/default"/>
    <dgm:cxn modelId="{CA69CF5E-BC8F-4A60-83C2-C6F8F91217DA}" type="presParOf" srcId="{6CBCB62B-BD17-4159-AA80-A4160B833952}" destId="{6E1EB5D1-D886-4712-A02E-5DC09116FB1D}" srcOrd="8" destOrd="0" presId="urn:microsoft.com/office/officeart/2005/8/layout/default"/>
    <dgm:cxn modelId="{32BDC727-B4FB-4B50-8683-DBD7E2CE828E}" type="presParOf" srcId="{6CBCB62B-BD17-4159-AA80-A4160B833952}" destId="{6F0972FC-CEEB-460D-BE53-517C4E5FB282}" srcOrd="9" destOrd="0" presId="urn:microsoft.com/office/officeart/2005/8/layout/default"/>
    <dgm:cxn modelId="{BA119ED2-3458-4F2B-807E-FD567C909961}" type="presParOf" srcId="{6CBCB62B-BD17-4159-AA80-A4160B833952}" destId="{145373E8-A8A4-405A-94AF-6E8738A286EA}" srcOrd="10" destOrd="0" presId="urn:microsoft.com/office/officeart/2005/8/layout/default"/>
    <dgm:cxn modelId="{64B20BAD-675A-45E2-BBDA-B0145D4D1A92}" type="presParOf" srcId="{6CBCB62B-BD17-4159-AA80-A4160B833952}" destId="{C3ACE146-F6E9-461A-A5F8-751AC4FB2E2D}" srcOrd="11" destOrd="0" presId="urn:microsoft.com/office/officeart/2005/8/layout/default"/>
    <dgm:cxn modelId="{324284F0-788B-4EA4-87D1-CE24DACC52A2}" type="presParOf" srcId="{6CBCB62B-BD17-4159-AA80-A4160B833952}" destId="{C95F2E3F-0F6B-4EC8-BD38-023F73521D92}" srcOrd="12" destOrd="0" presId="urn:microsoft.com/office/officeart/2005/8/layout/default"/>
    <dgm:cxn modelId="{39D875F3-8E79-4B55-A29C-7F6503B7B358}" type="presParOf" srcId="{6CBCB62B-BD17-4159-AA80-A4160B833952}" destId="{464F5F97-76D3-4299-BB08-695B605BF2C2}" srcOrd="13" destOrd="0" presId="urn:microsoft.com/office/officeart/2005/8/layout/default"/>
    <dgm:cxn modelId="{A03CB6EC-74F5-46B9-B1D5-A54E9FCFB6E9}" type="presParOf" srcId="{6CBCB62B-BD17-4159-AA80-A4160B833952}" destId="{9595C4F9-A28B-48C3-AE50-AFE7B44BA237}" srcOrd="14" destOrd="0" presId="urn:microsoft.com/office/officeart/2005/8/layout/default"/>
    <dgm:cxn modelId="{1984CCEF-626A-4995-9E73-E11A90084F11}" type="presParOf" srcId="{6CBCB62B-BD17-4159-AA80-A4160B833952}" destId="{2245068B-E854-4036-AB10-DDD6AF966489}" srcOrd="15" destOrd="0" presId="urn:microsoft.com/office/officeart/2005/8/layout/default"/>
    <dgm:cxn modelId="{F67EF840-5ACD-4A5B-87A9-488F5BE1CC9E}" type="presParOf" srcId="{6CBCB62B-BD17-4159-AA80-A4160B833952}" destId="{C656B5C3-C9FA-4B24-9B70-124D08C0194B}" srcOrd="16" destOrd="0" presId="urn:microsoft.com/office/officeart/2005/8/layout/default"/>
    <dgm:cxn modelId="{B2BA29E0-6225-4BF0-BCBA-F5899AA59189}" type="presParOf" srcId="{6CBCB62B-BD17-4159-AA80-A4160B833952}" destId="{5A37FD78-512F-4C59-82DB-12E8258B4734}" srcOrd="17" destOrd="0" presId="urn:microsoft.com/office/officeart/2005/8/layout/default"/>
    <dgm:cxn modelId="{3F107115-E67D-4D97-92FE-50BCE034B82E}" type="presParOf" srcId="{6CBCB62B-BD17-4159-AA80-A4160B833952}" destId="{02B02F6B-C83F-42C2-8A25-8700E7BF3632}"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369D-91F1-408C-BCA2-D61C9F56E53E}">
      <dsp:nvSpPr>
        <dsp:cNvPr id="0" name=""/>
        <dsp:cNvSpPr/>
      </dsp:nvSpPr>
      <dsp:spPr>
        <a:xfrm>
          <a:off x="390" y="137469"/>
          <a:ext cx="1521384" cy="9128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i="1" kern="1200" dirty="0" err="1"/>
            <a:t>febris</a:t>
          </a:r>
          <a:endParaRPr lang="en-US" sz="1900" kern="1200" dirty="0"/>
        </a:p>
      </dsp:txBody>
      <dsp:txXfrm>
        <a:off x="390" y="137469"/>
        <a:ext cx="1521384" cy="912830"/>
      </dsp:txXfrm>
    </dsp:sp>
    <dsp:sp modelId="{C62B1912-603E-41CC-8AB0-017F1B9BFC3B}">
      <dsp:nvSpPr>
        <dsp:cNvPr id="0" name=""/>
        <dsp:cNvSpPr/>
      </dsp:nvSpPr>
      <dsp:spPr>
        <a:xfrm>
          <a:off x="1673912" y="137469"/>
          <a:ext cx="1521384" cy="9128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i="1" kern="1200"/>
            <a:t>nausea</a:t>
          </a:r>
          <a:endParaRPr lang="en-US" sz="1900" kern="1200"/>
        </a:p>
      </dsp:txBody>
      <dsp:txXfrm>
        <a:off x="1673912" y="137469"/>
        <a:ext cx="1521384" cy="912830"/>
      </dsp:txXfrm>
    </dsp:sp>
    <dsp:sp modelId="{7B2975B7-AC96-4A3A-AA40-D79E2A5B7D80}">
      <dsp:nvSpPr>
        <dsp:cNvPr id="0" name=""/>
        <dsp:cNvSpPr/>
      </dsp:nvSpPr>
      <dsp:spPr>
        <a:xfrm>
          <a:off x="390" y="1202438"/>
          <a:ext cx="1521384" cy="9128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i="1" kern="1200" dirty="0" err="1"/>
            <a:t>pelvalgia</a:t>
          </a:r>
          <a:endParaRPr lang="en-US" sz="1900" kern="1200" dirty="0"/>
        </a:p>
      </dsp:txBody>
      <dsp:txXfrm>
        <a:off x="390" y="1202438"/>
        <a:ext cx="1521384" cy="912830"/>
      </dsp:txXfrm>
    </dsp:sp>
    <dsp:sp modelId="{E414BACC-2952-4C45-8A81-3910DDCC6351}">
      <dsp:nvSpPr>
        <dsp:cNvPr id="0" name=""/>
        <dsp:cNvSpPr/>
      </dsp:nvSpPr>
      <dsp:spPr>
        <a:xfrm>
          <a:off x="1673912" y="1202438"/>
          <a:ext cx="1521384" cy="9128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i="1" kern="1200"/>
            <a:t>cephalalgia levis</a:t>
          </a:r>
          <a:endParaRPr lang="en-US" sz="1900" kern="1200"/>
        </a:p>
      </dsp:txBody>
      <dsp:txXfrm>
        <a:off x="1673912" y="1202438"/>
        <a:ext cx="1521384" cy="912830"/>
      </dsp:txXfrm>
    </dsp:sp>
    <dsp:sp modelId="{6E1EB5D1-D886-4712-A02E-5DC09116FB1D}">
      <dsp:nvSpPr>
        <dsp:cNvPr id="0" name=""/>
        <dsp:cNvSpPr/>
      </dsp:nvSpPr>
      <dsp:spPr>
        <a:xfrm>
          <a:off x="390" y="2267407"/>
          <a:ext cx="1521384" cy="9128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i="1" kern="1200" dirty="0" err="1"/>
            <a:t>photophobia</a:t>
          </a:r>
          <a:endParaRPr lang="en-US" sz="1900" kern="1200" dirty="0"/>
        </a:p>
      </dsp:txBody>
      <dsp:txXfrm>
        <a:off x="390" y="2267407"/>
        <a:ext cx="1521384" cy="912830"/>
      </dsp:txXfrm>
    </dsp:sp>
    <dsp:sp modelId="{145373E8-A8A4-405A-94AF-6E8738A286EA}">
      <dsp:nvSpPr>
        <dsp:cNvPr id="0" name=""/>
        <dsp:cNvSpPr/>
      </dsp:nvSpPr>
      <dsp:spPr>
        <a:xfrm>
          <a:off x="1673912" y="2267407"/>
          <a:ext cx="1521384" cy="9128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i="1" kern="1200" dirty="0" err="1"/>
            <a:t>colporrhagia</a:t>
          </a:r>
          <a:endParaRPr lang="en-US" sz="1900" kern="1200" dirty="0"/>
        </a:p>
      </dsp:txBody>
      <dsp:txXfrm>
        <a:off x="1673912" y="2267407"/>
        <a:ext cx="1521384" cy="912830"/>
      </dsp:txXfrm>
    </dsp:sp>
    <dsp:sp modelId="{C95F2E3F-0F6B-4EC8-BD38-023F73521D92}">
      <dsp:nvSpPr>
        <dsp:cNvPr id="0" name=""/>
        <dsp:cNvSpPr/>
      </dsp:nvSpPr>
      <dsp:spPr>
        <a:xfrm>
          <a:off x="390" y="3332376"/>
          <a:ext cx="1521384" cy="9128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i="1" kern="1200" dirty="0" err="1"/>
            <a:t>hematochezia</a:t>
          </a:r>
          <a:endParaRPr lang="en-US" sz="1900" i="1" kern="1200" dirty="0"/>
        </a:p>
      </dsp:txBody>
      <dsp:txXfrm>
        <a:off x="390" y="3332376"/>
        <a:ext cx="1521384" cy="912830"/>
      </dsp:txXfrm>
    </dsp:sp>
    <dsp:sp modelId="{9595C4F9-A28B-48C3-AE50-AFE7B44BA237}">
      <dsp:nvSpPr>
        <dsp:cNvPr id="0" name=""/>
        <dsp:cNvSpPr/>
      </dsp:nvSpPr>
      <dsp:spPr>
        <a:xfrm>
          <a:off x="1673912" y="3332376"/>
          <a:ext cx="1521384" cy="9128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i="1" kern="1200" dirty="0" err="1"/>
            <a:t>colitis</a:t>
          </a:r>
          <a:endParaRPr lang="en-US" sz="1900" kern="1200" dirty="0"/>
        </a:p>
      </dsp:txBody>
      <dsp:txXfrm>
        <a:off x="1673912" y="3332376"/>
        <a:ext cx="1521384" cy="912830"/>
      </dsp:txXfrm>
    </dsp:sp>
    <dsp:sp modelId="{C656B5C3-C9FA-4B24-9B70-124D08C0194B}">
      <dsp:nvSpPr>
        <dsp:cNvPr id="0" name=""/>
        <dsp:cNvSpPr/>
      </dsp:nvSpPr>
      <dsp:spPr>
        <a:xfrm>
          <a:off x="390" y="4397345"/>
          <a:ext cx="1521384" cy="9128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i="1" kern="1200" dirty="0" err="1"/>
            <a:t>exacerbans</a:t>
          </a:r>
          <a:endParaRPr lang="en-US" sz="1900" kern="1200" dirty="0"/>
        </a:p>
      </dsp:txBody>
      <dsp:txXfrm>
        <a:off x="390" y="4397345"/>
        <a:ext cx="1521384" cy="912830"/>
      </dsp:txXfrm>
    </dsp:sp>
    <dsp:sp modelId="{02B02F6B-C83F-42C2-8A25-8700E7BF3632}">
      <dsp:nvSpPr>
        <dsp:cNvPr id="0" name=""/>
        <dsp:cNvSpPr/>
      </dsp:nvSpPr>
      <dsp:spPr>
        <a:xfrm>
          <a:off x="1673912" y="4397345"/>
          <a:ext cx="1521384" cy="9128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i="1" kern="1200" dirty="0" err="1"/>
            <a:t>recurrens</a:t>
          </a:r>
          <a:endParaRPr lang="en-US" sz="1900" i="1" kern="1200" dirty="0"/>
        </a:p>
      </dsp:txBody>
      <dsp:txXfrm>
        <a:off x="1673912" y="4397345"/>
        <a:ext cx="1521384" cy="9128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0A90B033-FB81-49EA-A61F-0843275CE06A}" type="datetimeFigureOut">
              <a:rPr lang="cs-CZ" smtClean="0"/>
              <a:t>22.01.2024</a:t>
            </a:fld>
            <a:endParaRPr lang="cs-CZ"/>
          </a:p>
        </p:txBody>
      </p:sp>
      <p:sp>
        <p:nvSpPr>
          <p:cNvPr id="4" name="Zástupný symbol pro obrázek snímku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60D1FE23-8DB5-4D61-9789-E75ED7A70C2E}" type="slidenum">
              <a:rPr lang="cs-CZ" smtClean="0"/>
              <a:t>‹#›</a:t>
            </a:fld>
            <a:endParaRPr lang="cs-CZ"/>
          </a:p>
        </p:txBody>
      </p:sp>
    </p:spTree>
    <p:extLst>
      <p:ext uri="{BB962C8B-B14F-4D97-AF65-F5344CB8AC3E}">
        <p14:creationId xmlns:p14="http://schemas.microsoft.com/office/powerpoint/2010/main" val="2469338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0D1FE23-8DB5-4D61-9789-E75ED7A70C2E}" type="slidenum">
              <a:rPr lang="cs-CZ" smtClean="0"/>
              <a:t>13</a:t>
            </a:fld>
            <a:endParaRPr lang="cs-CZ"/>
          </a:p>
        </p:txBody>
      </p:sp>
    </p:spTree>
    <p:extLst>
      <p:ext uri="{BB962C8B-B14F-4D97-AF65-F5344CB8AC3E}">
        <p14:creationId xmlns:p14="http://schemas.microsoft.com/office/powerpoint/2010/main" val="292340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426883-7041-D528-E990-BD62493C5AE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B1CD809-A261-1CBA-312E-E2A84A5B79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296E813-DBCD-713D-B3FB-18A9ED93177B}"/>
              </a:ext>
            </a:extLst>
          </p:cNvPr>
          <p:cNvSpPr>
            <a:spLocks noGrp="1"/>
          </p:cNvSpPr>
          <p:nvPr>
            <p:ph type="dt" sz="half" idx="10"/>
          </p:nvPr>
        </p:nvSpPr>
        <p:spPr/>
        <p:txBody>
          <a:bodyPr/>
          <a:lstStyle/>
          <a:p>
            <a:fld id="{7AABD5B0-FF64-41C5-B36D-464B6429B90C}" type="datetimeFigureOut">
              <a:rPr lang="cs-CZ" smtClean="0"/>
              <a:t>22.01.2024</a:t>
            </a:fld>
            <a:endParaRPr lang="cs-CZ"/>
          </a:p>
        </p:txBody>
      </p:sp>
      <p:sp>
        <p:nvSpPr>
          <p:cNvPr id="5" name="Zástupný symbol pro zápatí 4">
            <a:extLst>
              <a:ext uri="{FF2B5EF4-FFF2-40B4-BE49-F238E27FC236}">
                <a16:creationId xmlns:a16="http://schemas.microsoft.com/office/drawing/2014/main" id="{F1A8EAB2-3464-2C39-398D-D3FBDAF9EB6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A4149A3-71DF-6937-A6AE-643C3A584288}"/>
              </a:ext>
            </a:extLst>
          </p:cNvPr>
          <p:cNvSpPr>
            <a:spLocks noGrp="1"/>
          </p:cNvSpPr>
          <p:nvPr>
            <p:ph type="sldNum" sz="quarter" idx="12"/>
          </p:nvPr>
        </p:nvSpPr>
        <p:spPr/>
        <p:txBody>
          <a:bodyPr/>
          <a:lstStyle/>
          <a:p>
            <a:fld id="{09B44977-C171-4E6F-98B7-834F9A34E200}" type="slidenum">
              <a:rPr lang="cs-CZ" smtClean="0"/>
              <a:t>‹#›</a:t>
            </a:fld>
            <a:endParaRPr lang="cs-CZ"/>
          </a:p>
        </p:txBody>
      </p:sp>
    </p:spTree>
    <p:extLst>
      <p:ext uri="{BB962C8B-B14F-4D97-AF65-F5344CB8AC3E}">
        <p14:creationId xmlns:p14="http://schemas.microsoft.com/office/powerpoint/2010/main" val="72987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CBBDC8-EB77-503A-6550-235FA1F23F3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93AA5CD-E282-4046-2182-8A2A1D7925F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577832F-600C-60B7-156B-5CD41B78CEAC}"/>
              </a:ext>
            </a:extLst>
          </p:cNvPr>
          <p:cNvSpPr>
            <a:spLocks noGrp="1"/>
          </p:cNvSpPr>
          <p:nvPr>
            <p:ph type="dt" sz="half" idx="10"/>
          </p:nvPr>
        </p:nvSpPr>
        <p:spPr/>
        <p:txBody>
          <a:bodyPr/>
          <a:lstStyle/>
          <a:p>
            <a:fld id="{7AABD5B0-FF64-41C5-B36D-464B6429B90C}" type="datetimeFigureOut">
              <a:rPr lang="cs-CZ" smtClean="0"/>
              <a:t>22.01.2024</a:t>
            </a:fld>
            <a:endParaRPr lang="cs-CZ"/>
          </a:p>
        </p:txBody>
      </p:sp>
      <p:sp>
        <p:nvSpPr>
          <p:cNvPr id="5" name="Zástupný symbol pro zápatí 4">
            <a:extLst>
              <a:ext uri="{FF2B5EF4-FFF2-40B4-BE49-F238E27FC236}">
                <a16:creationId xmlns:a16="http://schemas.microsoft.com/office/drawing/2014/main" id="{B3BA3A3E-6BD9-BBA1-844F-94BEB3C237F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575E92A-8607-A7F8-DDF0-C7555349DAA7}"/>
              </a:ext>
            </a:extLst>
          </p:cNvPr>
          <p:cNvSpPr>
            <a:spLocks noGrp="1"/>
          </p:cNvSpPr>
          <p:nvPr>
            <p:ph type="sldNum" sz="quarter" idx="12"/>
          </p:nvPr>
        </p:nvSpPr>
        <p:spPr/>
        <p:txBody>
          <a:bodyPr/>
          <a:lstStyle/>
          <a:p>
            <a:fld id="{09B44977-C171-4E6F-98B7-834F9A34E200}" type="slidenum">
              <a:rPr lang="cs-CZ" smtClean="0"/>
              <a:t>‹#›</a:t>
            </a:fld>
            <a:endParaRPr lang="cs-CZ"/>
          </a:p>
        </p:txBody>
      </p:sp>
    </p:spTree>
    <p:extLst>
      <p:ext uri="{BB962C8B-B14F-4D97-AF65-F5344CB8AC3E}">
        <p14:creationId xmlns:p14="http://schemas.microsoft.com/office/powerpoint/2010/main" val="35572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6858C5F-CCB1-071A-54C3-5506D6881B6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E608132-1506-71C3-D3A8-C416B6C4CAC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67AC265-6EB5-396C-7CA8-B9CC5442A5CD}"/>
              </a:ext>
            </a:extLst>
          </p:cNvPr>
          <p:cNvSpPr>
            <a:spLocks noGrp="1"/>
          </p:cNvSpPr>
          <p:nvPr>
            <p:ph type="dt" sz="half" idx="10"/>
          </p:nvPr>
        </p:nvSpPr>
        <p:spPr/>
        <p:txBody>
          <a:bodyPr/>
          <a:lstStyle/>
          <a:p>
            <a:fld id="{7AABD5B0-FF64-41C5-B36D-464B6429B90C}" type="datetimeFigureOut">
              <a:rPr lang="cs-CZ" smtClean="0"/>
              <a:t>22.01.2024</a:t>
            </a:fld>
            <a:endParaRPr lang="cs-CZ"/>
          </a:p>
        </p:txBody>
      </p:sp>
      <p:sp>
        <p:nvSpPr>
          <p:cNvPr id="5" name="Zástupný symbol pro zápatí 4">
            <a:extLst>
              <a:ext uri="{FF2B5EF4-FFF2-40B4-BE49-F238E27FC236}">
                <a16:creationId xmlns:a16="http://schemas.microsoft.com/office/drawing/2014/main" id="{0437BA0D-A126-D269-2FD4-433A564506F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7EBC60D-DCA5-C39B-76D2-154464C5E6A0}"/>
              </a:ext>
            </a:extLst>
          </p:cNvPr>
          <p:cNvSpPr>
            <a:spLocks noGrp="1"/>
          </p:cNvSpPr>
          <p:nvPr>
            <p:ph type="sldNum" sz="quarter" idx="12"/>
          </p:nvPr>
        </p:nvSpPr>
        <p:spPr/>
        <p:txBody>
          <a:bodyPr/>
          <a:lstStyle/>
          <a:p>
            <a:fld id="{09B44977-C171-4E6F-98B7-834F9A34E200}" type="slidenum">
              <a:rPr lang="cs-CZ" smtClean="0"/>
              <a:t>‹#›</a:t>
            </a:fld>
            <a:endParaRPr lang="cs-CZ"/>
          </a:p>
        </p:txBody>
      </p:sp>
    </p:spTree>
    <p:extLst>
      <p:ext uri="{BB962C8B-B14F-4D97-AF65-F5344CB8AC3E}">
        <p14:creationId xmlns:p14="http://schemas.microsoft.com/office/powerpoint/2010/main" val="198636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D0498F-9483-9F4D-6A93-4DF6DF4CBC6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2594A27-10E2-6A2A-8C3A-0AEA231E996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FF40CA0-C205-E7FB-603D-08EBEA1A6E50}"/>
              </a:ext>
            </a:extLst>
          </p:cNvPr>
          <p:cNvSpPr>
            <a:spLocks noGrp="1"/>
          </p:cNvSpPr>
          <p:nvPr>
            <p:ph type="dt" sz="half" idx="10"/>
          </p:nvPr>
        </p:nvSpPr>
        <p:spPr/>
        <p:txBody>
          <a:bodyPr/>
          <a:lstStyle/>
          <a:p>
            <a:fld id="{7AABD5B0-FF64-41C5-B36D-464B6429B90C}" type="datetimeFigureOut">
              <a:rPr lang="cs-CZ" smtClean="0"/>
              <a:t>22.01.2024</a:t>
            </a:fld>
            <a:endParaRPr lang="cs-CZ"/>
          </a:p>
        </p:txBody>
      </p:sp>
      <p:sp>
        <p:nvSpPr>
          <p:cNvPr id="5" name="Zástupný symbol pro zápatí 4">
            <a:extLst>
              <a:ext uri="{FF2B5EF4-FFF2-40B4-BE49-F238E27FC236}">
                <a16:creationId xmlns:a16="http://schemas.microsoft.com/office/drawing/2014/main" id="{587A5328-07D7-7EC5-1287-269BB0797E2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5B44D72-B254-FE56-C0E5-2C6352C79E12}"/>
              </a:ext>
            </a:extLst>
          </p:cNvPr>
          <p:cNvSpPr>
            <a:spLocks noGrp="1"/>
          </p:cNvSpPr>
          <p:nvPr>
            <p:ph type="sldNum" sz="quarter" idx="12"/>
          </p:nvPr>
        </p:nvSpPr>
        <p:spPr/>
        <p:txBody>
          <a:bodyPr/>
          <a:lstStyle/>
          <a:p>
            <a:fld id="{09B44977-C171-4E6F-98B7-834F9A34E200}" type="slidenum">
              <a:rPr lang="cs-CZ" smtClean="0"/>
              <a:t>‹#›</a:t>
            </a:fld>
            <a:endParaRPr lang="cs-CZ"/>
          </a:p>
        </p:txBody>
      </p:sp>
    </p:spTree>
    <p:extLst>
      <p:ext uri="{BB962C8B-B14F-4D97-AF65-F5344CB8AC3E}">
        <p14:creationId xmlns:p14="http://schemas.microsoft.com/office/powerpoint/2010/main" val="424984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438261-D7E0-7B2C-950C-3736514AA8C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00829B2-03B7-EA76-1362-D23A84E72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847C307-F666-A7BB-5366-F699E229A433}"/>
              </a:ext>
            </a:extLst>
          </p:cNvPr>
          <p:cNvSpPr>
            <a:spLocks noGrp="1"/>
          </p:cNvSpPr>
          <p:nvPr>
            <p:ph type="dt" sz="half" idx="10"/>
          </p:nvPr>
        </p:nvSpPr>
        <p:spPr/>
        <p:txBody>
          <a:bodyPr/>
          <a:lstStyle/>
          <a:p>
            <a:fld id="{7AABD5B0-FF64-41C5-B36D-464B6429B90C}" type="datetimeFigureOut">
              <a:rPr lang="cs-CZ" smtClean="0"/>
              <a:t>22.01.2024</a:t>
            </a:fld>
            <a:endParaRPr lang="cs-CZ"/>
          </a:p>
        </p:txBody>
      </p:sp>
      <p:sp>
        <p:nvSpPr>
          <p:cNvPr id="5" name="Zástupný symbol pro zápatí 4">
            <a:extLst>
              <a:ext uri="{FF2B5EF4-FFF2-40B4-BE49-F238E27FC236}">
                <a16:creationId xmlns:a16="http://schemas.microsoft.com/office/drawing/2014/main" id="{82EC1CD9-EDE1-80F1-9EEE-7C39BEDA132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3C2AA82-207D-EFDE-8629-C994E53DF6F2}"/>
              </a:ext>
            </a:extLst>
          </p:cNvPr>
          <p:cNvSpPr>
            <a:spLocks noGrp="1"/>
          </p:cNvSpPr>
          <p:nvPr>
            <p:ph type="sldNum" sz="quarter" idx="12"/>
          </p:nvPr>
        </p:nvSpPr>
        <p:spPr/>
        <p:txBody>
          <a:bodyPr/>
          <a:lstStyle/>
          <a:p>
            <a:fld id="{09B44977-C171-4E6F-98B7-834F9A34E200}" type="slidenum">
              <a:rPr lang="cs-CZ" smtClean="0"/>
              <a:t>‹#›</a:t>
            </a:fld>
            <a:endParaRPr lang="cs-CZ"/>
          </a:p>
        </p:txBody>
      </p:sp>
    </p:spTree>
    <p:extLst>
      <p:ext uri="{BB962C8B-B14F-4D97-AF65-F5344CB8AC3E}">
        <p14:creationId xmlns:p14="http://schemas.microsoft.com/office/powerpoint/2010/main" val="251646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15C505-5DB6-F206-0836-2AFA33EDD3E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45EAC89-13D9-D6E4-3139-8EB5D4E9FD5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627C2E1-773F-7DDD-FBAC-B077B976275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2205C480-6885-FCD5-7DC4-97D1A7E6E02F}"/>
              </a:ext>
            </a:extLst>
          </p:cNvPr>
          <p:cNvSpPr>
            <a:spLocks noGrp="1"/>
          </p:cNvSpPr>
          <p:nvPr>
            <p:ph type="dt" sz="half" idx="10"/>
          </p:nvPr>
        </p:nvSpPr>
        <p:spPr/>
        <p:txBody>
          <a:bodyPr/>
          <a:lstStyle/>
          <a:p>
            <a:fld id="{7AABD5B0-FF64-41C5-B36D-464B6429B90C}" type="datetimeFigureOut">
              <a:rPr lang="cs-CZ" smtClean="0"/>
              <a:t>22.01.2024</a:t>
            </a:fld>
            <a:endParaRPr lang="cs-CZ"/>
          </a:p>
        </p:txBody>
      </p:sp>
      <p:sp>
        <p:nvSpPr>
          <p:cNvPr id="6" name="Zástupný symbol pro zápatí 5">
            <a:extLst>
              <a:ext uri="{FF2B5EF4-FFF2-40B4-BE49-F238E27FC236}">
                <a16:creationId xmlns:a16="http://schemas.microsoft.com/office/drawing/2014/main" id="{483A2412-35B4-8673-1593-C01D670DE8E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C346572-EEA2-4F29-5C52-A51490BA738F}"/>
              </a:ext>
            </a:extLst>
          </p:cNvPr>
          <p:cNvSpPr>
            <a:spLocks noGrp="1"/>
          </p:cNvSpPr>
          <p:nvPr>
            <p:ph type="sldNum" sz="quarter" idx="12"/>
          </p:nvPr>
        </p:nvSpPr>
        <p:spPr/>
        <p:txBody>
          <a:bodyPr/>
          <a:lstStyle/>
          <a:p>
            <a:fld id="{09B44977-C171-4E6F-98B7-834F9A34E200}" type="slidenum">
              <a:rPr lang="cs-CZ" smtClean="0"/>
              <a:t>‹#›</a:t>
            </a:fld>
            <a:endParaRPr lang="cs-CZ"/>
          </a:p>
        </p:txBody>
      </p:sp>
    </p:spTree>
    <p:extLst>
      <p:ext uri="{BB962C8B-B14F-4D97-AF65-F5344CB8AC3E}">
        <p14:creationId xmlns:p14="http://schemas.microsoft.com/office/powerpoint/2010/main" val="414024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BC0FFE-AAEA-7E37-C904-98CBCECEAF4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FC2CF20-7620-92EB-030C-7AA141E0B8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FA66DF3-1CEB-99F8-54AE-BEDD3035AAC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337726D-1858-79E4-C72B-E1B7B73E54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3153CD8-0EDB-9F84-A117-5BA22030656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9BED512-A1DD-A315-A167-7665C51E7682}"/>
              </a:ext>
            </a:extLst>
          </p:cNvPr>
          <p:cNvSpPr>
            <a:spLocks noGrp="1"/>
          </p:cNvSpPr>
          <p:nvPr>
            <p:ph type="dt" sz="half" idx="10"/>
          </p:nvPr>
        </p:nvSpPr>
        <p:spPr/>
        <p:txBody>
          <a:bodyPr/>
          <a:lstStyle/>
          <a:p>
            <a:fld id="{7AABD5B0-FF64-41C5-B36D-464B6429B90C}" type="datetimeFigureOut">
              <a:rPr lang="cs-CZ" smtClean="0"/>
              <a:t>22.01.2024</a:t>
            </a:fld>
            <a:endParaRPr lang="cs-CZ"/>
          </a:p>
        </p:txBody>
      </p:sp>
      <p:sp>
        <p:nvSpPr>
          <p:cNvPr id="8" name="Zástupný symbol pro zápatí 7">
            <a:extLst>
              <a:ext uri="{FF2B5EF4-FFF2-40B4-BE49-F238E27FC236}">
                <a16:creationId xmlns:a16="http://schemas.microsoft.com/office/drawing/2014/main" id="{A48F95E7-C123-DAEE-BDFB-2A15DFB38B6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8EB2181-8A0E-022B-06B3-87946DD5FCEA}"/>
              </a:ext>
            </a:extLst>
          </p:cNvPr>
          <p:cNvSpPr>
            <a:spLocks noGrp="1"/>
          </p:cNvSpPr>
          <p:nvPr>
            <p:ph type="sldNum" sz="quarter" idx="12"/>
          </p:nvPr>
        </p:nvSpPr>
        <p:spPr/>
        <p:txBody>
          <a:bodyPr/>
          <a:lstStyle/>
          <a:p>
            <a:fld id="{09B44977-C171-4E6F-98B7-834F9A34E200}" type="slidenum">
              <a:rPr lang="cs-CZ" smtClean="0"/>
              <a:t>‹#›</a:t>
            </a:fld>
            <a:endParaRPr lang="cs-CZ"/>
          </a:p>
        </p:txBody>
      </p:sp>
    </p:spTree>
    <p:extLst>
      <p:ext uri="{BB962C8B-B14F-4D97-AF65-F5344CB8AC3E}">
        <p14:creationId xmlns:p14="http://schemas.microsoft.com/office/powerpoint/2010/main" val="203701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5C2F24-E6F0-17A5-65B4-BC6412E3E56B}"/>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BDAF979-C985-1B71-80FC-C9742486DA13}"/>
              </a:ext>
            </a:extLst>
          </p:cNvPr>
          <p:cNvSpPr>
            <a:spLocks noGrp="1"/>
          </p:cNvSpPr>
          <p:nvPr>
            <p:ph type="dt" sz="half" idx="10"/>
          </p:nvPr>
        </p:nvSpPr>
        <p:spPr/>
        <p:txBody>
          <a:bodyPr/>
          <a:lstStyle/>
          <a:p>
            <a:fld id="{7AABD5B0-FF64-41C5-B36D-464B6429B90C}" type="datetimeFigureOut">
              <a:rPr lang="cs-CZ" smtClean="0"/>
              <a:t>22.01.2024</a:t>
            </a:fld>
            <a:endParaRPr lang="cs-CZ"/>
          </a:p>
        </p:txBody>
      </p:sp>
      <p:sp>
        <p:nvSpPr>
          <p:cNvPr id="4" name="Zástupný symbol pro zápatí 3">
            <a:extLst>
              <a:ext uri="{FF2B5EF4-FFF2-40B4-BE49-F238E27FC236}">
                <a16:creationId xmlns:a16="http://schemas.microsoft.com/office/drawing/2014/main" id="{F403C61C-FF7C-2911-36A7-FC1720460BB3}"/>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A54E00D-06C3-4A43-147A-9FE446720FD3}"/>
              </a:ext>
            </a:extLst>
          </p:cNvPr>
          <p:cNvSpPr>
            <a:spLocks noGrp="1"/>
          </p:cNvSpPr>
          <p:nvPr>
            <p:ph type="sldNum" sz="quarter" idx="12"/>
          </p:nvPr>
        </p:nvSpPr>
        <p:spPr/>
        <p:txBody>
          <a:bodyPr/>
          <a:lstStyle/>
          <a:p>
            <a:fld id="{09B44977-C171-4E6F-98B7-834F9A34E200}" type="slidenum">
              <a:rPr lang="cs-CZ" smtClean="0"/>
              <a:t>‹#›</a:t>
            </a:fld>
            <a:endParaRPr lang="cs-CZ"/>
          </a:p>
        </p:txBody>
      </p:sp>
    </p:spTree>
    <p:extLst>
      <p:ext uri="{BB962C8B-B14F-4D97-AF65-F5344CB8AC3E}">
        <p14:creationId xmlns:p14="http://schemas.microsoft.com/office/powerpoint/2010/main" val="1188904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BDC0ACE-CDDE-A192-3A1B-39189EC0A0BE}"/>
              </a:ext>
            </a:extLst>
          </p:cNvPr>
          <p:cNvSpPr>
            <a:spLocks noGrp="1"/>
          </p:cNvSpPr>
          <p:nvPr>
            <p:ph type="dt" sz="half" idx="10"/>
          </p:nvPr>
        </p:nvSpPr>
        <p:spPr/>
        <p:txBody>
          <a:bodyPr/>
          <a:lstStyle/>
          <a:p>
            <a:fld id="{7AABD5B0-FF64-41C5-B36D-464B6429B90C}" type="datetimeFigureOut">
              <a:rPr lang="cs-CZ" smtClean="0"/>
              <a:t>22.01.2024</a:t>
            </a:fld>
            <a:endParaRPr lang="cs-CZ"/>
          </a:p>
        </p:txBody>
      </p:sp>
      <p:sp>
        <p:nvSpPr>
          <p:cNvPr id="3" name="Zástupný symbol pro zápatí 2">
            <a:extLst>
              <a:ext uri="{FF2B5EF4-FFF2-40B4-BE49-F238E27FC236}">
                <a16:creationId xmlns:a16="http://schemas.microsoft.com/office/drawing/2014/main" id="{F5A0BBAF-4F7E-1A1E-AB6B-9B604D73703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40B1AB12-87E6-2F6E-B202-71CF44CADC13}"/>
              </a:ext>
            </a:extLst>
          </p:cNvPr>
          <p:cNvSpPr>
            <a:spLocks noGrp="1"/>
          </p:cNvSpPr>
          <p:nvPr>
            <p:ph type="sldNum" sz="quarter" idx="12"/>
          </p:nvPr>
        </p:nvSpPr>
        <p:spPr/>
        <p:txBody>
          <a:bodyPr/>
          <a:lstStyle/>
          <a:p>
            <a:fld id="{09B44977-C171-4E6F-98B7-834F9A34E200}" type="slidenum">
              <a:rPr lang="cs-CZ" smtClean="0"/>
              <a:t>‹#›</a:t>
            </a:fld>
            <a:endParaRPr lang="cs-CZ"/>
          </a:p>
        </p:txBody>
      </p:sp>
    </p:spTree>
    <p:extLst>
      <p:ext uri="{BB962C8B-B14F-4D97-AF65-F5344CB8AC3E}">
        <p14:creationId xmlns:p14="http://schemas.microsoft.com/office/powerpoint/2010/main" val="185969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83A1C2-FFD5-9F40-3C1E-6927ED10BB5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8BA00B82-000A-3614-D378-27B4B92A5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4136B46-1AAB-4310-8B16-6A46C70F1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2004580-01A9-D240-DFAE-9367F11B6FBD}"/>
              </a:ext>
            </a:extLst>
          </p:cNvPr>
          <p:cNvSpPr>
            <a:spLocks noGrp="1"/>
          </p:cNvSpPr>
          <p:nvPr>
            <p:ph type="dt" sz="half" idx="10"/>
          </p:nvPr>
        </p:nvSpPr>
        <p:spPr/>
        <p:txBody>
          <a:bodyPr/>
          <a:lstStyle/>
          <a:p>
            <a:fld id="{7AABD5B0-FF64-41C5-B36D-464B6429B90C}" type="datetimeFigureOut">
              <a:rPr lang="cs-CZ" smtClean="0"/>
              <a:t>22.01.2024</a:t>
            </a:fld>
            <a:endParaRPr lang="cs-CZ"/>
          </a:p>
        </p:txBody>
      </p:sp>
      <p:sp>
        <p:nvSpPr>
          <p:cNvPr id="6" name="Zástupný symbol pro zápatí 5">
            <a:extLst>
              <a:ext uri="{FF2B5EF4-FFF2-40B4-BE49-F238E27FC236}">
                <a16:creationId xmlns:a16="http://schemas.microsoft.com/office/drawing/2014/main" id="{EE877E0A-6086-FE6A-8D40-D5ECB834710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D22FCBB-3835-71D1-CE5D-284EE4024EA0}"/>
              </a:ext>
            </a:extLst>
          </p:cNvPr>
          <p:cNvSpPr>
            <a:spLocks noGrp="1"/>
          </p:cNvSpPr>
          <p:nvPr>
            <p:ph type="sldNum" sz="quarter" idx="12"/>
          </p:nvPr>
        </p:nvSpPr>
        <p:spPr/>
        <p:txBody>
          <a:bodyPr/>
          <a:lstStyle/>
          <a:p>
            <a:fld id="{09B44977-C171-4E6F-98B7-834F9A34E200}" type="slidenum">
              <a:rPr lang="cs-CZ" smtClean="0"/>
              <a:t>‹#›</a:t>
            </a:fld>
            <a:endParaRPr lang="cs-CZ"/>
          </a:p>
        </p:txBody>
      </p:sp>
    </p:spTree>
    <p:extLst>
      <p:ext uri="{BB962C8B-B14F-4D97-AF65-F5344CB8AC3E}">
        <p14:creationId xmlns:p14="http://schemas.microsoft.com/office/powerpoint/2010/main" val="320999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2EE108-3561-87F8-9348-6FBC138CE5C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B08D243-62EC-6EAB-FB4D-2CA34BB91E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9BC8651-6A66-2137-9D91-EFF30BC1A1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EB746A6-A85E-62D3-7D31-6B8EFEC76B64}"/>
              </a:ext>
            </a:extLst>
          </p:cNvPr>
          <p:cNvSpPr>
            <a:spLocks noGrp="1"/>
          </p:cNvSpPr>
          <p:nvPr>
            <p:ph type="dt" sz="half" idx="10"/>
          </p:nvPr>
        </p:nvSpPr>
        <p:spPr/>
        <p:txBody>
          <a:bodyPr/>
          <a:lstStyle/>
          <a:p>
            <a:fld id="{7AABD5B0-FF64-41C5-B36D-464B6429B90C}" type="datetimeFigureOut">
              <a:rPr lang="cs-CZ" smtClean="0"/>
              <a:t>22.01.2024</a:t>
            </a:fld>
            <a:endParaRPr lang="cs-CZ"/>
          </a:p>
        </p:txBody>
      </p:sp>
      <p:sp>
        <p:nvSpPr>
          <p:cNvPr id="6" name="Zástupný symbol pro zápatí 5">
            <a:extLst>
              <a:ext uri="{FF2B5EF4-FFF2-40B4-BE49-F238E27FC236}">
                <a16:creationId xmlns:a16="http://schemas.microsoft.com/office/drawing/2014/main" id="{B5161825-05A6-B627-6017-236D1EDFFCE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18CEA44-2234-7FC9-38B9-1C6D21543C3B}"/>
              </a:ext>
            </a:extLst>
          </p:cNvPr>
          <p:cNvSpPr>
            <a:spLocks noGrp="1"/>
          </p:cNvSpPr>
          <p:nvPr>
            <p:ph type="sldNum" sz="quarter" idx="12"/>
          </p:nvPr>
        </p:nvSpPr>
        <p:spPr/>
        <p:txBody>
          <a:bodyPr/>
          <a:lstStyle/>
          <a:p>
            <a:fld id="{09B44977-C171-4E6F-98B7-834F9A34E200}" type="slidenum">
              <a:rPr lang="cs-CZ" smtClean="0"/>
              <a:t>‹#›</a:t>
            </a:fld>
            <a:endParaRPr lang="cs-CZ"/>
          </a:p>
        </p:txBody>
      </p:sp>
    </p:spTree>
    <p:extLst>
      <p:ext uri="{BB962C8B-B14F-4D97-AF65-F5344CB8AC3E}">
        <p14:creationId xmlns:p14="http://schemas.microsoft.com/office/powerpoint/2010/main" val="908455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52E03D5-FEC4-7399-573E-7DC960461F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FE0FDDA-CBD5-2D79-2636-3D62413695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5816515-8A8E-AC96-CF47-6EDC9C8AD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BD5B0-FF64-41C5-B36D-464B6429B90C}" type="datetimeFigureOut">
              <a:rPr lang="cs-CZ" smtClean="0"/>
              <a:t>22.01.2024</a:t>
            </a:fld>
            <a:endParaRPr lang="cs-CZ"/>
          </a:p>
        </p:txBody>
      </p:sp>
      <p:sp>
        <p:nvSpPr>
          <p:cNvPr id="5" name="Zástupný symbol pro zápatí 4">
            <a:extLst>
              <a:ext uri="{FF2B5EF4-FFF2-40B4-BE49-F238E27FC236}">
                <a16:creationId xmlns:a16="http://schemas.microsoft.com/office/drawing/2014/main" id="{16A04A2D-FE31-DD19-61C8-53B90E5B17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163BAF7-9187-ADB2-3293-8A6DBA802D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44977-C171-4E6F-98B7-834F9A34E200}" type="slidenum">
              <a:rPr lang="cs-CZ" smtClean="0"/>
              <a:t>‹#›</a:t>
            </a:fld>
            <a:endParaRPr lang="cs-CZ"/>
          </a:p>
        </p:txBody>
      </p:sp>
    </p:spTree>
    <p:extLst>
      <p:ext uri="{BB962C8B-B14F-4D97-AF65-F5344CB8AC3E}">
        <p14:creationId xmlns:p14="http://schemas.microsoft.com/office/powerpoint/2010/main" val="17069546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nejm.org/medical-search" TargetMode="External"/><Relationship Id="rId4" Type="http://schemas.openxmlformats.org/officeDocument/2006/relationships/hyperlink" Target="https://www.nejm.org/medical-articles/clinical-cases?query=footer&amp;date=past5Year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ejm.org/doi/full/10.1056/NEJMcpc210734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nejm.org/doi/full/10.1056/NEJMicm2211242"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nejm.org/doi/full/10.1056/NEJMicm211536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68C901B6-2B90-3722-791F-1B905E75788E}"/>
              </a:ext>
            </a:extLst>
          </p:cNvPr>
          <p:cNvSpPr>
            <a:spLocks noGrp="1"/>
          </p:cNvSpPr>
          <p:nvPr>
            <p:ph type="ctrTitle"/>
          </p:nvPr>
        </p:nvSpPr>
        <p:spPr>
          <a:xfrm>
            <a:off x="643468" y="643467"/>
            <a:ext cx="4620584" cy="4567137"/>
          </a:xfrm>
        </p:spPr>
        <p:txBody>
          <a:bodyPr>
            <a:normAutofit/>
          </a:bodyPr>
          <a:lstStyle/>
          <a:p>
            <a:pPr algn="l"/>
            <a:r>
              <a:rPr lang="en-GB" sz="4400" b="1" dirty="0">
                <a:ln w="22225">
                  <a:solidFill>
                    <a:schemeClr val="tx1"/>
                  </a:solidFill>
                  <a:miter lim="800000"/>
                </a:ln>
                <a:latin typeface="Nirmala UI Semilight"/>
                <a:ea typeface="+mj-lt"/>
                <a:cs typeface="+mj-lt"/>
              </a:rPr>
              <a:t>FREELY ACCESSIBLE CLINICAL CASES IN LSP TEACHING</a:t>
            </a:r>
            <a:endParaRPr lang="cs-CZ" sz="4400" dirty="0">
              <a:ln w="22225">
                <a:solidFill>
                  <a:schemeClr val="tx1"/>
                </a:solidFill>
                <a:miter lim="800000"/>
              </a:ln>
            </a:endParaRPr>
          </a:p>
        </p:txBody>
      </p:sp>
      <p:sp>
        <p:nvSpPr>
          <p:cNvPr id="7" name="Podnadpis 6">
            <a:extLst>
              <a:ext uri="{FF2B5EF4-FFF2-40B4-BE49-F238E27FC236}">
                <a16:creationId xmlns:a16="http://schemas.microsoft.com/office/drawing/2014/main" id="{E4507B4D-AE76-75C0-A0FB-D1710F30957B}"/>
              </a:ext>
            </a:extLst>
          </p:cNvPr>
          <p:cNvSpPr>
            <a:spLocks noGrp="1"/>
          </p:cNvSpPr>
          <p:nvPr>
            <p:ph type="subTitle" idx="1"/>
          </p:nvPr>
        </p:nvSpPr>
        <p:spPr>
          <a:xfrm>
            <a:off x="643467" y="5277684"/>
            <a:ext cx="4620584" cy="775494"/>
          </a:xfrm>
        </p:spPr>
        <p:txBody>
          <a:bodyPr>
            <a:normAutofit/>
          </a:bodyPr>
          <a:lstStyle/>
          <a:p>
            <a:pPr algn="l"/>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Natália Gachallová</a:t>
            </a:r>
          </a:p>
          <a:p>
            <a:pPr algn="l"/>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Týden CJV 2024</a:t>
            </a:r>
          </a:p>
        </p:txBody>
      </p:sp>
      <p:pic>
        <p:nvPicPr>
          <p:cNvPr id="9" name="Picture 8">
            <a:extLst>
              <a:ext uri="{FF2B5EF4-FFF2-40B4-BE49-F238E27FC236}">
                <a16:creationId xmlns:a16="http://schemas.microsoft.com/office/drawing/2014/main" id="{BB000A4D-ABFB-BCC2-7FA2-E36B0E59A157}"/>
              </a:ext>
            </a:extLst>
          </p:cNvPr>
          <p:cNvPicPr>
            <a:picLocks noChangeAspect="1"/>
          </p:cNvPicPr>
          <p:nvPr/>
        </p:nvPicPr>
        <p:blipFill rotWithShape="1">
          <a:blip r:embed="rId2"/>
          <a:srcRect l="3211" r="4092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224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4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4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695D6A0C-6C9B-FC57-EEAD-670F068D457D}"/>
              </a:ext>
            </a:extLst>
          </p:cNvPr>
          <p:cNvPicPr>
            <a:picLocks noGrp="1" noChangeAspect="1"/>
          </p:cNvPicPr>
          <p:nvPr>
            <p:ph idx="1"/>
          </p:nvPr>
        </p:nvPicPr>
        <p:blipFill rotWithShape="1">
          <a:blip r:embed="rId2"/>
          <a:srcRect l="22952" t="10794" r="40363" b="3862"/>
          <a:stretch/>
        </p:blipFill>
        <p:spPr>
          <a:xfrm>
            <a:off x="3981956" y="893391"/>
            <a:ext cx="3570453" cy="5191455"/>
          </a:xfrm>
        </p:spPr>
      </p:pic>
      <p:sp>
        <p:nvSpPr>
          <p:cNvPr id="6" name="TextovéPole 5">
            <a:extLst>
              <a:ext uri="{FF2B5EF4-FFF2-40B4-BE49-F238E27FC236}">
                <a16:creationId xmlns:a16="http://schemas.microsoft.com/office/drawing/2014/main" id="{E2DEA159-5E4F-3F26-A89A-04BAF548BF80}"/>
              </a:ext>
            </a:extLst>
          </p:cNvPr>
          <p:cNvSpPr txBox="1"/>
          <p:nvPr/>
        </p:nvSpPr>
        <p:spPr>
          <a:xfrm>
            <a:off x="644858" y="1780554"/>
            <a:ext cx="3155801" cy="3139321"/>
          </a:xfrm>
          <a:prstGeom prst="rect">
            <a:avLst/>
          </a:prstGeom>
          <a:noFill/>
        </p:spPr>
        <p:txBody>
          <a:bodyPr wrap="square" rtlCol="0">
            <a:spAutoFit/>
          </a:bodyPr>
          <a:lstStyle/>
          <a:p>
            <a:r>
              <a:rPr lang="cs-CZ" b="1" dirty="0" err="1">
                <a:latin typeface="Nirmala UI Semilight" panose="020B0402040204020203" pitchFamily="34" charset="0"/>
                <a:ea typeface="Nirmala UI Semilight" panose="020B0402040204020203" pitchFamily="34" charset="0"/>
                <a:cs typeface="Nirmala UI Semilight" panose="020B0402040204020203" pitchFamily="34" charset="0"/>
              </a:rPr>
              <a:t>Keyword</a:t>
            </a:r>
            <a:r>
              <a:rPr lang="cs-CZ" dirty="0">
                <a:latin typeface="Nirmala UI Semilight" panose="020B0402040204020203" pitchFamily="34" charset="0"/>
                <a:ea typeface="Nirmala UI Semilight" panose="020B0402040204020203" pitchFamily="34" charset="0"/>
                <a:cs typeface="Nirmala UI Semilight" panose="020B0402040204020203" pitchFamily="34" charset="0"/>
              </a:rPr>
              <a:t> / </a:t>
            </a:r>
            <a:r>
              <a:rPr lang="cs-CZ" dirty="0" err="1">
                <a:latin typeface="Nirmala UI Semilight" panose="020B0402040204020203" pitchFamily="34" charset="0"/>
                <a:ea typeface="Nirmala UI Semilight" panose="020B0402040204020203" pitchFamily="34" charset="0"/>
                <a:cs typeface="Nirmala UI Semilight" panose="020B0402040204020203" pitchFamily="34" charset="0"/>
              </a:rPr>
              <a:t>phrase</a:t>
            </a:r>
            <a:r>
              <a:rPr lang="cs-CZ" dirty="0">
                <a:latin typeface="Nirmala UI Semilight" panose="020B0402040204020203" pitchFamily="34" charset="0"/>
                <a:ea typeface="Nirmala UI Semilight" panose="020B0402040204020203" pitchFamily="34" charset="0"/>
                <a:cs typeface="Nirmala UI Semilight" panose="020B0402040204020203" pitchFamily="34" charset="0"/>
              </a:rPr>
              <a:t>: </a:t>
            </a:r>
          </a:p>
          <a:p>
            <a:r>
              <a:rPr lang="cs-CZ" dirty="0" err="1">
                <a:latin typeface="Nirmala UI Semilight" panose="020B0402040204020203" pitchFamily="34" charset="0"/>
                <a:ea typeface="Nirmala UI Semilight" panose="020B0402040204020203" pitchFamily="34" charset="0"/>
                <a:cs typeface="Nirmala UI Semilight" panose="020B0402040204020203" pitchFamily="34" charset="0"/>
              </a:rPr>
              <a:t>e.g</a:t>
            </a:r>
            <a:r>
              <a:rPr lang="cs-CZ" dirty="0">
                <a:latin typeface="Nirmala UI Semilight" panose="020B0402040204020203" pitchFamily="34" charset="0"/>
                <a:ea typeface="Nirmala UI Semilight" panose="020B0402040204020203" pitchFamily="34" charset="0"/>
                <a:cs typeface="Nirmala UI Semilight" panose="020B0402040204020203" pitchFamily="34" charset="0"/>
              </a:rPr>
              <a:t>. open </a:t>
            </a:r>
            <a:r>
              <a:rPr lang="cs-CZ" dirty="0" err="1">
                <a:latin typeface="Nirmala UI Semilight" panose="020B0402040204020203" pitchFamily="34" charset="0"/>
                <a:ea typeface="Nirmala UI Semilight" panose="020B0402040204020203" pitchFamily="34" charset="0"/>
                <a:cs typeface="Nirmala UI Semilight" panose="020B0402040204020203" pitchFamily="34" charset="0"/>
              </a:rPr>
              <a:t>fracture</a:t>
            </a:r>
            <a:endParaRPr lang="cs-CZ" dirty="0">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cs-CZ" dirty="0">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cs-CZ" b="1" dirty="0" err="1">
                <a:latin typeface="Nirmala UI Semilight" panose="020B0402040204020203" pitchFamily="34" charset="0"/>
                <a:ea typeface="Nirmala UI Semilight" panose="020B0402040204020203" pitchFamily="34" charset="0"/>
                <a:cs typeface="Nirmala UI Semilight" panose="020B0402040204020203" pitchFamily="34" charset="0"/>
              </a:rPr>
              <a:t>Article</a:t>
            </a:r>
            <a:r>
              <a:rPr lang="cs-CZ" b="1"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b="1" dirty="0" err="1">
                <a:latin typeface="Nirmala UI Semilight" panose="020B0402040204020203" pitchFamily="34" charset="0"/>
                <a:ea typeface="Nirmala UI Semilight" panose="020B0402040204020203" pitchFamily="34" charset="0"/>
                <a:cs typeface="Nirmala UI Semilight" panose="020B0402040204020203" pitchFamily="34" charset="0"/>
              </a:rPr>
              <a:t>Category</a:t>
            </a:r>
            <a:r>
              <a:rPr lang="cs-CZ" dirty="0">
                <a:latin typeface="Nirmala UI Semilight" panose="020B0402040204020203" pitchFamily="34" charset="0"/>
                <a:ea typeface="Nirmala UI Semilight" panose="020B0402040204020203" pitchFamily="34" charset="0"/>
                <a:cs typeface="Nirmala UI Semilight" panose="020B0402040204020203" pitchFamily="34" charset="0"/>
              </a:rPr>
              <a:t>: </a:t>
            </a:r>
          </a:p>
          <a:p>
            <a:r>
              <a:rPr lang="cs-CZ" dirty="0" err="1">
                <a:latin typeface="Nirmala UI Semilight" panose="020B0402040204020203" pitchFamily="34" charset="0"/>
                <a:ea typeface="Nirmala UI Semilight" panose="020B0402040204020203" pitchFamily="34" charset="0"/>
                <a:cs typeface="Nirmala UI Semilight" panose="020B0402040204020203" pitchFamily="34" charset="0"/>
              </a:rPr>
              <a:t>clinical</a:t>
            </a:r>
            <a:r>
              <a:rPr lang="cs-CZ"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dirty="0" err="1">
                <a:latin typeface="Nirmala UI Semilight" panose="020B0402040204020203" pitchFamily="34" charset="0"/>
                <a:ea typeface="Nirmala UI Semilight" panose="020B0402040204020203" pitchFamily="34" charset="0"/>
                <a:cs typeface="Nirmala UI Semilight" panose="020B0402040204020203" pitchFamily="34" charset="0"/>
              </a:rPr>
              <a:t>cases</a:t>
            </a:r>
            <a:endParaRPr lang="cs-CZ" dirty="0">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cs-CZ" dirty="0">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cs-CZ" b="1" dirty="0" err="1">
                <a:latin typeface="Nirmala UI Semilight" panose="020B0402040204020203" pitchFamily="34" charset="0"/>
                <a:ea typeface="Nirmala UI Semilight" panose="020B0402040204020203" pitchFamily="34" charset="0"/>
                <a:cs typeface="Nirmala UI Semilight" panose="020B0402040204020203" pitchFamily="34" charset="0"/>
              </a:rPr>
              <a:t>Specialty</a:t>
            </a:r>
            <a:r>
              <a:rPr lang="cs-CZ" dirty="0">
                <a:latin typeface="Nirmala UI Semilight" panose="020B0402040204020203" pitchFamily="34" charset="0"/>
                <a:ea typeface="Nirmala UI Semilight" panose="020B0402040204020203" pitchFamily="34" charset="0"/>
                <a:cs typeface="Nirmala UI Semilight" panose="020B0402040204020203" pitchFamily="34" charset="0"/>
              </a:rPr>
              <a:t>:</a:t>
            </a:r>
          </a:p>
          <a:p>
            <a:r>
              <a:rPr lang="cs-CZ" dirty="0" err="1">
                <a:latin typeface="Nirmala UI Semilight" panose="020B0402040204020203" pitchFamily="34" charset="0"/>
                <a:ea typeface="Nirmala UI Semilight" panose="020B0402040204020203" pitchFamily="34" charset="0"/>
                <a:cs typeface="Nirmala UI Semilight" panose="020B0402040204020203" pitchFamily="34" charset="0"/>
              </a:rPr>
              <a:t>e.g</a:t>
            </a:r>
            <a:r>
              <a:rPr lang="cs-CZ"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dirty="0" err="1">
                <a:latin typeface="Nirmala UI Semilight" panose="020B0402040204020203" pitchFamily="34" charset="0"/>
                <a:ea typeface="Nirmala UI Semilight" panose="020B0402040204020203" pitchFamily="34" charset="0"/>
                <a:cs typeface="Nirmala UI Semilight" panose="020B0402040204020203" pitchFamily="34" charset="0"/>
              </a:rPr>
              <a:t>surgery</a:t>
            </a:r>
            <a:endParaRPr lang="cs-CZ" dirty="0">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cs-CZ" dirty="0">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cs-CZ" dirty="0"/>
          </a:p>
          <a:p>
            <a:endParaRPr lang="cs-CZ" dirty="0"/>
          </a:p>
        </p:txBody>
      </p:sp>
      <p:pic>
        <p:nvPicPr>
          <p:cNvPr id="8" name="Obrázek 7">
            <a:extLst>
              <a:ext uri="{FF2B5EF4-FFF2-40B4-BE49-F238E27FC236}">
                <a16:creationId xmlns:a16="http://schemas.microsoft.com/office/drawing/2014/main" id="{F96C6C59-E247-E25E-252D-DF817A65B44F}"/>
              </a:ext>
            </a:extLst>
          </p:cNvPr>
          <p:cNvPicPr>
            <a:picLocks noChangeAspect="1"/>
          </p:cNvPicPr>
          <p:nvPr/>
        </p:nvPicPr>
        <p:blipFill rotWithShape="1">
          <a:blip r:embed="rId3"/>
          <a:srcRect l="22420" t="8707" r="42205" b="17108"/>
          <a:stretch/>
        </p:blipFill>
        <p:spPr>
          <a:xfrm>
            <a:off x="7446846" y="893391"/>
            <a:ext cx="3881535" cy="5087533"/>
          </a:xfrm>
          <a:prstGeom prst="rect">
            <a:avLst/>
          </a:prstGeom>
        </p:spPr>
      </p:pic>
      <p:sp>
        <p:nvSpPr>
          <p:cNvPr id="10" name="TextovéPole 9">
            <a:extLst>
              <a:ext uri="{FF2B5EF4-FFF2-40B4-BE49-F238E27FC236}">
                <a16:creationId xmlns:a16="http://schemas.microsoft.com/office/drawing/2014/main" id="{3E0EABA0-52B3-B87B-3031-06C1BA081BBC}"/>
              </a:ext>
            </a:extLst>
          </p:cNvPr>
          <p:cNvSpPr txBox="1"/>
          <p:nvPr/>
        </p:nvSpPr>
        <p:spPr>
          <a:xfrm>
            <a:off x="6690627" y="5980924"/>
            <a:ext cx="5220221" cy="670440"/>
          </a:xfrm>
          <a:prstGeom prst="rect">
            <a:avLst/>
          </a:prstGeom>
          <a:noFill/>
        </p:spPr>
        <p:txBody>
          <a:bodyPr wrap="square">
            <a:spAutoFit/>
          </a:bodyPr>
          <a:lstStyle/>
          <a:p>
            <a:pPr indent="457200" algn="just">
              <a:lnSpc>
                <a:spcPct val="107000"/>
              </a:lnSpc>
              <a:spcAft>
                <a:spcPts val="800"/>
              </a:spcAft>
            </a:pPr>
            <a:r>
              <a:rPr lang="en-GB"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https://www.nejm.org/medical-articles/clinical-cases?query=footer&amp;date=past5Years</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ovéPole 11">
            <a:extLst>
              <a:ext uri="{FF2B5EF4-FFF2-40B4-BE49-F238E27FC236}">
                <a16:creationId xmlns:a16="http://schemas.microsoft.com/office/drawing/2014/main" id="{BDD4B423-195D-75F7-F0DC-BCD4A15F6B35}"/>
              </a:ext>
            </a:extLst>
          </p:cNvPr>
          <p:cNvSpPr txBox="1"/>
          <p:nvPr/>
        </p:nvSpPr>
        <p:spPr>
          <a:xfrm>
            <a:off x="539479" y="4216708"/>
            <a:ext cx="3881535" cy="369332"/>
          </a:xfrm>
          <a:prstGeom prst="rect">
            <a:avLst/>
          </a:prstGeom>
          <a:noFill/>
        </p:spPr>
        <p:txBody>
          <a:bodyPr wrap="square">
            <a:spAutoFit/>
          </a:bodyPr>
          <a:lstStyle/>
          <a:p>
            <a:r>
              <a:rPr lang="cs-CZ" dirty="0">
                <a:latin typeface="Times New Roman" panose="02020603050405020304" pitchFamily="18" charset="0"/>
                <a:cs typeface="Times New Roman" panose="02020603050405020304" pitchFamily="18" charset="0"/>
                <a:hlinkClick r:id="rId5"/>
              </a:rPr>
              <a:t>https://www.nejm.org/medical-search</a:t>
            </a:r>
            <a:r>
              <a:rPr lang="cs-CZ" dirty="0">
                <a:latin typeface="Times New Roman" panose="02020603050405020304" pitchFamily="18" charset="0"/>
                <a:cs typeface="Times New Roman" panose="02020603050405020304" pitchFamily="18" charset="0"/>
              </a:rPr>
              <a:t> </a:t>
            </a:r>
          </a:p>
        </p:txBody>
      </p:sp>
      <p:sp>
        <p:nvSpPr>
          <p:cNvPr id="9" name="TextovéPole 8">
            <a:extLst>
              <a:ext uri="{FF2B5EF4-FFF2-40B4-BE49-F238E27FC236}">
                <a16:creationId xmlns:a16="http://schemas.microsoft.com/office/drawing/2014/main" id="{36C47E08-8E0B-6CE3-D0B4-F8CA5758E11A}"/>
              </a:ext>
            </a:extLst>
          </p:cNvPr>
          <p:cNvSpPr txBox="1"/>
          <p:nvPr/>
        </p:nvSpPr>
        <p:spPr>
          <a:xfrm>
            <a:off x="644858" y="800938"/>
            <a:ext cx="2352431" cy="769441"/>
          </a:xfrm>
          <a:prstGeom prst="rect">
            <a:avLst/>
          </a:prstGeom>
          <a:noFill/>
        </p:spPr>
        <p:txBody>
          <a:bodyPr wrap="square">
            <a:spAutoFit/>
          </a:bodyPr>
          <a:lstStyle/>
          <a:p>
            <a:r>
              <a:rPr lang="cs-CZ" sz="4400" dirty="0" err="1">
                <a:ln w="22225">
                  <a:solidFill>
                    <a:schemeClr val="tx1"/>
                  </a:solidFill>
                  <a:miter lim="800000"/>
                </a:ln>
                <a:latin typeface="Nirmala UI Semilight"/>
                <a:ea typeface="+mj-lt"/>
                <a:cs typeface="+mj-lt"/>
              </a:rPr>
              <a:t>Search</a:t>
            </a:r>
            <a:endParaRPr lang="cs-CZ" sz="4400" dirty="0">
              <a:ln w="22225">
                <a:solidFill>
                  <a:schemeClr val="tx1"/>
                </a:solidFill>
                <a:miter lim="800000"/>
              </a:ln>
              <a:latin typeface="Nirmala UI Semilight"/>
              <a:ea typeface="+mj-lt"/>
              <a:cs typeface="+mj-lt"/>
            </a:endParaRPr>
          </a:p>
        </p:txBody>
      </p:sp>
    </p:spTree>
    <p:extLst>
      <p:ext uri="{BB962C8B-B14F-4D97-AF65-F5344CB8AC3E}">
        <p14:creationId xmlns:p14="http://schemas.microsoft.com/office/powerpoint/2010/main" val="3915799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217485-5164-4FB1-01DC-D49E3879A65C}"/>
              </a:ext>
            </a:extLst>
          </p:cNvPr>
          <p:cNvSpPr>
            <a:spLocks noGrp="1"/>
          </p:cNvSpPr>
          <p:nvPr>
            <p:ph type="title"/>
          </p:nvPr>
        </p:nvSpPr>
        <p:spPr>
          <a:xfrm>
            <a:off x="8325852" y="1118937"/>
            <a:ext cx="3404937" cy="2683187"/>
          </a:xfrm>
        </p:spPr>
        <p:txBody>
          <a:bodyPr vert="horz" lIns="91440" tIns="45720" rIns="91440" bIns="45720" rtlCol="0" anchor="b">
            <a:normAutofit/>
          </a:bodyPr>
          <a:lstStyle/>
          <a:p>
            <a:r>
              <a:rPr lang="en-US" sz="3100" b="0" i="0" kern="1200" dirty="0">
                <a:solidFill>
                  <a:schemeClr val="tx2"/>
                </a:solidFill>
                <a:effectLst/>
                <a:latin typeface="+mj-lt"/>
                <a:ea typeface="+mj-ea"/>
                <a:cs typeface="+mj-cs"/>
              </a:rPr>
              <a:t>Case 21-2021: A 33-Year-Old Pregnant Woman with Fever, Abdominal Pain, and Headache</a:t>
            </a:r>
            <a:br>
              <a:rPr lang="en-US" sz="3100" b="0" i="0" kern="1200" dirty="0">
                <a:solidFill>
                  <a:schemeClr val="tx2"/>
                </a:solidFill>
                <a:effectLst/>
                <a:latin typeface="+mj-lt"/>
                <a:ea typeface="+mj-ea"/>
                <a:cs typeface="+mj-cs"/>
              </a:rPr>
            </a:br>
            <a:endParaRPr lang="en-US" sz="3100" kern="1200" dirty="0">
              <a:solidFill>
                <a:schemeClr val="tx2"/>
              </a:solidFill>
              <a:latin typeface="+mj-lt"/>
              <a:ea typeface="+mj-ea"/>
              <a:cs typeface="+mj-cs"/>
            </a:endParaRPr>
          </a:p>
        </p:txBody>
      </p:sp>
      <p:sp>
        <p:nvSpPr>
          <p:cNvPr id="3" name="Zástupný obsah 2">
            <a:extLst>
              <a:ext uri="{FF2B5EF4-FFF2-40B4-BE49-F238E27FC236}">
                <a16:creationId xmlns:a16="http://schemas.microsoft.com/office/drawing/2014/main" id="{5FC19E24-D9AE-E828-9BF2-C4E7BC7AB978}"/>
              </a:ext>
            </a:extLst>
          </p:cNvPr>
          <p:cNvSpPr>
            <a:spLocks noGrp="1"/>
          </p:cNvSpPr>
          <p:nvPr>
            <p:ph idx="1"/>
          </p:nvPr>
        </p:nvSpPr>
        <p:spPr>
          <a:xfrm>
            <a:off x="8325852" y="4025019"/>
            <a:ext cx="3404937" cy="1714044"/>
          </a:xfrm>
        </p:spPr>
        <p:txBody>
          <a:bodyPr vert="horz" lIns="91440" tIns="45720" rIns="91440" bIns="45720" rtlCol="0" anchor="t">
            <a:normAutofit/>
          </a:bodyPr>
          <a:lstStyle/>
          <a:p>
            <a:pPr marL="0" indent="0">
              <a:buNone/>
            </a:pPr>
            <a:r>
              <a:rPr lang="en-US" sz="2000" b="0" i="0" kern="1200" dirty="0">
                <a:solidFill>
                  <a:schemeClr val="tx2"/>
                </a:solidFill>
                <a:effectLst/>
                <a:latin typeface="+mn-lt"/>
                <a:ea typeface="+mn-ea"/>
                <a:cs typeface="+mn-cs"/>
                <a:hlinkClick r:id="rId2"/>
              </a:rPr>
              <a:t>https://www.nejm.org/doi/full/10.1056/NEJMcpc2107344</a:t>
            </a:r>
            <a:r>
              <a:rPr lang="cs-CZ" sz="2000" b="0" i="0" kern="1200" dirty="0">
                <a:solidFill>
                  <a:schemeClr val="tx2"/>
                </a:solidFill>
                <a:effectLst/>
                <a:latin typeface="+mn-lt"/>
                <a:ea typeface="+mn-ea"/>
                <a:cs typeface="+mn-cs"/>
              </a:rPr>
              <a:t> </a:t>
            </a:r>
            <a:endParaRPr lang="en-US" sz="2000" kern="1200" dirty="0">
              <a:solidFill>
                <a:schemeClr val="tx2"/>
              </a:solidFill>
              <a:latin typeface="+mn-lt"/>
              <a:ea typeface="+mn-ea"/>
              <a:cs typeface="+mn-cs"/>
            </a:endParaRPr>
          </a:p>
        </p:txBody>
      </p:sp>
      <p:pic>
        <p:nvPicPr>
          <p:cNvPr id="5" name="Obrázek 4">
            <a:extLst>
              <a:ext uri="{FF2B5EF4-FFF2-40B4-BE49-F238E27FC236}">
                <a16:creationId xmlns:a16="http://schemas.microsoft.com/office/drawing/2014/main" id="{D73455EE-975B-C460-0834-0B42A1510C1C}"/>
              </a:ext>
            </a:extLst>
          </p:cNvPr>
          <p:cNvPicPr>
            <a:picLocks noChangeAspect="1"/>
          </p:cNvPicPr>
          <p:nvPr/>
        </p:nvPicPr>
        <p:blipFill rotWithShape="1">
          <a:blip r:embed="rId3"/>
          <a:srcRect l="15618" t="27755" r="13634" b="3945"/>
          <a:stretch/>
        </p:blipFill>
        <p:spPr>
          <a:xfrm>
            <a:off x="185834" y="1118937"/>
            <a:ext cx="8056314" cy="4860966"/>
          </a:xfrm>
          <a:prstGeom prst="rect">
            <a:avLst/>
          </a:prstGeom>
        </p:spPr>
      </p:pic>
      <p:sp>
        <p:nvSpPr>
          <p:cNvPr id="6" name="TextovéPole 5">
            <a:extLst>
              <a:ext uri="{FF2B5EF4-FFF2-40B4-BE49-F238E27FC236}">
                <a16:creationId xmlns:a16="http://schemas.microsoft.com/office/drawing/2014/main" id="{9486F16B-3663-B1E1-FF74-8BC31CA03D08}"/>
              </a:ext>
            </a:extLst>
          </p:cNvPr>
          <p:cNvSpPr txBox="1"/>
          <p:nvPr/>
        </p:nvSpPr>
        <p:spPr>
          <a:xfrm>
            <a:off x="1165991" y="243042"/>
            <a:ext cx="6096000" cy="769441"/>
          </a:xfrm>
          <a:prstGeom prst="rect">
            <a:avLst/>
          </a:prstGeom>
          <a:noFill/>
        </p:spPr>
        <p:txBody>
          <a:bodyPr wrap="square">
            <a:spAutoFit/>
          </a:bodyPr>
          <a:lstStyle/>
          <a:p>
            <a:r>
              <a:rPr lang="cs-CZ" sz="4400" dirty="0" err="1">
                <a:ln w="22225">
                  <a:solidFill>
                    <a:schemeClr val="tx1"/>
                  </a:solidFill>
                  <a:miter lim="800000"/>
                </a:ln>
                <a:latin typeface="Nirmala UI Semilight"/>
                <a:ea typeface="+mj-lt"/>
                <a:cs typeface="+mj-lt"/>
              </a:rPr>
              <a:t>Search</a:t>
            </a:r>
            <a:r>
              <a:rPr lang="cs-CZ" sz="4400" dirty="0">
                <a:ln w="22225">
                  <a:solidFill>
                    <a:schemeClr val="tx1"/>
                  </a:solidFill>
                  <a:miter lim="800000"/>
                </a:ln>
                <a:latin typeface="Nirmala UI Semilight"/>
                <a:ea typeface="+mj-lt"/>
                <a:cs typeface="+mj-lt"/>
              </a:rPr>
              <a:t> </a:t>
            </a:r>
            <a:r>
              <a:rPr lang="cs-CZ" sz="4400" dirty="0" err="1">
                <a:ln w="22225">
                  <a:solidFill>
                    <a:schemeClr val="tx1"/>
                  </a:solidFill>
                  <a:miter lim="800000"/>
                </a:ln>
                <a:latin typeface="Nirmala UI Semilight"/>
                <a:ea typeface="+mj-lt"/>
                <a:cs typeface="+mj-lt"/>
              </a:rPr>
              <a:t>results</a:t>
            </a:r>
            <a:endParaRPr lang="cs-CZ" sz="4400" dirty="0">
              <a:ln w="22225">
                <a:solidFill>
                  <a:schemeClr val="tx1"/>
                </a:solidFill>
                <a:miter lim="800000"/>
              </a:ln>
              <a:latin typeface="Nirmala UI Semilight"/>
              <a:ea typeface="+mj-lt"/>
              <a:cs typeface="+mj-lt"/>
            </a:endParaRPr>
          </a:p>
        </p:txBody>
      </p:sp>
    </p:spTree>
    <p:extLst>
      <p:ext uri="{BB962C8B-B14F-4D97-AF65-F5344CB8AC3E}">
        <p14:creationId xmlns:p14="http://schemas.microsoft.com/office/powerpoint/2010/main" val="1479680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DEB5B6-9316-38D4-5E71-8C9FA4BEE2BC}"/>
              </a:ext>
            </a:extLst>
          </p:cNvPr>
          <p:cNvSpPr>
            <a:spLocks noGrp="1"/>
          </p:cNvSpPr>
          <p:nvPr>
            <p:ph type="title"/>
          </p:nvPr>
        </p:nvSpPr>
        <p:spPr>
          <a:xfrm>
            <a:off x="4773955" y="163485"/>
            <a:ext cx="5596802" cy="919414"/>
          </a:xfrm>
        </p:spPr>
        <p:txBody>
          <a:bodyPr anchor="b">
            <a:normAutofit fontScale="90000"/>
          </a:bodyPr>
          <a:lstStyle/>
          <a:p>
            <a:r>
              <a:rPr lang="cs-CZ" dirty="0" err="1">
                <a:ln w="22225">
                  <a:solidFill>
                    <a:schemeClr val="tx1"/>
                  </a:solidFill>
                  <a:miter lim="800000"/>
                </a:ln>
                <a:latin typeface="Nirmala UI Semilight"/>
                <a:ea typeface="+mj-lt"/>
                <a:cs typeface="+mj-lt"/>
              </a:rPr>
              <a:t>Presentation</a:t>
            </a:r>
            <a:r>
              <a:rPr lang="cs-CZ" dirty="0">
                <a:ln w="22225">
                  <a:solidFill>
                    <a:schemeClr val="tx1"/>
                  </a:solidFill>
                  <a:miter lim="800000"/>
                </a:ln>
                <a:latin typeface="Nirmala UI Semilight"/>
                <a:ea typeface="+mj-lt"/>
                <a:cs typeface="+mj-lt"/>
              </a:rPr>
              <a:t> </a:t>
            </a:r>
            <a:r>
              <a:rPr lang="cs-CZ" dirty="0" err="1">
                <a:ln w="22225">
                  <a:solidFill>
                    <a:schemeClr val="tx1"/>
                  </a:solidFill>
                  <a:miter lim="800000"/>
                </a:ln>
                <a:latin typeface="Nirmala UI Semilight"/>
                <a:ea typeface="+mj-lt"/>
                <a:cs typeface="+mj-lt"/>
              </a:rPr>
              <a:t>of</a:t>
            </a:r>
            <a:r>
              <a:rPr lang="cs-CZ" dirty="0">
                <a:ln w="22225">
                  <a:solidFill>
                    <a:schemeClr val="tx1"/>
                  </a:solidFill>
                  <a:miter lim="800000"/>
                </a:ln>
                <a:latin typeface="Nirmala UI Semilight"/>
                <a:ea typeface="+mj-lt"/>
                <a:cs typeface="+mj-lt"/>
              </a:rPr>
              <a:t> </a:t>
            </a:r>
            <a:r>
              <a:rPr lang="cs-CZ" dirty="0" err="1">
                <a:ln w="22225">
                  <a:solidFill>
                    <a:schemeClr val="tx1"/>
                  </a:solidFill>
                  <a:miter lim="800000"/>
                </a:ln>
                <a:latin typeface="Nirmala UI Semilight"/>
                <a:ea typeface="+mj-lt"/>
                <a:cs typeface="+mj-lt"/>
              </a:rPr>
              <a:t>the</a:t>
            </a:r>
            <a:r>
              <a:rPr lang="cs-CZ" dirty="0">
                <a:ln w="22225">
                  <a:solidFill>
                    <a:schemeClr val="tx1"/>
                  </a:solidFill>
                  <a:miter lim="800000"/>
                </a:ln>
                <a:latin typeface="Nirmala UI Semilight"/>
                <a:ea typeface="+mj-lt"/>
                <a:cs typeface="+mj-lt"/>
              </a:rPr>
              <a:t> case</a:t>
            </a:r>
          </a:p>
        </p:txBody>
      </p:sp>
      <p:sp>
        <p:nvSpPr>
          <p:cNvPr id="3" name="Zástupný obsah 2">
            <a:extLst>
              <a:ext uri="{FF2B5EF4-FFF2-40B4-BE49-F238E27FC236}">
                <a16:creationId xmlns:a16="http://schemas.microsoft.com/office/drawing/2014/main" id="{E234C369-F036-A444-C5DA-0908D9B317CD}"/>
              </a:ext>
            </a:extLst>
          </p:cNvPr>
          <p:cNvSpPr>
            <a:spLocks noGrp="1"/>
          </p:cNvSpPr>
          <p:nvPr>
            <p:ph idx="1"/>
          </p:nvPr>
        </p:nvSpPr>
        <p:spPr>
          <a:xfrm>
            <a:off x="6734684" y="1266705"/>
            <a:ext cx="5189838" cy="4809614"/>
          </a:xfrm>
        </p:spPr>
        <p:txBody>
          <a:bodyPr anchor="ctr">
            <a:noAutofit/>
          </a:bodyPr>
          <a:lstStyle/>
          <a:p>
            <a:pPr marL="0" indent="0" algn="just">
              <a:buNone/>
            </a:pPr>
            <a:r>
              <a:rPr lang="en-GB"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A 33-year-old </a:t>
            </a:r>
            <a:r>
              <a:rPr lang="en-GB" sz="1600" b="1"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pregnant woman with ulcerative colitis</a:t>
            </a:r>
            <a:r>
              <a:rPr lang="en-GB"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was admitted to this hospital during the summer </a:t>
            </a:r>
            <a:r>
              <a:rPr lang="en-GB" sz="1600" b="1"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at 10 weeks of gestation </a:t>
            </a:r>
            <a:r>
              <a:rPr lang="en-GB"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because of </a:t>
            </a:r>
            <a:r>
              <a:rPr lang="en-GB" sz="1600" b="1"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fever, nausea, vomiting, abdominal pain </a:t>
            </a:r>
            <a:r>
              <a:rPr lang="en-GB"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and tenderness, and headache.</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review</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of</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systems</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was</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notable</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for</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fatigue</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b="1"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mild</a:t>
            </a:r>
            <a:r>
              <a:rPr lang="cs-CZ" sz="1600" b="1"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b="1"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headache</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b="1"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neck</a:t>
            </a:r>
            <a:r>
              <a:rPr lang="cs-CZ" sz="1600" b="1"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b="1"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pain</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and </a:t>
            </a:r>
            <a:r>
              <a:rPr lang="cs-CZ" sz="1600" b="1"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photophobia</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The</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patient</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reported</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no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hematochezia</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pelvic</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pain</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vaginal</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bleeding</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dysuria</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or</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joint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pain</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Ulcerative</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colitis</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had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been</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diagnosed</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11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years</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earlier</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 </a:t>
            </a:r>
            <a:r>
              <a:rPr lang="cs-CZ" sz="1600" b="1"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exacerbations</a:t>
            </a:r>
            <a:r>
              <a:rPr lang="cs-CZ" sz="1600" b="1"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b="1"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of</a:t>
            </a:r>
            <a:r>
              <a:rPr lang="cs-CZ" sz="1600" b="1"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b="1"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ulcerative</a:t>
            </a:r>
            <a:r>
              <a:rPr lang="cs-CZ" sz="1600" b="1"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b="1"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colitis</a:t>
            </a:r>
            <a:r>
              <a:rPr lang="cs-CZ" sz="1600" b="1"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b="1"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reoccurred</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approximately</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every</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year</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and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were</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associated</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with</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fevers</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rigors</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nausea</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vomiting</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abdominal</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pain</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and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bloody</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diarrhea</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Doppler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ultrasonography</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of</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the</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abdomen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revealed</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mild</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fullness</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in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the</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pelvicalyceal</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system</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on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the</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right</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side</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that</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is</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probably</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physiologic</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finding</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in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pregnancy</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There</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was</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trace</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fluid in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the</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right</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lower</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quadrant</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however</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the</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appendix</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was</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not </a:t>
            </a:r>
            <a:r>
              <a:rPr lang="cs-CZ" sz="1600" dirty="0" err="1">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visualized</a:t>
            </a:r>
            <a:r>
              <a:rPr lang="cs-CZ"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p:txBody>
      </p:sp>
      <p:pic>
        <p:nvPicPr>
          <p:cNvPr id="2056" name="Picture 8">
            <a:extLst>
              <a:ext uri="{FF2B5EF4-FFF2-40B4-BE49-F238E27FC236}">
                <a16:creationId xmlns:a16="http://schemas.microsoft.com/office/drawing/2014/main" id="{9DC4FA35-1524-494A-A77A-E9B460920331}"/>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30840" r="-2" b="14189"/>
          <a:stretch/>
        </p:blipFill>
        <p:spPr bwMode="auto">
          <a:xfrm>
            <a:off x="304" y="-20320"/>
            <a:ext cx="4445462" cy="3730714"/>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0" name="Obrázek 9" descr="Obsah obrázku text, různé, barevné, několik&#10;&#10;Popis byl vytvořen automaticky">
            <a:extLst>
              <a:ext uri="{FF2B5EF4-FFF2-40B4-BE49-F238E27FC236}">
                <a16:creationId xmlns:a16="http://schemas.microsoft.com/office/drawing/2014/main" id="{6F24F5C5-355E-9756-CCC1-42E1014BEDD4}"/>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9590" r="25103" b="3"/>
          <a:stretch/>
        </p:blipFill>
        <p:spPr bwMode="auto">
          <a:xfrm>
            <a:off x="8578" y="3917279"/>
            <a:ext cx="344058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noFill/>
          <a:effectLst>
            <a:softEdge rad="0"/>
          </a:effectLst>
        </p:spPr>
      </p:pic>
      <p:pic>
        <p:nvPicPr>
          <p:cNvPr id="2058" name="Picture 10">
            <a:extLst>
              <a:ext uri="{FF2B5EF4-FFF2-40B4-BE49-F238E27FC236}">
                <a16:creationId xmlns:a16="http://schemas.microsoft.com/office/drawing/2014/main" id="{21DAB02C-3370-1F7F-2F39-13BAB8B0E485}"/>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35141" r="-2" b="1339"/>
          <a:stretch/>
        </p:blipFill>
        <p:spPr bwMode="auto">
          <a:xfrm>
            <a:off x="3125968" y="2564970"/>
            <a:ext cx="3316388" cy="327863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376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C8784F-0BDE-6FDD-2915-C389C6B6DFE3}"/>
              </a:ext>
            </a:extLst>
          </p:cNvPr>
          <p:cNvSpPr>
            <a:spLocks noGrp="1"/>
          </p:cNvSpPr>
          <p:nvPr>
            <p:ph type="title"/>
          </p:nvPr>
        </p:nvSpPr>
        <p:spPr>
          <a:xfrm>
            <a:off x="838200" y="365126"/>
            <a:ext cx="4733041" cy="964054"/>
          </a:xfrm>
        </p:spPr>
        <p:txBody>
          <a:bodyPr/>
          <a:lstStyle/>
          <a:p>
            <a:r>
              <a:rPr lang="cs-CZ" sz="4000" dirty="0" err="1">
                <a:ln w="22225">
                  <a:solidFill>
                    <a:schemeClr val="tx1"/>
                  </a:solidFill>
                  <a:miter lim="800000"/>
                </a:ln>
                <a:latin typeface="Nirmala UI Semilight"/>
                <a:ea typeface="+mj-lt"/>
                <a:cs typeface="+mj-lt"/>
              </a:rPr>
              <a:t>Implementation</a:t>
            </a:r>
            <a:endParaRPr lang="cs-CZ" sz="4000" dirty="0">
              <a:ln w="22225">
                <a:solidFill>
                  <a:schemeClr val="tx1"/>
                </a:solidFill>
                <a:miter lim="800000"/>
              </a:ln>
              <a:latin typeface="Nirmala UI Semilight"/>
              <a:ea typeface="+mj-lt"/>
              <a:cs typeface="+mj-lt"/>
            </a:endParaRPr>
          </a:p>
        </p:txBody>
      </p:sp>
      <p:sp>
        <p:nvSpPr>
          <p:cNvPr id="5" name="TextovéPole 4">
            <a:extLst>
              <a:ext uri="{FF2B5EF4-FFF2-40B4-BE49-F238E27FC236}">
                <a16:creationId xmlns:a16="http://schemas.microsoft.com/office/drawing/2014/main" id="{AE62D8BE-4A58-4A3D-CF41-7F84D2CE6213}"/>
              </a:ext>
            </a:extLst>
          </p:cNvPr>
          <p:cNvSpPr txBox="1"/>
          <p:nvPr/>
        </p:nvSpPr>
        <p:spPr>
          <a:xfrm>
            <a:off x="921177" y="1128855"/>
            <a:ext cx="5417100" cy="35548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structure</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of</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medical</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report</a:t>
            </a:r>
          </a:p>
          <a:p>
            <a:pPr marL="285750" indent="-285750">
              <a:lnSpc>
                <a:spcPct val="150000"/>
              </a:lnSpc>
              <a:buFont typeface="Arial" panose="020B0604020202020204" pitchFamily="34" charset="0"/>
              <a:buChar char="•"/>
            </a:pP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what</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is</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relevant</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a:t>
            </a:r>
          </a:p>
          <a:p>
            <a:pPr marL="285750" indent="-285750">
              <a:lnSpc>
                <a:spcPct val="150000"/>
              </a:lnSpc>
              <a:buFont typeface="Arial" panose="020B0604020202020204" pitchFamily="34" charset="0"/>
              <a:buChar char="•"/>
            </a:pP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different</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ways</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of</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reporting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the</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same</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set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of</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information</a:t>
            </a: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lnSpc>
                <a:spcPct val="150000"/>
              </a:lnSpc>
              <a:buFont typeface="Arial" panose="020B0604020202020204" pitchFamily="34" charset="0"/>
              <a:buChar char="•"/>
            </a:pP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specific</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formulae</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eponyms</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abbreviations</a:t>
            </a: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lnSpc>
                <a:spcPct val="150000"/>
              </a:lnSpc>
              <a:buFont typeface="Arial" panose="020B0604020202020204" pitchFamily="34" charset="0"/>
              <a:buChar char="•"/>
            </a:pP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vocabulary</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&amp;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word</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compounding</a:t>
            </a: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lnSpc>
                <a:spcPct val="150000"/>
              </a:lnSpc>
              <a:buFont typeface="Arial" panose="020B0604020202020204" pitchFamily="34" charset="0"/>
              <a:buChar char="•"/>
            </a:pP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contextualizing</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grammatical</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phenomena</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identification</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recognizing</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and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correcting</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mistakes</a:t>
            </a: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lnSpc>
                <a:spcPct val="150000"/>
              </a:lnSpc>
              <a:buFont typeface="Arial" panose="020B0604020202020204" pitchFamily="34" charset="0"/>
              <a:buChar char="•"/>
            </a:pP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matching</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images</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with</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reports</a:t>
            </a: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lnSpc>
                <a:spcPct val="150000"/>
              </a:lnSpc>
              <a:buFont typeface="Arial" panose="020B0604020202020204" pitchFamily="34" charset="0"/>
              <a:buChar char="•"/>
            </a:pP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reconstructing</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context</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e.g</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male/</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female</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a:t>
            </a:r>
          </a:p>
          <a:p>
            <a:endParaRPr lang="cs-CZ" dirty="0"/>
          </a:p>
          <a:p>
            <a:endParaRPr lang="cs-CZ" dirty="0"/>
          </a:p>
        </p:txBody>
      </p:sp>
      <p:graphicFrame>
        <p:nvGraphicFramePr>
          <p:cNvPr id="14" name="TextovéPole 5">
            <a:extLst>
              <a:ext uri="{FF2B5EF4-FFF2-40B4-BE49-F238E27FC236}">
                <a16:creationId xmlns:a16="http://schemas.microsoft.com/office/drawing/2014/main" id="{2179CABD-7A10-F953-BF7C-F9E0823816AC}"/>
              </a:ext>
            </a:extLst>
          </p:cNvPr>
          <p:cNvGraphicFramePr/>
          <p:nvPr>
            <p:extLst>
              <p:ext uri="{D42A27DB-BD31-4B8C-83A1-F6EECF244321}">
                <p14:modId xmlns:p14="http://schemas.microsoft.com/office/powerpoint/2010/main" val="824286637"/>
              </p:ext>
            </p:extLst>
          </p:nvPr>
        </p:nvGraphicFramePr>
        <p:xfrm>
          <a:off x="7581970" y="1053492"/>
          <a:ext cx="3195687" cy="5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ovéPole 3">
            <a:extLst>
              <a:ext uri="{FF2B5EF4-FFF2-40B4-BE49-F238E27FC236}">
                <a16:creationId xmlns:a16="http://schemas.microsoft.com/office/drawing/2014/main" id="{0B09CF9D-0C54-6BAE-B373-FF32AA7C75E5}"/>
              </a:ext>
            </a:extLst>
          </p:cNvPr>
          <p:cNvSpPr txBox="1"/>
          <p:nvPr/>
        </p:nvSpPr>
        <p:spPr>
          <a:xfrm>
            <a:off x="7581970" y="662487"/>
            <a:ext cx="3195687" cy="369332"/>
          </a:xfrm>
          <a:prstGeom prst="rect">
            <a:avLst/>
          </a:prstGeom>
          <a:noFill/>
        </p:spPr>
        <p:txBody>
          <a:bodyPr wrap="square" rtlCol="0">
            <a:spAutoFit/>
          </a:bodyPr>
          <a:lstStyle/>
          <a:p>
            <a:r>
              <a:rPr lang="cs-CZ"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VOCAB &amp; WORD FORMATION</a:t>
            </a:r>
          </a:p>
        </p:txBody>
      </p:sp>
      <p:sp>
        <p:nvSpPr>
          <p:cNvPr id="15" name="TextovéPole 14">
            <a:extLst>
              <a:ext uri="{FF2B5EF4-FFF2-40B4-BE49-F238E27FC236}">
                <a16:creationId xmlns:a16="http://schemas.microsoft.com/office/drawing/2014/main" id="{64321765-5EB7-37EB-5B4D-8A0F1A3B5BBF}"/>
              </a:ext>
            </a:extLst>
          </p:cNvPr>
          <p:cNvSpPr txBox="1"/>
          <p:nvPr/>
        </p:nvSpPr>
        <p:spPr>
          <a:xfrm>
            <a:off x="921174" y="4337363"/>
            <a:ext cx="4468975" cy="576717"/>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n-GB" sz="20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gravida cum </a:t>
            </a:r>
            <a:r>
              <a:rPr lang="en-GB" sz="2000" dirty="0" err="1">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colitide</a:t>
            </a:r>
            <a:r>
              <a:rPr lang="en-GB" sz="20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2000" dirty="0" err="1">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ulcerosa</a:t>
            </a:r>
            <a:r>
              <a:rPr lang="cs-CZ" sz="20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2000" dirty="0" err="1">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recurrenti</a:t>
            </a:r>
            <a:endParaRPr lang="cs-CZ" sz="20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16" name="TextovéPole 15">
            <a:extLst>
              <a:ext uri="{FF2B5EF4-FFF2-40B4-BE49-F238E27FC236}">
                <a16:creationId xmlns:a16="http://schemas.microsoft.com/office/drawing/2014/main" id="{3E3D6D19-8CD5-34A8-FAC9-BE5CE727D571}"/>
              </a:ext>
            </a:extLst>
          </p:cNvPr>
          <p:cNvSpPr txBox="1"/>
          <p:nvPr/>
        </p:nvSpPr>
        <p:spPr>
          <a:xfrm>
            <a:off x="921174" y="4996838"/>
            <a:ext cx="4468975" cy="576717"/>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cs-CZ" sz="2000" dirty="0" err="1">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a:t>
            </a:r>
            <a:r>
              <a:rPr lang="cs-CZ" sz="2000" dirty="0" err="1">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olitis</a:t>
            </a:r>
            <a:r>
              <a:rPr lang="cs-CZ" sz="20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2000" dirty="0" err="1">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ulcerosa</a:t>
            </a:r>
            <a:r>
              <a:rPr lang="cs-CZ" sz="20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2000" dirty="0" err="1">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gestationis</a:t>
            </a:r>
            <a:r>
              <a:rPr lang="cs-CZ" sz="20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20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in </a:t>
            </a:r>
            <a:r>
              <a:rPr lang="en-GB" sz="2000" dirty="0" err="1">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anam</a:t>
            </a:r>
            <a:r>
              <a:rPr lang="en-GB" sz="20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cs-CZ" sz="20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17" name="TextovéPole 16">
            <a:extLst>
              <a:ext uri="{FF2B5EF4-FFF2-40B4-BE49-F238E27FC236}">
                <a16:creationId xmlns:a16="http://schemas.microsoft.com/office/drawing/2014/main" id="{E72198C8-4201-E20C-F38E-12B7E2217A06}"/>
              </a:ext>
            </a:extLst>
          </p:cNvPr>
          <p:cNvSpPr txBox="1"/>
          <p:nvPr/>
        </p:nvSpPr>
        <p:spPr>
          <a:xfrm>
            <a:off x="921175" y="5656314"/>
            <a:ext cx="4468975" cy="576717"/>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cs-CZ" sz="2000" dirty="0" err="1">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a:t>
            </a:r>
            <a:r>
              <a:rPr lang="cs-CZ" sz="2000" dirty="0" err="1">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olitis</a:t>
            </a:r>
            <a:r>
              <a:rPr lang="cs-CZ" sz="20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2000" dirty="0" err="1">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ulcerosa</a:t>
            </a:r>
            <a:r>
              <a:rPr lang="cs-CZ" sz="20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in </a:t>
            </a:r>
            <a:r>
              <a:rPr lang="cs-CZ" sz="2000" dirty="0" err="1">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grav</a:t>
            </a:r>
            <a:r>
              <a:rPr lang="cs-CZ"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2000" dirty="0" err="1">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hebd</a:t>
            </a:r>
            <a:r>
              <a:rPr lang="cs-CZ"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20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10</a:t>
            </a:r>
          </a:p>
        </p:txBody>
      </p:sp>
    </p:spTree>
    <p:extLst>
      <p:ext uri="{BB962C8B-B14F-4D97-AF65-F5344CB8AC3E}">
        <p14:creationId xmlns:p14="http://schemas.microsoft.com/office/powerpoint/2010/main" val="2430912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5E2DEF26-7E43-FEE2-FF21-BDD11439EF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7134"/>
          <a:stretch/>
        </p:blipFill>
        <p:spPr bwMode="auto">
          <a:xfrm>
            <a:off x="310904" y="279309"/>
            <a:ext cx="5375807" cy="6299381"/>
          </a:xfrm>
          <a:prstGeom prst="rect">
            <a:avLst/>
          </a:prstGeom>
          <a:noFill/>
        </p:spPr>
      </p:pic>
      <p:sp>
        <p:nvSpPr>
          <p:cNvPr id="2" name="Nadpis 1">
            <a:extLst>
              <a:ext uri="{FF2B5EF4-FFF2-40B4-BE49-F238E27FC236}">
                <a16:creationId xmlns:a16="http://schemas.microsoft.com/office/drawing/2014/main" id="{A0AB6B89-91B2-61AA-0794-21A61C8CDF95}"/>
              </a:ext>
            </a:extLst>
          </p:cNvPr>
          <p:cNvSpPr>
            <a:spLocks noGrp="1"/>
          </p:cNvSpPr>
          <p:nvPr>
            <p:ph type="title"/>
          </p:nvPr>
        </p:nvSpPr>
        <p:spPr>
          <a:xfrm>
            <a:off x="6254832" y="961292"/>
            <a:ext cx="4977976" cy="928391"/>
          </a:xfrm>
        </p:spPr>
        <p:txBody>
          <a:bodyPr anchor="b">
            <a:normAutofit/>
          </a:bodyPr>
          <a:lstStyle/>
          <a:p>
            <a:r>
              <a:rPr lang="cs-CZ" sz="4000" dirty="0" err="1">
                <a:ln w="22225">
                  <a:solidFill>
                    <a:schemeClr val="tx1"/>
                  </a:solidFill>
                  <a:miter lim="800000"/>
                </a:ln>
                <a:latin typeface="Nirmala UI Semilight"/>
                <a:ea typeface="+mj-lt"/>
                <a:cs typeface="+mj-lt"/>
              </a:rPr>
              <a:t>Follow</a:t>
            </a:r>
            <a:r>
              <a:rPr lang="cs-CZ" sz="4000" dirty="0">
                <a:ln w="22225">
                  <a:solidFill>
                    <a:schemeClr val="tx1"/>
                  </a:solidFill>
                  <a:miter lim="800000"/>
                </a:ln>
                <a:latin typeface="Nirmala UI Semilight"/>
                <a:ea typeface="+mj-lt"/>
                <a:cs typeface="+mj-lt"/>
              </a:rPr>
              <a:t>-up </a:t>
            </a:r>
            <a:r>
              <a:rPr lang="cs-CZ" sz="4000" dirty="0" err="1">
                <a:ln w="22225">
                  <a:solidFill>
                    <a:schemeClr val="tx1"/>
                  </a:solidFill>
                  <a:miter lim="800000"/>
                </a:ln>
                <a:latin typeface="Nirmala UI Semilight"/>
                <a:ea typeface="+mj-lt"/>
                <a:cs typeface="+mj-lt"/>
              </a:rPr>
              <a:t>context</a:t>
            </a:r>
            <a:endParaRPr lang="cs-CZ" sz="4000" dirty="0">
              <a:ln w="22225">
                <a:solidFill>
                  <a:schemeClr val="tx1"/>
                </a:solidFill>
                <a:miter lim="800000"/>
              </a:ln>
              <a:latin typeface="Nirmala UI Semilight"/>
              <a:ea typeface="+mj-lt"/>
              <a:cs typeface="+mj-lt"/>
            </a:endParaRPr>
          </a:p>
        </p:txBody>
      </p:sp>
      <p:sp>
        <p:nvSpPr>
          <p:cNvPr id="3" name="Zástupný obsah 2">
            <a:extLst>
              <a:ext uri="{FF2B5EF4-FFF2-40B4-BE49-F238E27FC236}">
                <a16:creationId xmlns:a16="http://schemas.microsoft.com/office/drawing/2014/main" id="{050094CC-ED09-A1B3-E2F0-A542815C83FF}"/>
              </a:ext>
            </a:extLst>
          </p:cNvPr>
          <p:cNvSpPr>
            <a:spLocks noGrp="1"/>
          </p:cNvSpPr>
          <p:nvPr>
            <p:ph idx="1"/>
          </p:nvPr>
        </p:nvSpPr>
        <p:spPr>
          <a:xfrm>
            <a:off x="6254832" y="2173479"/>
            <a:ext cx="4977578" cy="3639289"/>
          </a:xfrm>
        </p:spPr>
        <p:txBody>
          <a:bodyPr anchor="ctr">
            <a:normAutofit/>
          </a:bodyPr>
          <a:lstStyle/>
          <a:p>
            <a:pPr marL="0" indent="0" algn="just">
              <a:buNone/>
            </a:pPr>
            <a:r>
              <a:rPr lang="en-GB" sz="1800" dirty="0">
                <a:solidFill>
                  <a:schemeClr val="tx2"/>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This patient’s presentation has several key features that are consistent with </a:t>
            </a:r>
            <a:r>
              <a:rPr lang="en-GB" sz="1800" b="1" dirty="0">
                <a:solidFill>
                  <a:schemeClr val="tx2"/>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listeria infection</a:t>
            </a:r>
            <a:r>
              <a:rPr lang="en-GB" sz="1800" dirty="0">
                <a:solidFill>
                  <a:schemeClr val="tx2"/>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In an immunocompetent host, ingestion of food contaminated with listeria </a:t>
            </a:r>
            <a:r>
              <a:rPr lang="en-GB" sz="1800" b="1" dirty="0">
                <a:solidFill>
                  <a:schemeClr val="tx2"/>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typically results in asymptomatic infection or mild febrile gastroenteritis</a:t>
            </a:r>
            <a:r>
              <a:rPr lang="en-GB" sz="1800" dirty="0">
                <a:solidFill>
                  <a:schemeClr val="tx2"/>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t>
            </a:r>
            <a:r>
              <a:rPr lang="cs-CZ" sz="1800" dirty="0">
                <a:solidFill>
                  <a:schemeClr val="tx2"/>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tx2"/>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However</a:t>
            </a:r>
            <a:r>
              <a:rPr lang="cs-CZ" sz="1800" dirty="0">
                <a:solidFill>
                  <a:schemeClr val="tx2"/>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this</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patient</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is</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at</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increased</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risk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for</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invasive</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listeria</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infection</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because</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she</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is</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pregnant</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has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an</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inflammatory</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bowel</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disease</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and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takes</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immunosuppressive</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therapy</a:t>
            </a:r>
            <a:r>
              <a:rPr lang="cs-CZ" sz="180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t>
            </a:r>
            <a:r>
              <a:rPr lang="en-GB" sz="1800" dirty="0">
                <a:solidFill>
                  <a:schemeClr val="tx2"/>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cs-CZ" sz="1800" dirty="0">
              <a:solidFill>
                <a:schemeClr val="tx2"/>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endPar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cs-CZ" sz="1800" dirty="0">
              <a:solidFill>
                <a:schemeClr val="tx2"/>
              </a:solidFill>
            </a:endParaRPr>
          </a:p>
        </p:txBody>
      </p:sp>
    </p:spTree>
    <p:extLst>
      <p:ext uri="{BB962C8B-B14F-4D97-AF65-F5344CB8AC3E}">
        <p14:creationId xmlns:p14="http://schemas.microsoft.com/office/powerpoint/2010/main" val="216278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1C8684-C815-8DD9-0BCF-A683E5AE1D16}"/>
              </a:ext>
            </a:extLst>
          </p:cNvPr>
          <p:cNvSpPr>
            <a:spLocks noGrp="1"/>
          </p:cNvSpPr>
          <p:nvPr>
            <p:ph type="title"/>
          </p:nvPr>
        </p:nvSpPr>
        <p:spPr>
          <a:xfrm>
            <a:off x="640080" y="1243013"/>
            <a:ext cx="3855720" cy="4371974"/>
          </a:xfrm>
        </p:spPr>
        <p:txBody>
          <a:bodyPr>
            <a:normAutofit/>
          </a:bodyPr>
          <a:lstStyle/>
          <a:p>
            <a:r>
              <a:rPr lang="cs-CZ" sz="4000" dirty="0" err="1">
                <a:ln w="22225">
                  <a:solidFill>
                    <a:schemeClr val="tx1"/>
                  </a:solidFill>
                  <a:miter lim="800000"/>
                </a:ln>
                <a:latin typeface="Nirmala UI Semilight"/>
                <a:ea typeface="+mj-lt"/>
                <a:cs typeface="+mj-lt"/>
              </a:rPr>
              <a:t>References</a:t>
            </a:r>
            <a:endParaRPr lang="cs-CZ" sz="4000" dirty="0">
              <a:ln w="22225">
                <a:solidFill>
                  <a:schemeClr val="tx1"/>
                </a:solidFill>
                <a:miter lim="800000"/>
              </a:ln>
              <a:latin typeface="Nirmala UI Semilight"/>
              <a:ea typeface="+mj-lt"/>
              <a:cs typeface="+mj-lt"/>
            </a:endParaRPr>
          </a:p>
        </p:txBody>
      </p:sp>
      <p:sp>
        <p:nvSpPr>
          <p:cNvPr id="3" name="Zástupný obsah 2">
            <a:extLst>
              <a:ext uri="{FF2B5EF4-FFF2-40B4-BE49-F238E27FC236}">
                <a16:creationId xmlns:a16="http://schemas.microsoft.com/office/drawing/2014/main" id="{AC344646-3E53-063A-5C12-6090B5EB445A}"/>
              </a:ext>
            </a:extLst>
          </p:cNvPr>
          <p:cNvSpPr>
            <a:spLocks noGrp="1"/>
          </p:cNvSpPr>
          <p:nvPr>
            <p:ph idx="1"/>
          </p:nvPr>
        </p:nvSpPr>
        <p:spPr>
          <a:xfrm>
            <a:off x="5423877" y="215847"/>
            <a:ext cx="5969547" cy="6239661"/>
          </a:xfrm>
        </p:spPr>
        <p:txBody>
          <a:bodyPr anchor="ctr">
            <a:normAutofit fontScale="92500"/>
          </a:bodyPr>
          <a:lstStyle/>
          <a:p>
            <a:pPr algn="just" rtl="0" fontAlgn="base"/>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J.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Artimová</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and L. Švanda, “Latin as a Language for Specific Purposes: Its Development and Current Trends,”</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Humanising Language Teaching</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vol. 18, pp. 1–11, 2016.  </a:t>
            </a:r>
            <a:endParaRPr lang="en-GB" sz="8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algn="just" rtl="0" fontAlgn="base"/>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J.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Artimová</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L. Švanda, and K. Pořízková,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Podoby</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súčasného</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diagnostického</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záznamu</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in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Dimenzie</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jazykového</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vzdelávania</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v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nefilologických</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odboroch</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Tradícia</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súčasnosť</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1953-2013 </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(Anna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Rollerová</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ed</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pp. 91–101, Bratislava: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Ústav</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cudzích</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jazykov</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LF UK v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Bratislave</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2013.  </a:t>
            </a:r>
            <a:endParaRPr lang="en-GB" sz="8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algn="just" rtl="0" fontAlgn="base"/>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L. F. Bachman and A. S. Palmer, </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Language Testing in Practice: Designing and Developing Useful Language Tests</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Oxford, New York: Oxford University Press, 1996. </a:t>
            </a:r>
            <a:endParaRPr lang="en-GB" sz="8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algn="just" rtl="0" fontAlgn="base"/>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C. Elder, “Exploring the Limits of Authenticity in LSP Testing: The Case of a Specific Purpose Language Test for Health Professionals,” </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Language Testing</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vol. 33, No. 2, pp. 147–152, 2015. </a:t>
            </a:r>
            <a:endParaRPr lang="en-GB" sz="8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algn="just" rtl="0" fontAlgn="base"/>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K.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Fogarasi</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and P. Schneider, “How the Incorrect Use of a Medical Genre Can Result in Erroneous Legal Judgements,” </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CASALC Review</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vol. 5, No. 1, pp. 121–133, 2015. </a:t>
            </a:r>
            <a:endParaRPr lang="en-GB" sz="8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algn="just" rtl="0" fontAlgn="base"/>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K. Fujita, M. Akiyama, K. Park, E. N. Yamaguchi, and H. Furukawa, “Linguistic Analysis of Large-Scale Medical Incident Reports for Patient Safety, </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Studies in Health Technology and Informatics</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vol. 180, pp. 250–4, 2012. </a:t>
            </a:r>
            <a:endParaRPr lang="en-GB" sz="8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algn="just" rtl="0" fontAlgn="base"/>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B.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Hemzal</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and M.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Votava</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Zkratky</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používané</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v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medicíně</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Brno: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Neptun</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2005. </a:t>
            </a:r>
            <a:endParaRPr lang="en-GB" sz="8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algn="just" rtl="0" fontAlgn="base"/>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D. Lippert, </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Die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lateinische</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Diagnose in der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Unfallchirurgie</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und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ihren</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Grenzgebieten</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Wien: Allgemeine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Unfallversicherungsanstalt</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Wien, 2010. </a:t>
            </a:r>
            <a:endParaRPr lang="en-GB" sz="8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algn="just" rtl="0" fontAlgn="base"/>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P.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Nečas</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Empirický</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pohled</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na</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výuku</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latinské</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lékařské</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terminologie</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in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Latinitas</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medica </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(E.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Marečková</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H.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Reichová</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M.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Severová</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Dana Svobodová, and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František</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Šimon</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eds.), pp. 92–100, Brno: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Munipress</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2015. </a:t>
            </a:r>
            <a:endParaRPr lang="en-GB" sz="8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algn="just" rtl="0" fontAlgn="base"/>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K. Pořízková,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Jozefa</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Artimová</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and Libor Švanda,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Latinská</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lékařská</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terminologie</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ve</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světle</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moderních</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výukových</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metod</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ACC Journal</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vol. 19, No. 3, pp. 134–139, 2013. </a:t>
            </a:r>
            <a:endParaRPr lang="en-GB" sz="8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algn="just" rtl="0" fontAlgn="base"/>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K. Pořízková, “Corpus-Based Approaches to Teaching Medical Terminology” in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XVII</a:t>
            </a:r>
            <a:r>
              <a:rPr lang="en-GB" sz="1100" b="0" i="1" baseline="3000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th</a:t>
            </a:r>
            <a:r>
              <a:rPr lang="en-GB" sz="1100" b="0" i="1" baseline="3000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CERCLES. The Future of Language Education in an Increasingly Digital World: Embracing Change</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Porto 15–17 September, 2022. </a:t>
            </a:r>
            <a:endParaRPr lang="en-GB" sz="8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algn="just" rtl="0" fontAlgn="base"/>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K. Pořízková a M.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Blahuš</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Korpus</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autentických</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klinických</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diagnóz</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v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prostředí</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softwaru</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Sketch Engine” in </a:t>
            </a:r>
            <a:r>
              <a:rPr lang="en-GB" sz="1100" b="0" i="1"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Latinitas</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medica </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(E.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Marečková</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H.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Reichová</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M.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Severová</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Dana Svobodová, and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František</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Šimon</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eds.), pp. 31–42, Brno: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Munipress</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2015. </a:t>
            </a:r>
            <a:endParaRPr lang="en-GB" sz="8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algn="just" rtl="0" fontAlgn="base"/>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K. Pořízková and R.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Helán</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“Using Tools of Corpus Linguistics for Investigating and Teaching Language </a:t>
            </a:r>
            <a:r>
              <a:rPr lang="en-GB" sz="1100"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ofor</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Medical Purposes” in </a:t>
            </a:r>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Language Studies at a Higher Education Institution</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Kaunas 2014. </a:t>
            </a:r>
            <a:endParaRPr lang="en-GB" sz="8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algn="just" rtl="0" fontAlgn="base"/>
            <a:r>
              <a:rPr lang="en-GB" sz="1100" b="0" i="1"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The New England Journal of Medicine</a:t>
            </a:r>
            <a:r>
              <a:rPr lang="en-GB" sz="11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Accessed 12 November, 2022. Retrieved from https://www.nejm.org/ </a:t>
            </a:r>
            <a:endParaRPr lang="en-GB" sz="800"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681280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B2F27-4910-C917-8F8E-83CFD69A0239}"/>
              </a:ext>
            </a:extLst>
          </p:cNvPr>
          <p:cNvPicPr>
            <a:picLocks noChangeAspect="1"/>
          </p:cNvPicPr>
          <p:nvPr/>
        </p:nvPicPr>
        <p:blipFill rotWithShape="1">
          <a:blip r:embed="rId2"/>
          <a:srcRect r="24428" b="-1"/>
          <a:stretch/>
        </p:blipFill>
        <p:spPr>
          <a:xfrm>
            <a:off x="20" y="1666568"/>
            <a:ext cx="6106195" cy="5191432"/>
          </a:xfrm>
          <a:prstGeom prst="rect">
            <a:avLst/>
          </a:prstGeom>
          <a:solidFill>
            <a:schemeClr val="accent2">
              <a:lumMod val="20000"/>
              <a:lumOff val="80000"/>
            </a:schemeClr>
          </a:solidFill>
        </p:spPr>
      </p:pic>
      <p:sp>
        <p:nvSpPr>
          <p:cNvPr id="2" name="Nadpis 1">
            <a:extLst>
              <a:ext uri="{FF2B5EF4-FFF2-40B4-BE49-F238E27FC236}">
                <a16:creationId xmlns:a16="http://schemas.microsoft.com/office/drawing/2014/main" id="{AD9873F3-77F9-E8D2-451A-842665C838BE}"/>
              </a:ext>
            </a:extLst>
          </p:cNvPr>
          <p:cNvSpPr>
            <a:spLocks noGrp="1"/>
          </p:cNvSpPr>
          <p:nvPr>
            <p:ph type="title"/>
          </p:nvPr>
        </p:nvSpPr>
        <p:spPr>
          <a:xfrm>
            <a:off x="761801" y="352766"/>
            <a:ext cx="10591999" cy="1023584"/>
          </a:xfrm>
          <a:prstGeom prst="rect">
            <a:avLst/>
          </a:prstGeom>
        </p:spPr>
        <p:txBody>
          <a:bodyPr vert="horz" lIns="91440" tIns="45720" rIns="91440" bIns="45720" rtlCol="0" anchor="ctr">
            <a:normAutofit/>
          </a:bodyPr>
          <a:lstStyle/>
          <a:p>
            <a:r>
              <a:rPr lang="cs-CZ" sz="4000" dirty="0" err="1"/>
              <a:t>Synopsis</a:t>
            </a:r>
            <a:endParaRPr lang="en-US" sz="4000" dirty="0"/>
          </a:p>
        </p:txBody>
      </p:sp>
      <p:sp>
        <p:nvSpPr>
          <p:cNvPr id="4" name="TextovéPole 3">
            <a:extLst>
              <a:ext uri="{FF2B5EF4-FFF2-40B4-BE49-F238E27FC236}">
                <a16:creationId xmlns:a16="http://schemas.microsoft.com/office/drawing/2014/main" id="{D2DF9365-43BD-5E97-2D87-45A01D3432DB}"/>
              </a:ext>
            </a:extLst>
          </p:cNvPr>
          <p:cNvSpPr txBox="1"/>
          <p:nvPr/>
        </p:nvSpPr>
        <p:spPr>
          <a:xfrm>
            <a:off x="6803408" y="2249766"/>
            <a:ext cx="4550391" cy="407030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Introduction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&amp;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Context</a:t>
            </a:r>
            <a:endPar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indent="-228600">
              <a:lnSpc>
                <a:spcPct val="90000"/>
              </a:lnSpc>
              <a:spcAft>
                <a:spcPts val="600"/>
              </a:spcAft>
              <a:buFont typeface="Arial" panose="020B0604020202020204" pitchFamily="34" charset="0"/>
              <a:buChar char="•"/>
            </a:pPr>
            <a:endPar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28600">
              <a:lnSpc>
                <a:spcPct val="90000"/>
              </a:lnSpc>
              <a:spcAft>
                <a:spcPts val="600"/>
              </a:spcAft>
              <a:buFont typeface="Arial" panose="020B0604020202020204" pitchFamily="34" charset="0"/>
              <a:buChar char="•"/>
            </a:pP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Three</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examples</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of</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implementation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in my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teaching</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practice</a:t>
            </a:r>
            <a:endPar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28600">
              <a:lnSpc>
                <a:spcPct val="90000"/>
              </a:lnSpc>
              <a:spcAft>
                <a:spcPts val="600"/>
              </a:spcAft>
              <a:buFont typeface="Arial" panose="020B0604020202020204" pitchFamily="34" charset="0"/>
              <a:buChar char="•"/>
            </a:pPr>
            <a:endPar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28600">
              <a:lnSpc>
                <a:spcPct val="90000"/>
              </a:lnSpc>
              <a:spcAft>
                <a:spcPts val="600"/>
              </a:spcAft>
              <a:buFont typeface="Arial" panose="020B0604020202020204" pitchFamily="34" charset="0"/>
              <a:buChar char="•"/>
            </a:pP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Follow</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-up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exercises</a:t>
            </a:r>
            <a:endPar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28600">
              <a:lnSpc>
                <a:spcPct val="90000"/>
              </a:lnSpc>
              <a:spcAft>
                <a:spcPts val="600"/>
              </a:spcAft>
              <a:buFont typeface="Arial" panose="020B0604020202020204" pitchFamily="34" charset="0"/>
              <a:buChar char="•"/>
            </a:pPr>
            <a:endPar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28600">
              <a:lnSpc>
                <a:spcPct val="90000"/>
              </a:lnSpc>
              <a:spcAft>
                <a:spcPts val="600"/>
              </a:spcAft>
              <a:buFont typeface="Arial" panose="020B0604020202020204" pitchFamily="34" charset="0"/>
              <a:buChar char="•"/>
            </a:pP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Search</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options</a:t>
            </a:r>
            <a:endPar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28600">
              <a:lnSpc>
                <a:spcPct val="90000"/>
              </a:lnSpc>
              <a:spcAft>
                <a:spcPts val="600"/>
              </a:spcAft>
              <a:buFont typeface="Arial" panose="020B0604020202020204" pitchFamily="34" charset="0"/>
              <a:buChar char="•"/>
            </a:pPr>
            <a:endPar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28600">
              <a:lnSpc>
                <a:spcPct val="90000"/>
              </a:lnSpc>
              <a:spcAft>
                <a:spcPts val="600"/>
              </a:spcAft>
              <a:buFont typeface="Arial" panose="020B0604020202020204" pitchFamily="34" charset="0"/>
              <a:buChar char="•"/>
            </a:pP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Conclusion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65943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B2F27-4910-C917-8F8E-83CFD69A0239}"/>
              </a:ext>
            </a:extLst>
          </p:cNvPr>
          <p:cNvPicPr>
            <a:picLocks noChangeAspect="1"/>
          </p:cNvPicPr>
          <p:nvPr/>
        </p:nvPicPr>
        <p:blipFill rotWithShape="1">
          <a:blip r:embed="rId2"/>
          <a:srcRect r="24428" b="-1"/>
          <a:stretch/>
        </p:blipFill>
        <p:spPr>
          <a:xfrm>
            <a:off x="20" y="1666568"/>
            <a:ext cx="6106195" cy="5191432"/>
          </a:xfrm>
          <a:prstGeom prst="rect">
            <a:avLst/>
          </a:prstGeom>
          <a:solidFill>
            <a:schemeClr val="accent2">
              <a:lumMod val="20000"/>
              <a:lumOff val="80000"/>
            </a:schemeClr>
          </a:solidFill>
        </p:spPr>
      </p:pic>
      <p:sp>
        <p:nvSpPr>
          <p:cNvPr id="2" name="Nadpis 1">
            <a:extLst>
              <a:ext uri="{FF2B5EF4-FFF2-40B4-BE49-F238E27FC236}">
                <a16:creationId xmlns:a16="http://schemas.microsoft.com/office/drawing/2014/main" id="{AD9873F3-77F9-E8D2-451A-842665C838BE}"/>
              </a:ext>
            </a:extLst>
          </p:cNvPr>
          <p:cNvSpPr>
            <a:spLocks noGrp="1"/>
          </p:cNvSpPr>
          <p:nvPr>
            <p:ph type="title"/>
          </p:nvPr>
        </p:nvSpPr>
        <p:spPr>
          <a:xfrm>
            <a:off x="761801" y="352766"/>
            <a:ext cx="10591999" cy="1023584"/>
          </a:xfrm>
          <a:prstGeom prst="rect">
            <a:avLst/>
          </a:prstGeom>
        </p:spPr>
        <p:txBody>
          <a:bodyPr vert="horz" lIns="91440" tIns="45720" rIns="91440" bIns="45720" rtlCol="0" anchor="ctr">
            <a:normAutofit/>
          </a:bodyPr>
          <a:lstStyle/>
          <a:p>
            <a:r>
              <a:rPr lang="en-US" sz="4000"/>
              <a:t>Context</a:t>
            </a:r>
          </a:p>
        </p:txBody>
      </p:sp>
      <p:sp>
        <p:nvSpPr>
          <p:cNvPr id="4" name="TextovéPole 3">
            <a:extLst>
              <a:ext uri="{FF2B5EF4-FFF2-40B4-BE49-F238E27FC236}">
                <a16:creationId xmlns:a16="http://schemas.microsoft.com/office/drawing/2014/main" id="{D2DF9365-43BD-5E97-2D87-45A01D3432DB}"/>
              </a:ext>
            </a:extLst>
          </p:cNvPr>
          <p:cNvSpPr txBox="1"/>
          <p:nvPr/>
        </p:nvSpPr>
        <p:spPr>
          <a:xfrm>
            <a:off x="6803408" y="2249766"/>
            <a:ext cx="4550391" cy="4070303"/>
          </a:xfrm>
          <a:prstGeom prst="rect">
            <a:avLst/>
          </a:prstGeom>
        </p:spPr>
        <p:txBody>
          <a:bodyPr vert="horz" lIns="91440" tIns="45720" rIns="91440" bIns="45720" rtlCol="0" anchor="ctr">
            <a:normAutofit lnSpcReduction="10000"/>
          </a:bodyPr>
          <a:lstStyle/>
          <a:p>
            <a:pPr marL="285750" indent="-228600">
              <a:lnSpc>
                <a:spcPct val="90000"/>
              </a:lnSpc>
              <a:spcAft>
                <a:spcPts val="600"/>
              </a:spcAft>
              <a:buFont typeface="Arial" panose="020B0604020202020204" pitchFamily="34" charset="0"/>
              <a:buChar char="•"/>
            </a:pPr>
            <a:r>
              <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two-semester courses of Basic Medical Terminology for international students</a:t>
            </a:r>
          </a:p>
          <a:p>
            <a:pPr indent="-228600">
              <a:lnSpc>
                <a:spcPct val="90000"/>
              </a:lnSpc>
              <a:spcAft>
                <a:spcPts val="600"/>
              </a:spcAft>
              <a:buFont typeface="Arial" panose="020B0604020202020204" pitchFamily="34" charset="0"/>
              <a:buChar char="•"/>
            </a:pPr>
            <a:endPar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28600">
              <a:lnSpc>
                <a:spcPct val="90000"/>
              </a:lnSpc>
              <a:spcAft>
                <a:spcPts val="600"/>
              </a:spcAft>
              <a:buFont typeface="Arial" panose="020B0604020202020204" pitchFamily="34" charset="0"/>
              <a:buChar char="•"/>
            </a:pPr>
            <a:r>
              <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obligatory for the students of general medicine, dentistry, and physiotherapy</a:t>
            </a:r>
          </a:p>
          <a:p>
            <a:pPr marL="285750" indent="-228600">
              <a:lnSpc>
                <a:spcPct val="90000"/>
              </a:lnSpc>
              <a:spcAft>
                <a:spcPts val="600"/>
              </a:spcAft>
              <a:buFont typeface="Arial" panose="020B0604020202020204" pitchFamily="34" charset="0"/>
              <a:buChar char="•"/>
            </a:pPr>
            <a:endPar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28600">
              <a:lnSpc>
                <a:spcPct val="90000"/>
              </a:lnSpc>
              <a:spcAft>
                <a:spcPts val="600"/>
              </a:spcAft>
              <a:buFont typeface="Arial" panose="020B0604020202020204" pitchFamily="34" charset="0"/>
              <a:buChar char="•"/>
            </a:pPr>
            <a:r>
              <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mostly non-native speakers of the language of instruction, i.e. English</a:t>
            </a:r>
          </a:p>
          <a:p>
            <a:pPr marL="285750" indent="-228600">
              <a:lnSpc>
                <a:spcPct val="90000"/>
              </a:lnSpc>
              <a:spcAft>
                <a:spcPts val="600"/>
              </a:spcAft>
              <a:buFont typeface="Arial" panose="020B0604020202020204" pitchFamily="34" charset="0"/>
              <a:buChar char="•"/>
            </a:pPr>
            <a:endPar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28600">
              <a:lnSpc>
                <a:spcPct val="90000"/>
              </a:lnSpc>
              <a:spcAft>
                <a:spcPts val="600"/>
              </a:spcAft>
              <a:buFont typeface="Arial" panose="020B0604020202020204" pitchFamily="34" charset="0"/>
              <a:buChar char="•"/>
            </a:pPr>
            <a:r>
              <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diverse educational and language background</a:t>
            </a:r>
          </a:p>
          <a:p>
            <a:pPr marL="285750" indent="-228600">
              <a:lnSpc>
                <a:spcPct val="90000"/>
              </a:lnSpc>
              <a:spcAft>
                <a:spcPts val="600"/>
              </a:spcAft>
              <a:buFont typeface="Arial" panose="020B0604020202020204" pitchFamily="34" charset="0"/>
              <a:buChar char="•"/>
            </a:pPr>
            <a:endPar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28600">
              <a:lnSpc>
                <a:spcPct val="90000"/>
              </a:lnSpc>
              <a:spcAft>
                <a:spcPts val="600"/>
              </a:spcAft>
              <a:buFont typeface="Arial" panose="020B0604020202020204" pitchFamily="34" charset="0"/>
              <a:buChar char="•"/>
            </a:pPr>
            <a:r>
              <a:rPr lang="en-US"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aiming at language proficiency sufficient to comprehend (not only) Latin parts of medical documentation</a:t>
            </a:r>
          </a:p>
        </p:txBody>
      </p:sp>
    </p:spTree>
    <p:extLst>
      <p:ext uri="{BB962C8B-B14F-4D97-AF65-F5344CB8AC3E}">
        <p14:creationId xmlns:p14="http://schemas.microsoft.com/office/powerpoint/2010/main" val="3420034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B2F27-4910-C917-8F8E-83CFD69A0239}"/>
              </a:ext>
            </a:extLst>
          </p:cNvPr>
          <p:cNvPicPr>
            <a:picLocks noChangeAspect="1"/>
          </p:cNvPicPr>
          <p:nvPr/>
        </p:nvPicPr>
        <p:blipFill rotWithShape="1">
          <a:blip r:embed="rId2"/>
          <a:srcRect r="24428" b="-1"/>
          <a:stretch/>
        </p:blipFill>
        <p:spPr>
          <a:xfrm>
            <a:off x="20" y="1666568"/>
            <a:ext cx="6106195" cy="5191432"/>
          </a:xfrm>
          <a:prstGeom prst="rect">
            <a:avLst/>
          </a:prstGeom>
          <a:solidFill>
            <a:schemeClr val="accent2">
              <a:lumMod val="20000"/>
              <a:lumOff val="80000"/>
            </a:schemeClr>
          </a:solidFill>
        </p:spPr>
      </p:pic>
      <p:sp>
        <p:nvSpPr>
          <p:cNvPr id="2" name="Nadpis 1">
            <a:extLst>
              <a:ext uri="{FF2B5EF4-FFF2-40B4-BE49-F238E27FC236}">
                <a16:creationId xmlns:a16="http://schemas.microsoft.com/office/drawing/2014/main" id="{AD9873F3-77F9-E8D2-451A-842665C838BE}"/>
              </a:ext>
            </a:extLst>
          </p:cNvPr>
          <p:cNvSpPr>
            <a:spLocks noGrp="1"/>
          </p:cNvSpPr>
          <p:nvPr>
            <p:ph type="title"/>
          </p:nvPr>
        </p:nvSpPr>
        <p:spPr>
          <a:xfrm>
            <a:off x="761801" y="352766"/>
            <a:ext cx="10591999" cy="1023584"/>
          </a:xfrm>
          <a:prstGeom prst="rect">
            <a:avLst/>
          </a:prstGeom>
        </p:spPr>
        <p:txBody>
          <a:bodyPr vert="horz" lIns="91440" tIns="45720" rIns="91440" bIns="45720" rtlCol="0" anchor="ctr">
            <a:normAutofit/>
          </a:bodyPr>
          <a:lstStyle/>
          <a:p>
            <a:r>
              <a:rPr lang="cs-CZ" sz="4000" dirty="0" err="1"/>
              <a:t>Methodology</a:t>
            </a:r>
            <a:endParaRPr lang="en-US" sz="4000" dirty="0"/>
          </a:p>
        </p:txBody>
      </p:sp>
      <p:sp>
        <p:nvSpPr>
          <p:cNvPr id="4" name="TextovéPole 3">
            <a:extLst>
              <a:ext uri="{FF2B5EF4-FFF2-40B4-BE49-F238E27FC236}">
                <a16:creationId xmlns:a16="http://schemas.microsoft.com/office/drawing/2014/main" id="{D2DF9365-43BD-5E97-2D87-45A01D3432DB}"/>
              </a:ext>
            </a:extLst>
          </p:cNvPr>
          <p:cNvSpPr txBox="1"/>
          <p:nvPr/>
        </p:nvSpPr>
        <p:spPr>
          <a:xfrm>
            <a:off x="6803408" y="1860062"/>
            <a:ext cx="4550391" cy="4460007"/>
          </a:xfrm>
          <a:prstGeom prst="rect">
            <a:avLst/>
          </a:prstGeom>
        </p:spPr>
        <p:txBody>
          <a:bodyPr vert="horz" lIns="91440" tIns="45720" rIns="91440" bIns="45720" rtlCol="0" anchor="ctr">
            <a:normAutofit fontScale="92500" lnSpcReduction="20000"/>
          </a:bodyPr>
          <a:lstStyle/>
          <a:p>
            <a:r>
              <a:rPr lang="en-US" sz="1800" b="0" i="0" dirty="0">
                <a:solidFill>
                  <a:schemeClr val="tx2"/>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Elder</a:t>
            </a:r>
            <a:r>
              <a:rPr lang="cs-CZ" sz="1800" b="0" i="0" dirty="0">
                <a:solidFill>
                  <a:schemeClr val="tx2"/>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(2015): </a:t>
            </a:r>
            <a:r>
              <a:rPr lang="en-US" sz="1800" b="0" i="0" dirty="0">
                <a:solidFill>
                  <a:schemeClr val="tx2"/>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t>
            </a:r>
            <a:r>
              <a:rPr lang="en-US" sz="1800" b="1" i="0" dirty="0">
                <a:solidFill>
                  <a:schemeClr val="tx2"/>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establishing authenticity </a:t>
            </a:r>
            <a:r>
              <a:rPr lang="en-US" sz="1800" b="0" i="0" dirty="0">
                <a:solidFill>
                  <a:schemeClr val="tx2"/>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is essential in measuring the language abilities and cognitive processes of language learners to predict their performance in future language use”</a:t>
            </a:r>
            <a:endParaRPr lang="cs-CZ" sz="1800" b="0" i="0" dirty="0">
              <a:solidFill>
                <a:schemeClr val="tx2"/>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endPar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GB"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teaching materials </a:t>
            </a:r>
            <a:r>
              <a:rPr lang="en-GB" sz="18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emphasizing closer contact with the real practice</a:t>
            </a:r>
            <a:endParaRPr lang="cs-CZ" sz="18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cs-CZ" sz="1800" b="1"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ethical</a:t>
            </a:r>
            <a:r>
              <a:rPr lang="cs-CZ" sz="18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b="1"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concerns</a:t>
            </a:r>
            <a:r>
              <a:rPr lang="cs-CZ" sz="18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and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implications</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impeding</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sharing</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of</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authentic</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medical</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documentation</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with</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students</a:t>
            </a:r>
            <a:endPar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search</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for</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b="1"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alternative</a:t>
            </a:r>
            <a:r>
              <a:rPr lang="cs-CZ" sz="18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b="1"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sources</a:t>
            </a:r>
            <a:r>
              <a:rPr lang="cs-CZ" sz="18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b="1"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of</a:t>
            </a:r>
            <a:r>
              <a:rPr lang="cs-CZ" sz="18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b="1"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real</a:t>
            </a:r>
            <a:r>
              <a:rPr lang="cs-CZ" sz="18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case </a:t>
            </a:r>
            <a:r>
              <a:rPr lang="cs-CZ" sz="1800" b="1"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records</a:t>
            </a:r>
            <a:endParaRPr lang="cs-CZ" sz="18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cs-CZ" sz="18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ULTIMATE GOAL</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students</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ability</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to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extract</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relevant</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important</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information</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and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pass</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these on in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the</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form</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of</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 </a:t>
            </a:r>
            <a:r>
              <a:rPr lang="cs-CZ" sz="18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structured</a:t>
            </a:r>
            <a:r>
              <a:rPr lang="cs-CZ" sz="18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report</a:t>
            </a:r>
          </a:p>
        </p:txBody>
      </p:sp>
    </p:spTree>
    <p:extLst>
      <p:ext uri="{BB962C8B-B14F-4D97-AF65-F5344CB8AC3E}">
        <p14:creationId xmlns:p14="http://schemas.microsoft.com/office/powerpoint/2010/main" val="96116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B2F27-4910-C917-8F8E-83CFD69A0239}"/>
              </a:ext>
            </a:extLst>
          </p:cNvPr>
          <p:cNvPicPr>
            <a:picLocks noChangeAspect="1"/>
          </p:cNvPicPr>
          <p:nvPr/>
        </p:nvPicPr>
        <p:blipFill rotWithShape="1">
          <a:blip r:embed="rId2"/>
          <a:srcRect r="24428" b="-1"/>
          <a:stretch/>
        </p:blipFill>
        <p:spPr>
          <a:xfrm>
            <a:off x="20" y="1666568"/>
            <a:ext cx="6106195" cy="5191432"/>
          </a:xfrm>
          <a:prstGeom prst="rect">
            <a:avLst/>
          </a:prstGeom>
          <a:solidFill>
            <a:schemeClr val="accent2">
              <a:lumMod val="20000"/>
              <a:lumOff val="80000"/>
            </a:schemeClr>
          </a:solidFill>
        </p:spPr>
      </p:pic>
      <p:sp>
        <p:nvSpPr>
          <p:cNvPr id="2" name="Nadpis 1">
            <a:extLst>
              <a:ext uri="{FF2B5EF4-FFF2-40B4-BE49-F238E27FC236}">
                <a16:creationId xmlns:a16="http://schemas.microsoft.com/office/drawing/2014/main" id="{AD9873F3-77F9-E8D2-451A-842665C838BE}"/>
              </a:ext>
            </a:extLst>
          </p:cNvPr>
          <p:cNvSpPr>
            <a:spLocks noGrp="1"/>
          </p:cNvSpPr>
          <p:nvPr>
            <p:ph type="title"/>
          </p:nvPr>
        </p:nvSpPr>
        <p:spPr>
          <a:xfrm>
            <a:off x="761801" y="352766"/>
            <a:ext cx="10591999" cy="1023584"/>
          </a:xfrm>
          <a:prstGeom prst="rect">
            <a:avLst/>
          </a:prstGeom>
        </p:spPr>
        <p:txBody>
          <a:bodyPr vert="horz" lIns="91440" tIns="45720" rIns="91440" bIns="45720" rtlCol="0" anchor="ctr">
            <a:normAutofit/>
          </a:bodyPr>
          <a:lstStyle/>
          <a:p>
            <a:r>
              <a:rPr lang="en-US" sz="4000" kern="1200" dirty="0">
                <a:solidFill>
                  <a:schemeClr val="tx2"/>
                </a:solidFill>
                <a:latin typeface="+mj-lt"/>
                <a:ea typeface="+mj-ea"/>
                <a:cs typeface="+mj-cs"/>
              </a:rPr>
              <a:t>The New England Journal of Medicine</a:t>
            </a:r>
            <a:endParaRPr lang="en-US" sz="4000" dirty="0"/>
          </a:p>
        </p:txBody>
      </p:sp>
      <p:sp>
        <p:nvSpPr>
          <p:cNvPr id="4" name="TextovéPole 3">
            <a:extLst>
              <a:ext uri="{FF2B5EF4-FFF2-40B4-BE49-F238E27FC236}">
                <a16:creationId xmlns:a16="http://schemas.microsoft.com/office/drawing/2014/main" id="{D2DF9365-43BD-5E97-2D87-45A01D3432DB}"/>
              </a:ext>
            </a:extLst>
          </p:cNvPr>
          <p:cNvSpPr txBox="1"/>
          <p:nvPr/>
        </p:nvSpPr>
        <p:spPr>
          <a:xfrm>
            <a:off x="6803408" y="1860062"/>
            <a:ext cx="4550391" cy="4460007"/>
          </a:xfrm>
          <a:prstGeom prst="rect">
            <a:avLst/>
          </a:prstGeom>
        </p:spPr>
        <p:txBody>
          <a:bodyPr vert="horz" lIns="91440" tIns="45720" rIns="91440" bIns="45720" rtlCol="0" anchor="ctr">
            <a:normAutofit/>
          </a:bodyPr>
          <a:lstStyle/>
          <a:p>
            <a:pPr marL="285750" indent="-285750">
              <a:buFont typeface="Arial" panose="020B0604020202020204" pitchFamily="34" charset="0"/>
              <a:buChar char="•"/>
            </a:pP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research</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articles</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reviews</a:t>
            </a:r>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buFont typeface="Arial" panose="020B0604020202020204" pitchFamily="34" charset="0"/>
              <a:buChar char="•"/>
            </a:pPr>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buFont typeface="Arial" panose="020B0604020202020204" pitchFamily="34" charset="0"/>
              <a:buChar char="•"/>
            </a:pP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wide</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variety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of</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case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records</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from</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all</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main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specialties</a:t>
            </a:r>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buFont typeface="Arial" panose="020B0604020202020204" pitchFamily="34" charset="0"/>
              <a:buChar char="•"/>
            </a:pPr>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buFont typeface="Arial" panose="020B0604020202020204" pitchFamily="34" charset="0"/>
              <a:buChar char="•"/>
            </a:pP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addressed</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to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medical</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professionals</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but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adjustable</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for</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teaching</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needs</a:t>
            </a:r>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buFont typeface="Arial" panose="020B0604020202020204" pitchFamily="34" charset="0"/>
              <a:buChar char="•"/>
            </a:pPr>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buFont typeface="Arial" panose="020B0604020202020204" pitchFamily="34" charset="0"/>
              <a:buChar char="•"/>
            </a:pP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keyword</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search</a:t>
            </a:r>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buFont typeface="Arial" panose="020B0604020202020204" pitchFamily="34" charset="0"/>
              <a:buChar char="•"/>
            </a:pPr>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buFont typeface="Arial" panose="020B0604020202020204" pitchFamily="34" charset="0"/>
              <a:buChar char="•"/>
            </a:pP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images</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test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results</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progress</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of</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disease</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diagnostics</a:t>
            </a:r>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buFont typeface="Arial" panose="020B0604020202020204" pitchFamily="34" charset="0"/>
              <a:buChar char="•"/>
            </a:pPr>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buFont typeface="Arial" panose="020B0604020202020204" pitchFamily="34" charset="0"/>
              <a:buChar char="•"/>
            </a:pP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FREELY ACCESSIBLE</a:t>
            </a:r>
          </a:p>
        </p:txBody>
      </p:sp>
      <p:sp>
        <p:nvSpPr>
          <p:cNvPr id="3" name="TextovéPole 2">
            <a:extLst>
              <a:ext uri="{FF2B5EF4-FFF2-40B4-BE49-F238E27FC236}">
                <a16:creationId xmlns:a16="http://schemas.microsoft.com/office/drawing/2014/main" id="{6265D207-F8F3-9A6D-DA73-DA67756CC084}"/>
              </a:ext>
            </a:extLst>
          </p:cNvPr>
          <p:cNvSpPr txBox="1"/>
          <p:nvPr/>
        </p:nvSpPr>
        <p:spPr>
          <a:xfrm>
            <a:off x="988446" y="1166291"/>
            <a:ext cx="2516571" cy="369332"/>
          </a:xfrm>
          <a:prstGeom prst="rect">
            <a:avLst/>
          </a:prstGeom>
          <a:noFill/>
        </p:spPr>
        <p:txBody>
          <a:bodyPr wrap="square">
            <a:spAutoFit/>
          </a:bodyPr>
          <a:lstStyle/>
          <a:p>
            <a:r>
              <a:rPr lang="cs-CZ" dirty="0">
                <a:latin typeface="Nirmala UI Semilight" panose="020B0402040204020203" pitchFamily="34" charset="0"/>
                <a:ea typeface="Nirmala UI Semilight" panose="020B0402040204020203" pitchFamily="34" charset="0"/>
                <a:cs typeface="Nirmala UI Semilight" panose="020B0402040204020203" pitchFamily="34" charset="0"/>
              </a:rPr>
              <a:t>https://www.nejm.org/</a:t>
            </a:r>
          </a:p>
        </p:txBody>
      </p:sp>
      <p:pic>
        <p:nvPicPr>
          <p:cNvPr id="6" name="Picture 2" descr="New England Journal of Medicine Series on Genomic Medicine">
            <a:extLst>
              <a:ext uri="{FF2B5EF4-FFF2-40B4-BE49-F238E27FC236}">
                <a16:creationId xmlns:a16="http://schemas.microsoft.com/office/drawing/2014/main" id="{A3EDC5A5-FB5A-7C27-BBF9-77FFF6D24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567" y="407034"/>
            <a:ext cx="114300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89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5D017E7-468E-01B4-3C8C-47723A1575C8}"/>
              </a:ext>
            </a:extLst>
          </p:cNvPr>
          <p:cNvSpPr txBox="1"/>
          <p:nvPr/>
        </p:nvSpPr>
        <p:spPr>
          <a:xfrm>
            <a:off x="281354" y="6153611"/>
            <a:ext cx="6096000" cy="369332"/>
          </a:xfrm>
          <a:prstGeom prst="rect">
            <a:avLst/>
          </a:prstGeom>
          <a:noFill/>
        </p:spPr>
        <p:txBody>
          <a:bodyPr wrap="square">
            <a:spAutoFit/>
          </a:bodyPr>
          <a:lstStyle/>
          <a:p>
            <a:r>
              <a:rPr lang="cs-CZ" dirty="0">
                <a:solidFill>
                  <a:srgbClr val="C00000"/>
                </a:solidFill>
                <a:hlinkClick r:id="rId2">
                  <a:extLst>
                    <a:ext uri="{A12FA001-AC4F-418D-AE19-62706E023703}">
                      <ahyp:hlinkClr xmlns:ahyp="http://schemas.microsoft.com/office/drawing/2018/hyperlinkcolor" val="tx"/>
                    </a:ext>
                  </a:extLst>
                </a:hlinkClick>
              </a:rPr>
              <a:t>https://www.nejm.org/doi/full/10.1056/NEJMicm2211242</a:t>
            </a:r>
            <a:r>
              <a:rPr lang="cs-CZ" dirty="0">
                <a:solidFill>
                  <a:srgbClr val="C00000"/>
                </a:solidFill>
              </a:rPr>
              <a:t> </a:t>
            </a:r>
          </a:p>
        </p:txBody>
      </p:sp>
      <p:sp>
        <p:nvSpPr>
          <p:cNvPr id="8" name="TextovéPole 7">
            <a:extLst>
              <a:ext uri="{FF2B5EF4-FFF2-40B4-BE49-F238E27FC236}">
                <a16:creationId xmlns:a16="http://schemas.microsoft.com/office/drawing/2014/main" id="{FD1AAD78-FD4A-5172-6308-66B2B05D6116}"/>
              </a:ext>
            </a:extLst>
          </p:cNvPr>
          <p:cNvSpPr txBox="1"/>
          <p:nvPr/>
        </p:nvSpPr>
        <p:spPr>
          <a:xfrm>
            <a:off x="550506" y="380906"/>
            <a:ext cx="5352393" cy="1446550"/>
          </a:xfrm>
          <a:prstGeom prst="rect">
            <a:avLst/>
          </a:prstGeom>
          <a:noFill/>
        </p:spPr>
        <p:txBody>
          <a:bodyPr wrap="square" rtlCol="0">
            <a:spAutoFit/>
          </a:bodyPr>
          <a:lstStyle/>
          <a:p>
            <a:r>
              <a:rPr lang="cs-CZ" sz="4400" dirty="0" err="1">
                <a:ln w="22225">
                  <a:solidFill>
                    <a:schemeClr val="tx1"/>
                  </a:solidFill>
                  <a:miter lim="800000"/>
                </a:ln>
                <a:latin typeface="Nirmala UI Semilight"/>
                <a:ea typeface="+mj-lt"/>
                <a:cs typeface="+mj-lt"/>
              </a:rPr>
              <a:t>Isolated</a:t>
            </a:r>
            <a:r>
              <a:rPr lang="cs-CZ" sz="4400" dirty="0">
                <a:ln w="22225">
                  <a:solidFill>
                    <a:schemeClr val="tx1"/>
                  </a:solidFill>
                  <a:miter lim="800000"/>
                </a:ln>
                <a:latin typeface="Nirmala UI Semilight"/>
                <a:ea typeface="+mj-lt"/>
                <a:cs typeface="+mj-lt"/>
              </a:rPr>
              <a:t> </a:t>
            </a:r>
            <a:r>
              <a:rPr lang="cs-CZ" sz="4400" dirty="0" err="1">
                <a:ln w="22225">
                  <a:solidFill>
                    <a:schemeClr val="tx1"/>
                  </a:solidFill>
                  <a:miter lim="800000"/>
                </a:ln>
                <a:latin typeface="Nirmala UI Semilight"/>
                <a:ea typeface="+mj-lt"/>
                <a:cs typeface="+mj-lt"/>
              </a:rPr>
              <a:t>ulnar</a:t>
            </a:r>
            <a:r>
              <a:rPr lang="cs-CZ" sz="4400" dirty="0">
                <a:ln w="22225">
                  <a:solidFill>
                    <a:schemeClr val="tx1"/>
                  </a:solidFill>
                  <a:miter lim="800000"/>
                </a:ln>
                <a:latin typeface="Nirmala UI Semilight"/>
                <a:ea typeface="+mj-lt"/>
                <a:cs typeface="+mj-lt"/>
              </a:rPr>
              <a:t> </a:t>
            </a:r>
          </a:p>
          <a:p>
            <a:r>
              <a:rPr lang="cs-CZ" sz="4400" dirty="0" err="1">
                <a:ln w="22225">
                  <a:solidFill>
                    <a:schemeClr val="tx1"/>
                  </a:solidFill>
                  <a:miter lim="800000"/>
                </a:ln>
                <a:latin typeface="Nirmala UI Semilight"/>
                <a:ea typeface="+mj-lt"/>
                <a:cs typeface="+mj-lt"/>
              </a:rPr>
              <a:t>shaft</a:t>
            </a:r>
            <a:r>
              <a:rPr lang="cs-CZ" sz="4400" dirty="0">
                <a:ln w="22225">
                  <a:solidFill>
                    <a:schemeClr val="tx1"/>
                  </a:solidFill>
                  <a:miter lim="800000"/>
                </a:ln>
                <a:latin typeface="Nirmala UI Semilight"/>
                <a:ea typeface="+mj-lt"/>
                <a:cs typeface="+mj-lt"/>
              </a:rPr>
              <a:t> </a:t>
            </a:r>
            <a:r>
              <a:rPr lang="cs-CZ" sz="4400" dirty="0" err="1">
                <a:ln w="22225">
                  <a:solidFill>
                    <a:schemeClr val="tx1"/>
                  </a:solidFill>
                  <a:miter lim="800000"/>
                </a:ln>
                <a:latin typeface="Nirmala UI Semilight"/>
                <a:ea typeface="+mj-lt"/>
                <a:cs typeface="+mj-lt"/>
              </a:rPr>
              <a:t>fracture</a:t>
            </a:r>
            <a:endParaRPr lang="cs-CZ" sz="4400" dirty="0">
              <a:ln w="22225">
                <a:solidFill>
                  <a:schemeClr val="tx1"/>
                </a:solidFill>
                <a:miter lim="800000"/>
              </a:ln>
              <a:latin typeface="Nirmala UI Semilight"/>
              <a:ea typeface="+mj-lt"/>
              <a:cs typeface="+mj-lt"/>
            </a:endParaRPr>
          </a:p>
        </p:txBody>
      </p:sp>
      <p:pic>
        <p:nvPicPr>
          <p:cNvPr id="1026" name="Picture 2">
            <a:extLst>
              <a:ext uri="{FF2B5EF4-FFF2-40B4-BE49-F238E27FC236}">
                <a16:creationId xmlns:a16="http://schemas.microsoft.com/office/drawing/2014/main" id="{51FA2CCD-1405-F553-0170-A8E6EC79E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06" y="2023826"/>
            <a:ext cx="4523911" cy="38073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FEF3B607-C5B1-EBCE-3FA9-6DF10E91DB3C}"/>
              </a:ext>
            </a:extLst>
          </p:cNvPr>
          <p:cNvSpPr txBox="1"/>
          <p:nvPr/>
        </p:nvSpPr>
        <p:spPr>
          <a:xfrm>
            <a:off x="6045679" y="380906"/>
            <a:ext cx="5595815" cy="6894195"/>
          </a:xfrm>
          <a:prstGeom prst="rect">
            <a:avLst/>
          </a:prstGeom>
          <a:noFill/>
        </p:spPr>
        <p:txBody>
          <a:bodyPr wrap="square">
            <a:spAutoFit/>
          </a:bodyPr>
          <a:lstStyle/>
          <a:p>
            <a:pPr algn="just" fontAlgn="base"/>
            <a:r>
              <a:rPr lang="en-US" sz="17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 60-year-old left-handed woman presented to the emergency department with </a:t>
            </a:r>
            <a:r>
              <a:rPr lang="en-US" sz="1700" b="1" i="0" dirty="0">
                <a:solidFill>
                  <a:srgbClr val="C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pain in her left forearm </a:t>
            </a:r>
            <a:r>
              <a:rPr lang="en-US" sz="17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after having been struck by a baseball bat by her partner. On physical examination, </a:t>
            </a:r>
            <a:r>
              <a:rPr lang="en-US" sz="1700" b="1" i="0" dirty="0">
                <a:solidFill>
                  <a:srgbClr val="C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the left forearm was swollen </a:t>
            </a:r>
            <a:r>
              <a:rPr lang="en-US" sz="17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and tender, especially with passive pronation and supination. The overlying skin was intact, and the results of neurovascular examination were normal. No other traumatic injuries were present. Radiographs of the left forearm showed an isolated </a:t>
            </a:r>
            <a:r>
              <a:rPr lang="en-US" sz="1700" b="1" i="0" dirty="0">
                <a:solidFill>
                  <a:srgbClr val="C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ulnar shaft fracture </a:t>
            </a:r>
            <a:r>
              <a:rPr lang="en-US" sz="17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(upper image, anteroposterior view; lower image, lateral view). </a:t>
            </a:r>
            <a:r>
              <a:rPr lang="en-US" sz="1700" b="0" i="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Isolated ulnar shaft fractures, also called “nightstick fractures,” result from blunt force trauma to the forearm. The injury classically occurs when the upper arm is raised in self-defense against an attack to the head or torso, such as in intimate-partner violence</a:t>
            </a:r>
            <a:r>
              <a:rPr lang="en-US" sz="17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as occurred in this case. Comprehensive assessments of the safety and mental health of the patient were performed, and social services were offered. The patient underwent </a:t>
            </a:r>
            <a:r>
              <a:rPr lang="en-US" sz="1700" b="1"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open reduction and internal fixation of the fracture</a:t>
            </a:r>
            <a:r>
              <a:rPr lang="en-US" sz="17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followed by splinting, although this type of injury may be managed nonoperatively in some cases. At follow-up 10 weeks later, the patient had regained full function of her arm; she had obtained a restraining order for protection and was receiving assistance from a social worker.</a:t>
            </a:r>
          </a:p>
          <a:p>
            <a:br>
              <a:rPr lang="en-US" sz="1700" dirty="0"/>
            </a:br>
            <a:endParaRPr lang="cs-CZ" sz="1700" dirty="0"/>
          </a:p>
        </p:txBody>
      </p:sp>
    </p:spTree>
    <p:extLst>
      <p:ext uri="{BB962C8B-B14F-4D97-AF65-F5344CB8AC3E}">
        <p14:creationId xmlns:p14="http://schemas.microsoft.com/office/powerpoint/2010/main" val="172466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44DA56DB-AEFD-F650-5FBE-B0F49A7AD916}"/>
              </a:ext>
            </a:extLst>
          </p:cNvPr>
          <p:cNvSpPr txBox="1"/>
          <p:nvPr/>
        </p:nvSpPr>
        <p:spPr>
          <a:xfrm>
            <a:off x="695569" y="609600"/>
            <a:ext cx="3664786" cy="707886"/>
          </a:xfrm>
          <a:prstGeom prst="rect">
            <a:avLst/>
          </a:prstGeom>
          <a:noFill/>
        </p:spPr>
        <p:txBody>
          <a:bodyPr wrap="none" rtlCol="0">
            <a:spAutoFit/>
          </a:bodyPr>
          <a:lstStyle/>
          <a:p>
            <a:r>
              <a:rPr lang="cs-CZ" sz="4000" dirty="0">
                <a:ln w="22225">
                  <a:solidFill>
                    <a:schemeClr val="tx1"/>
                  </a:solidFill>
                  <a:miter lim="800000"/>
                </a:ln>
                <a:latin typeface="Nirmala UI Semilight"/>
                <a:ea typeface="+mj-lt"/>
                <a:cs typeface="+mj-lt"/>
              </a:rPr>
              <a:t>Placenta </a:t>
            </a:r>
            <a:r>
              <a:rPr lang="cs-CZ" sz="4000" dirty="0" err="1">
                <a:ln w="22225">
                  <a:solidFill>
                    <a:schemeClr val="tx1"/>
                  </a:solidFill>
                  <a:miter lim="800000"/>
                </a:ln>
                <a:latin typeface="Nirmala UI Semilight"/>
                <a:ea typeface="+mj-lt"/>
                <a:cs typeface="+mj-lt"/>
              </a:rPr>
              <a:t>increta</a:t>
            </a:r>
            <a:endParaRPr lang="cs-CZ" sz="4000" dirty="0">
              <a:ln w="22225">
                <a:solidFill>
                  <a:schemeClr val="tx1"/>
                </a:solidFill>
                <a:miter lim="800000"/>
              </a:ln>
              <a:latin typeface="Nirmala UI Semilight"/>
              <a:ea typeface="+mj-lt"/>
              <a:cs typeface="+mj-lt"/>
            </a:endParaRPr>
          </a:p>
        </p:txBody>
      </p:sp>
      <p:pic>
        <p:nvPicPr>
          <p:cNvPr id="3074" name="Picture 2">
            <a:extLst>
              <a:ext uri="{FF2B5EF4-FFF2-40B4-BE49-F238E27FC236}">
                <a16:creationId xmlns:a16="http://schemas.microsoft.com/office/drawing/2014/main" id="{5EAE89F9-D0E5-B9DE-ECC6-D9AAE3582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255" y="1217605"/>
            <a:ext cx="7117180" cy="249472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13E60C51-7E8D-3BED-C43B-A9500BA8CA3B}"/>
              </a:ext>
            </a:extLst>
          </p:cNvPr>
          <p:cNvSpPr txBox="1"/>
          <p:nvPr/>
        </p:nvSpPr>
        <p:spPr>
          <a:xfrm>
            <a:off x="762352" y="3641948"/>
            <a:ext cx="11129639" cy="3293209"/>
          </a:xfrm>
          <a:prstGeom prst="rect">
            <a:avLst/>
          </a:prstGeom>
          <a:noFill/>
        </p:spPr>
        <p:txBody>
          <a:bodyPr wrap="square">
            <a:spAutoFit/>
          </a:bodyPr>
          <a:lstStyle/>
          <a:p>
            <a:pPr algn="just"/>
            <a:r>
              <a:rPr lang="en-US" sz="16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 38-year-old woman who had undergone three low-segment cesarean sections was admitted to the hospital in labor at 36 weeks of gestation. Antenatal ultrasonography suggested </a:t>
            </a:r>
            <a:r>
              <a:rPr lang="en-US" sz="160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placenta accreta </a:t>
            </a:r>
            <a:r>
              <a:rPr lang="en-US" sz="16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(Panel A), with the appearance of irregular vascular spaces (asterisk) and loss of retroplacental hypoechoic stripe (arrowheads), which suggested obliteration of the basal decidua. </a:t>
            </a:r>
            <a:r>
              <a:rPr lang="en-US" sz="1600" b="1" dirty="0">
                <a:solidFill>
                  <a:srgbClr val="C00000"/>
                </a:solidFill>
                <a:latin typeface="Nirmala UI Semilight" panose="020B0402040204020203" pitchFamily="34" charset="0"/>
                <a:ea typeface="Nirmala UI Semilight" panose="020B0402040204020203" pitchFamily="34" charset="0"/>
                <a:cs typeface="Nirmala UI Semilight" panose="020B0402040204020203" pitchFamily="34" charset="0"/>
              </a:rPr>
              <a:t>She underwent an emergency cesarean section</a:t>
            </a:r>
            <a:r>
              <a:rPr lang="en-US" sz="16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which confirmed the abnormal adherence of the placenta to the myometrium. The placenta was left in situ, and a cesarean </a:t>
            </a:r>
            <a:r>
              <a:rPr lang="en-US" sz="1600" b="1" dirty="0">
                <a:solidFill>
                  <a:srgbClr val="C00000"/>
                </a:solidFill>
                <a:latin typeface="Nirmala UI Semilight" panose="020B0402040204020203" pitchFamily="34" charset="0"/>
                <a:ea typeface="Nirmala UI Semilight" panose="020B0402040204020203" pitchFamily="34" charset="0"/>
                <a:cs typeface="Nirmala UI Semilight" panose="020B0402040204020203" pitchFamily="34" charset="0"/>
              </a:rPr>
              <a:t>hysterectomy was performed </a:t>
            </a:r>
            <a:r>
              <a:rPr lang="en-US" sz="16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to decrease the risk of massive hemorrhage. Gross and histopathological examination (Panels B and C) confirmed the diagnosis of placenta increta, with trophoblastic invasion into the myometrium. </a:t>
            </a:r>
            <a:r>
              <a:rPr lang="en-US" sz="1600" b="0" i="0" dirty="0">
                <a:solidFill>
                  <a:srgbClr val="0070C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There is a spectrum of abnormal placentation: </a:t>
            </a:r>
            <a:r>
              <a:rPr lang="en-US" sz="1600" b="1" i="0" dirty="0">
                <a:solidFill>
                  <a:srgbClr val="0070C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placenta </a:t>
            </a:r>
            <a:r>
              <a:rPr lang="en-US" sz="1600" b="1" i="0" dirty="0">
                <a:solidFill>
                  <a:schemeClr val="accent6"/>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accreta</a:t>
            </a:r>
            <a:r>
              <a:rPr lang="en-US" sz="1600" b="1" i="0" dirty="0">
                <a:solidFill>
                  <a:srgbClr val="0070C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sz="1600" b="0" i="0" dirty="0">
                <a:solidFill>
                  <a:srgbClr val="0070C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refers to the </a:t>
            </a:r>
            <a:r>
              <a:rPr lang="en-US" sz="1600" b="1" i="0" dirty="0">
                <a:solidFill>
                  <a:srgbClr val="0070C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attachment</a:t>
            </a:r>
            <a:r>
              <a:rPr lang="en-US" sz="1600" b="0" i="0" dirty="0">
                <a:solidFill>
                  <a:srgbClr val="0070C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of the chorionic villi to the myometrium, </a:t>
            </a:r>
            <a:r>
              <a:rPr lang="en-US" sz="1600" b="1" i="0" dirty="0">
                <a:solidFill>
                  <a:srgbClr val="0070C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placenta </a:t>
            </a:r>
            <a:r>
              <a:rPr lang="en-US" sz="1600" b="1" i="0" dirty="0">
                <a:solidFill>
                  <a:schemeClr val="accent6"/>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increta</a:t>
            </a:r>
            <a:r>
              <a:rPr lang="en-US" sz="1600" b="1" i="0" dirty="0">
                <a:solidFill>
                  <a:srgbClr val="0070C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sz="1600" b="0" i="0" dirty="0">
                <a:solidFill>
                  <a:srgbClr val="0070C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to the </a:t>
            </a:r>
            <a:r>
              <a:rPr lang="en-US" sz="1600" b="1" i="0" dirty="0">
                <a:solidFill>
                  <a:srgbClr val="0070C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invasion</a:t>
            </a:r>
            <a:r>
              <a:rPr lang="en-US" sz="1600" b="0" i="0" dirty="0">
                <a:solidFill>
                  <a:srgbClr val="0070C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of the chorionic villi into the myometrium, and </a:t>
            </a:r>
            <a:r>
              <a:rPr lang="en-US" sz="1600" b="1" i="0" dirty="0">
                <a:solidFill>
                  <a:srgbClr val="0070C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placenta </a:t>
            </a:r>
            <a:r>
              <a:rPr lang="en-US" sz="1600" b="1" i="0" dirty="0" err="1">
                <a:solidFill>
                  <a:schemeClr val="accent6"/>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percreta</a:t>
            </a:r>
            <a:r>
              <a:rPr lang="en-US" sz="1600" b="1" i="0" dirty="0">
                <a:solidFill>
                  <a:srgbClr val="0070C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sz="1600" b="0" i="0" dirty="0">
                <a:solidFill>
                  <a:srgbClr val="0070C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to </a:t>
            </a:r>
            <a:r>
              <a:rPr lang="en-US" sz="1600" b="1" i="0" dirty="0">
                <a:solidFill>
                  <a:srgbClr val="0070C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invasion through </a:t>
            </a:r>
            <a:r>
              <a:rPr lang="en-US" sz="1600" b="0" i="0" dirty="0">
                <a:solidFill>
                  <a:srgbClr val="0070C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the myometrium, with or without involvement of surrounding structures. </a:t>
            </a:r>
            <a:r>
              <a:rPr lang="en-US" sz="16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Abnormal placentation may be suspected on ultrasonography or magnetic resonance imaging but can be diagnosed definitively only on histopathological examination. The patient’s postoperative course was uncomplicated. She was discharged home with her newborn on the fifth postoperative day, and both mother and child remained well at follow-up 12 months after delivery.</a:t>
            </a:r>
            <a:endParaRPr lang="cs-CZ" sz="1600" dirty="0">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7" name="TextovéPole 6">
            <a:extLst>
              <a:ext uri="{FF2B5EF4-FFF2-40B4-BE49-F238E27FC236}">
                <a16:creationId xmlns:a16="http://schemas.microsoft.com/office/drawing/2014/main" id="{FCC512E7-BC96-8087-7CE2-FBC1794D13F3}"/>
              </a:ext>
            </a:extLst>
          </p:cNvPr>
          <p:cNvSpPr txBox="1"/>
          <p:nvPr/>
        </p:nvSpPr>
        <p:spPr>
          <a:xfrm>
            <a:off x="8794801" y="1506447"/>
            <a:ext cx="2554944" cy="923330"/>
          </a:xfrm>
          <a:prstGeom prst="rect">
            <a:avLst/>
          </a:prstGeom>
          <a:noFill/>
        </p:spPr>
        <p:txBody>
          <a:bodyPr wrap="square" rtlCol="0">
            <a:spAutoFit/>
          </a:bodyPr>
          <a:lstStyle/>
          <a:p>
            <a:r>
              <a:rPr lang="cs-CZ" dirty="0"/>
              <a:t>AD- 	</a:t>
            </a:r>
            <a:r>
              <a:rPr lang="cs-CZ" b="1" dirty="0" err="1"/>
              <a:t>ac</a:t>
            </a:r>
            <a:r>
              <a:rPr lang="cs-CZ" dirty="0" err="1"/>
              <a:t>creta</a:t>
            </a:r>
            <a:endParaRPr lang="cs-CZ" dirty="0"/>
          </a:p>
          <a:p>
            <a:r>
              <a:rPr lang="cs-CZ" dirty="0"/>
              <a:t>IN-	</a:t>
            </a:r>
            <a:r>
              <a:rPr lang="cs-CZ" b="1" dirty="0" err="1"/>
              <a:t>in</a:t>
            </a:r>
            <a:r>
              <a:rPr lang="cs-CZ" dirty="0" err="1"/>
              <a:t>creta</a:t>
            </a:r>
            <a:endParaRPr lang="cs-CZ" dirty="0"/>
          </a:p>
          <a:p>
            <a:r>
              <a:rPr lang="cs-CZ" dirty="0"/>
              <a:t>PER-	</a:t>
            </a:r>
            <a:r>
              <a:rPr lang="cs-CZ" b="1" dirty="0" err="1"/>
              <a:t>per</a:t>
            </a:r>
            <a:r>
              <a:rPr lang="cs-CZ" dirty="0" err="1"/>
              <a:t>creta</a:t>
            </a:r>
            <a:endParaRPr lang="cs-CZ" dirty="0"/>
          </a:p>
        </p:txBody>
      </p:sp>
      <p:sp>
        <p:nvSpPr>
          <p:cNvPr id="8" name="TextovéPole 7">
            <a:extLst>
              <a:ext uri="{FF2B5EF4-FFF2-40B4-BE49-F238E27FC236}">
                <a16:creationId xmlns:a16="http://schemas.microsoft.com/office/drawing/2014/main" id="{81C71A65-3E1E-9AC0-FABB-BCB3EABCE540}"/>
              </a:ext>
            </a:extLst>
          </p:cNvPr>
          <p:cNvSpPr txBox="1"/>
          <p:nvPr/>
        </p:nvSpPr>
        <p:spPr>
          <a:xfrm>
            <a:off x="8262883" y="1217605"/>
            <a:ext cx="2944973" cy="369332"/>
          </a:xfrm>
          <a:prstGeom prst="rect">
            <a:avLst/>
          </a:prstGeom>
          <a:noFill/>
        </p:spPr>
        <p:txBody>
          <a:bodyPr wrap="none" rtlCol="0">
            <a:spAutoFit/>
          </a:bodyPr>
          <a:lstStyle/>
          <a:p>
            <a:r>
              <a:rPr lang="cs-CZ" dirty="0"/>
              <a:t>Latin </a:t>
            </a:r>
            <a:r>
              <a:rPr lang="cs-CZ" dirty="0" err="1"/>
              <a:t>prefixes</a:t>
            </a:r>
            <a:r>
              <a:rPr lang="cs-CZ" dirty="0"/>
              <a:t> in </a:t>
            </a:r>
            <a:r>
              <a:rPr lang="cs-CZ" dirty="0" err="1"/>
              <a:t>clinical</a:t>
            </a:r>
            <a:r>
              <a:rPr lang="cs-CZ" dirty="0"/>
              <a:t> </a:t>
            </a:r>
            <a:r>
              <a:rPr lang="cs-CZ" dirty="0" err="1"/>
              <a:t>terms</a:t>
            </a:r>
            <a:endParaRPr lang="cs-CZ" dirty="0"/>
          </a:p>
        </p:txBody>
      </p:sp>
      <p:sp>
        <p:nvSpPr>
          <p:cNvPr id="9" name="Zástupný obsah 2">
            <a:extLst>
              <a:ext uri="{FF2B5EF4-FFF2-40B4-BE49-F238E27FC236}">
                <a16:creationId xmlns:a16="http://schemas.microsoft.com/office/drawing/2014/main" id="{1F398E51-8AE1-1E8C-2A72-AC2C36273528}"/>
              </a:ext>
            </a:extLst>
          </p:cNvPr>
          <p:cNvSpPr txBox="1">
            <a:spLocks/>
          </p:cNvSpPr>
          <p:nvPr/>
        </p:nvSpPr>
        <p:spPr>
          <a:xfrm>
            <a:off x="8262883" y="2464965"/>
            <a:ext cx="2883119" cy="1055077"/>
          </a:xfrm>
          <a:prstGeom prst="rect">
            <a:avLst/>
          </a:prstGeom>
          <a:solidFill>
            <a:schemeClr val="accent5">
              <a:lumMod val="20000"/>
              <a:lumOff val="80000"/>
            </a:schemeClr>
          </a:solidFill>
          <a:ln w="34925" cmpd="sng">
            <a:solidFill>
              <a:schemeClr val="accent5"/>
            </a:solidFill>
            <a:extLst>
              <a:ext uri="{C807C97D-BFC1-408E-A445-0C87EB9F89A2}">
                <ask:lineSketchStyleProps xmlns:ask="http://schemas.microsoft.com/office/drawing/2018/sketchyshapes" sd="1219033472">
                  <a:custGeom>
                    <a:avLst/>
                    <a:gdLst>
                      <a:gd name="connsiteX0" fmla="*/ 0 w 5402344"/>
                      <a:gd name="connsiteY0" fmla="*/ 0 h 1775414"/>
                      <a:gd name="connsiteX1" fmla="*/ 5402344 w 5402344"/>
                      <a:gd name="connsiteY1" fmla="*/ 0 h 1775414"/>
                      <a:gd name="connsiteX2" fmla="*/ 5402344 w 5402344"/>
                      <a:gd name="connsiteY2" fmla="*/ 1775414 h 1775414"/>
                      <a:gd name="connsiteX3" fmla="*/ 0 w 5402344"/>
                      <a:gd name="connsiteY3" fmla="*/ 1775414 h 1775414"/>
                      <a:gd name="connsiteX4" fmla="*/ 0 w 5402344"/>
                      <a:gd name="connsiteY4" fmla="*/ 0 h 177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2344" h="1775414" fill="none" extrusionOk="0">
                        <a:moveTo>
                          <a:pt x="0" y="0"/>
                        </a:moveTo>
                        <a:cubicBezTo>
                          <a:pt x="1446504" y="-49533"/>
                          <a:pt x="2983325" y="-14809"/>
                          <a:pt x="5402344" y="0"/>
                        </a:cubicBezTo>
                        <a:cubicBezTo>
                          <a:pt x="5244284" y="806821"/>
                          <a:pt x="5247166" y="1591646"/>
                          <a:pt x="5402344" y="1775414"/>
                        </a:cubicBezTo>
                        <a:cubicBezTo>
                          <a:pt x="3477045" y="1727183"/>
                          <a:pt x="2588942" y="1859869"/>
                          <a:pt x="0" y="1775414"/>
                        </a:cubicBezTo>
                        <a:cubicBezTo>
                          <a:pt x="-114510" y="1362749"/>
                          <a:pt x="-145296" y="397338"/>
                          <a:pt x="0" y="0"/>
                        </a:cubicBezTo>
                        <a:close/>
                      </a:path>
                      <a:path w="5402344" h="1775414" stroke="0" extrusionOk="0">
                        <a:moveTo>
                          <a:pt x="0" y="0"/>
                        </a:moveTo>
                        <a:cubicBezTo>
                          <a:pt x="1656853" y="118645"/>
                          <a:pt x="3488357" y="116012"/>
                          <a:pt x="5402344" y="0"/>
                        </a:cubicBezTo>
                        <a:cubicBezTo>
                          <a:pt x="5461371" y="375465"/>
                          <a:pt x="5388193" y="1030384"/>
                          <a:pt x="5402344" y="1775414"/>
                        </a:cubicBezTo>
                        <a:cubicBezTo>
                          <a:pt x="3788250" y="1910014"/>
                          <a:pt x="2575292" y="1618218"/>
                          <a:pt x="0" y="1775414"/>
                        </a:cubicBezTo>
                        <a:cubicBezTo>
                          <a:pt x="-15933" y="1161570"/>
                          <a:pt x="-142433" y="829735"/>
                          <a:pt x="0" y="0"/>
                        </a:cubicBezTo>
                        <a:close/>
                      </a:path>
                    </a:pathLst>
                  </a:custGeom>
                  <ask:type>
                    <ask:lineSketchNone/>
                  </ask:type>
                </ask:lineSketchStyleProps>
              </a:ext>
            </a:extLst>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Sectio</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caesarea</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acuta</a:t>
            </a: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lgn="just">
              <a:lnSpc>
                <a:spcPct val="150000"/>
              </a:lnSpc>
              <a:buFont typeface="Arial" panose="020B0604020202020204" pitchFamily="34" charset="0"/>
              <a:buNone/>
            </a:pP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St.p</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hysterectomiam</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totalem</a:t>
            </a: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lgn="just">
              <a:lnSpc>
                <a:spcPct val="150000"/>
              </a:lnSpc>
              <a:buFont typeface="Arial" panose="020B0604020202020204" pitchFamily="34" charset="0"/>
              <a:buNone/>
            </a:pP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Font typeface="Arial" panose="020B0604020202020204" pitchFamily="34" charset="0"/>
              <a:buNone/>
            </a:pPr>
            <a:endParaRPr lang="cs-CZ" dirty="0">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15886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4E432-2082-0AA2-3EC2-53C1FB114EA0}"/>
              </a:ext>
            </a:extLst>
          </p:cNvPr>
          <p:cNvSpPr>
            <a:spLocks noGrp="1"/>
          </p:cNvSpPr>
          <p:nvPr>
            <p:ph type="title"/>
          </p:nvPr>
        </p:nvSpPr>
        <p:spPr>
          <a:xfrm>
            <a:off x="595923" y="303911"/>
            <a:ext cx="4940431" cy="775518"/>
          </a:xfrm>
        </p:spPr>
        <p:txBody>
          <a:bodyPr>
            <a:normAutofit fontScale="90000"/>
          </a:bodyPr>
          <a:lstStyle/>
          <a:p>
            <a:r>
              <a:rPr lang="cs-CZ" dirty="0">
                <a:ln w="22225">
                  <a:solidFill>
                    <a:schemeClr val="tx1"/>
                  </a:solidFill>
                  <a:miter lim="800000"/>
                </a:ln>
                <a:latin typeface="Nirmala UI Semilight"/>
                <a:ea typeface="+mj-lt"/>
                <a:cs typeface="+mj-lt"/>
              </a:rPr>
              <a:t>A </a:t>
            </a:r>
            <a:r>
              <a:rPr lang="cs-CZ" dirty="0" err="1">
                <a:ln w="22225">
                  <a:solidFill>
                    <a:schemeClr val="tx1"/>
                  </a:solidFill>
                  <a:miter lim="800000"/>
                </a:ln>
                <a:latin typeface="Nirmala UI Semilight"/>
                <a:ea typeface="+mj-lt"/>
                <a:cs typeface="+mj-lt"/>
              </a:rPr>
              <a:t>child</a:t>
            </a:r>
            <a:r>
              <a:rPr lang="cs-CZ" dirty="0">
                <a:ln w="22225">
                  <a:solidFill>
                    <a:schemeClr val="tx1"/>
                  </a:solidFill>
                  <a:miter lim="800000"/>
                </a:ln>
                <a:latin typeface="Nirmala UI Semilight"/>
                <a:ea typeface="+mj-lt"/>
                <a:cs typeface="+mj-lt"/>
              </a:rPr>
              <a:t> </a:t>
            </a:r>
            <a:r>
              <a:rPr lang="cs-CZ" dirty="0" err="1">
                <a:ln w="22225">
                  <a:solidFill>
                    <a:schemeClr val="tx1"/>
                  </a:solidFill>
                  <a:miter lim="800000"/>
                </a:ln>
                <a:latin typeface="Nirmala UI Semilight"/>
                <a:ea typeface="+mj-lt"/>
                <a:cs typeface="+mj-lt"/>
              </a:rPr>
              <a:t>inhaling</a:t>
            </a:r>
            <a:r>
              <a:rPr lang="cs-CZ" dirty="0">
                <a:ln w="22225">
                  <a:solidFill>
                    <a:schemeClr val="tx1"/>
                  </a:solidFill>
                  <a:miter lim="800000"/>
                </a:ln>
                <a:latin typeface="Nirmala UI Semilight"/>
                <a:ea typeface="+mj-lt"/>
                <a:cs typeface="+mj-lt"/>
              </a:rPr>
              <a:t> food</a:t>
            </a:r>
          </a:p>
        </p:txBody>
      </p:sp>
      <p:sp>
        <p:nvSpPr>
          <p:cNvPr id="8" name="Zástupný obsah 2">
            <a:extLst>
              <a:ext uri="{FF2B5EF4-FFF2-40B4-BE49-F238E27FC236}">
                <a16:creationId xmlns:a16="http://schemas.microsoft.com/office/drawing/2014/main" id="{7B781836-A964-A8C8-9838-FE8896863EE0}"/>
              </a:ext>
            </a:extLst>
          </p:cNvPr>
          <p:cNvSpPr>
            <a:spLocks noGrp="1"/>
          </p:cNvSpPr>
          <p:nvPr>
            <p:ph idx="1"/>
          </p:nvPr>
        </p:nvSpPr>
        <p:spPr>
          <a:xfrm>
            <a:off x="6854632" y="1229710"/>
            <a:ext cx="4880609" cy="1990714"/>
          </a:xfrm>
          <a:solidFill>
            <a:schemeClr val="accent5">
              <a:lumMod val="20000"/>
              <a:lumOff val="80000"/>
            </a:schemeClr>
          </a:solidFill>
          <a:ln w="34925" cmpd="sng">
            <a:solidFill>
              <a:schemeClr val="accent5"/>
            </a:solidFill>
            <a:extLst>
              <a:ext uri="{C807C97D-BFC1-408E-A445-0C87EB9F89A2}">
                <ask:lineSketchStyleProps xmlns:ask="http://schemas.microsoft.com/office/drawing/2018/sketchyshapes" sd="1219033472">
                  <a:custGeom>
                    <a:avLst/>
                    <a:gdLst>
                      <a:gd name="connsiteX0" fmla="*/ 0 w 5402344"/>
                      <a:gd name="connsiteY0" fmla="*/ 0 h 1775414"/>
                      <a:gd name="connsiteX1" fmla="*/ 5402344 w 5402344"/>
                      <a:gd name="connsiteY1" fmla="*/ 0 h 1775414"/>
                      <a:gd name="connsiteX2" fmla="*/ 5402344 w 5402344"/>
                      <a:gd name="connsiteY2" fmla="*/ 1775414 h 1775414"/>
                      <a:gd name="connsiteX3" fmla="*/ 0 w 5402344"/>
                      <a:gd name="connsiteY3" fmla="*/ 1775414 h 1775414"/>
                      <a:gd name="connsiteX4" fmla="*/ 0 w 5402344"/>
                      <a:gd name="connsiteY4" fmla="*/ 0 h 177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2344" h="1775414" fill="none" extrusionOk="0">
                        <a:moveTo>
                          <a:pt x="0" y="0"/>
                        </a:moveTo>
                        <a:cubicBezTo>
                          <a:pt x="1446504" y="-49533"/>
                          <a:pt x="2983325" y="-14809"/>
                          <a:pt x="5402344" y="0"/>
                        </a:cubicBezTo>
                        <a:cubicBezTo>
                          <a:pt x="5244284" y="806821"/>
                          <a:pt x="5247166" y="1591646"/>
                          <a:pt x="5402344" y="1775414"/>
                        </a:cubicBezTo>
                        <a:cubicBezTo>
                          <a:pt x="3477045" y="1727183"/>
                          <a:pt x="2588942" y="1859869"/>
                          <a:pt x="0" y="1775414"/>
                        </a:cubicBezTo>
                        <a:cubicBezTo>
                          <a:pt x="-114510" y="1362749"/>
                          <a:pt x="-145296" y="397338"/>
                          <a:pt x="0" y="0"/>
                        </a:cubicBezTo>
                        <a:close/>
                      </a:path>
                      <a:path w="5402344" h="1775414" stroke="0" extrusionOk="0">
                        <a:moveTo>
                          <a:pt x="0" y="0"/>
                        </a:moveTo>
                        <a:cubicBezTo>
                          <a:pt x="1656853" y="118645"/>
                          <a:pt x="3488357" y="116012"/>
                          <a:pt x="5402344" y="0"/>
                        </a:cubicBezTo>
                        <a:cubicBezTo>
                          <a:pt x="5461371" y="375465"/>
                          <a:pt x="5388193" y="1030384"/>
                          <a:pt x="5402344" y="1775414"/>
                        </a:cubicBezTo>
                        <a:cubicBezTo>
                          <a:pt x="3788250" y="1910014"/>
                          <a:pt x="2575292" y="1618218"/>
                          <a:pt x="0" y="1775414"/>
                        </a:cubicBezTo>
                        <a:cubicBezTo>
                          <a:pt x="-15933" y="1161570"/>
                          <a:pt x="-142433" y="829735"/>
                          <a:pt x="0" y="0"/>
                        </a:cubicBezTo>
                        <a:close/>
                      </a:path>
                    </a:pathLst>
                  </a:custGeom>
                  <ask:type>
                    <ask:lineSketchNone/>
                  </ask:type>
                </ask:lineSketchStyleProps>
              </a:ext>
            </a:extLst>
          </a:ln>
        </p:spPr>
        <p:txBody>
          <a:bodyPr>
            <a:normAutofit fontScale="92500" lnSpcReduction="10000"/>
          </a:bodyPr>
          <a:lstStyle/>
          <a:p>
            <a:pPr marL="0" indent="0" algn="just">
              <a:lnSpc>
                <a:spcPct val="150000"/>
              </a:lnSpc>
              <a:buNone/>
            </a:pP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Corpus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alienum</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bronchi</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lateris</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sinistri</a:t>
            </a: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lgn="just">
              <a:lnSpc>
                <a:spcPct val="150000"/>
              </a:lnSpc>
              <a:buNone/>
            </a:pP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Infans</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cum</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tussi</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et stridore</a:t>
            </a:r>
          </a:p>
          <a:p>
            <a:pPr marL="0" indent="0" algn="just">
              <a:lnSpc>
                <a:spcPct val="150000"/>
              </a:lnSpc>
              <a:buNone/>
            </a:pP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Status post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bronchoscopiam</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in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situ</a:t>
            </a: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lgn="just">
              <a:lnSpc>
                <a:spcPct val="150000"/>
              </a:lnSpc>
              <a:buNone/>
            </a:pP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Extractio</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corporis</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alieni</a:t>
            </a: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lgn="just">
              <a:lnSpc>
                <a:spcPct val="150000"/>
              </a:lnSpc>
              <a:buNone/>
            </a:pP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Suspicio</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obstructionis</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respiratoriae</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partialis</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bronchi</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lateris</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sinistri</a:t>
            </a: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endParaRPr lang="cs-CZ" dirty="0">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7" name="TextovéPole 6">
            <a:extLst>
              <a:ext uri="{FF2B5EF4-FFF2-40B4-BE49-F238E27FC236}">
                <a16:creationId xmlns:a16="http://schemas.microsoft.com/office/drawing/2014/main" id="{9B4C1864-9AE5-163C-248B-2D5E5C2F3047}"/>
              </a:ext>
            </a:extLst>
          </p:cNvPr>
          <p:cNvSpPr txBox="1"/>
          <p:nvPr/>
        </p:nvSpPr>
        <p:spPr>
          <a:xfrm>
            <a:off x="6356030" y="756263"/>
            <a:ext cx="6053419" cy="646331"/>
          </a:xfrm>
          <a:prstGeom prst="rect">
            <a:avLst/>
          </a:prstGeom>
          <a:noFill/>
        </p:spPr>
        <p:txBody>
          <a:bodyPr wrap="square" rtlCol="0">
            <a:spAutoFit/>
          </a:bodyPr>
          <a:lstStyle/>
          <a:p>
            <a:r>
              <a:rPr lang="en-GB" dirty="0">
                <a:solidFill>
                  <a:srgbClr val="C00000"/>
                </a:solidFill>
                <a:hlinkClick r:id="rId2">
                  <a:extLst>
                    <a:ext uri="{A12FA001-AC4F-418D-AE19-62706E023703}">
                      <ahyp:hlinkClr xmlns:ahyp="http://schemas.microsoft.com/office/drawing/2018/hyperlinkcolor" val="tx"/>
                    </a:ext>
                  </a:extLst>
                </a:hlinkClick>
              </a:rPr>
              <a:t>https://www.nejm.org/doi/full/10.1056/NEJMicm2115363</a:t>
            </a:r>
            <a:endParaRPr lang="cs-CZ" dirty="0">
              <a:solidFill>
                <a:srgbClr val="C00000"/>
              </a:solidFill>
            </a:endParaRPr>
          </a:p>
          <a:p>
            <a:endParaRPr lang="cs-CZ" dirty="0">
              <a:solidFill>
                <a:srgbClr val="C00000"/>
              </a:solidFill>
            </a:endParaRPr>
          </a:p>
        </p:txBody>
      </p:sp>
      <p:pic>
        <p:nvPicPr>
          <p:cNvPr id="2052" name="Picture 4">
            <a:extLst>
              <a:ext uri="{FF2B5EF4-FFF2-40B4-BE49-F238E27FC236}">
                <a16:creationId xmlns:a16="http://schemas.microsoft.com/office/drawing/2014/main" id="{70EC3111-6B0C-ECFA-DE04-8A024D739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23" y="1229710"/>
            <a:ext cx="6141020" cy="199071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FB4E5AE4-EBBF-75C9-4E5A-6B4A9C5F61E2}"/>
              </a:ext>
            </a:extLst>
          </p:cNvPr>
          <p:cNvSpPr txBox="1"/>
          <p:nvPr/>
        </p:nvSpPr>
        <p:spPr>
          <a:xfrm>
            <a:off x="542817" y="3429000"/>
            <a:ext cx="11192424" cy="3046988"/>
          </a:xfrm>
          <a:prstGeom prst="rect">
            <a:avLst/>
          </a:prstGeom>
          <a:noFill/>
        </p:spPr>
        <p:txBody>
          <a:bodyPr wrap="square">
            <a:spAutoFit/>
          </a:bodyPr>
          <a:lstStyle/>
          <a:p>
            <a:pPr algn="just"/>
            <a:r>
              <a:rPr lang="en-US" sz="16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 healthy </a:t>
            </a:r>
            <a:r>
              <a:rPr lang="en-US" sz="1600" b="1" dirty="0">
                <a:solidFill>
                  <a:srgbClr val="C00000"/>
                </a:solidFill>
                <a:latin typeface="Nirmala UI Semilight" panose="020B0402040204020203" pitchFamily="34" charset="0"/>
                <a:ea typeface="Nirmala UI Semilight" panose="020B0402040204020203" pitchFamily="34" charset="0"/>
                <a:cs typeface="Nirmala UI Semilight" panose="020B0402040204020203" pitchFamily="34" charset="0"/>
              </a:rPr>
              <a:t>12-month-old girl </a:t>
            </a:r>
            <a:r>
              <a:rPr lang="en-US" sz="16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was brought to the emergency department with a 4-hour history of </a:t>
            </a:r>
            <a:r>
              <a:rPr lang="en-US" sz="1600" b="1" dirty="0">
                <a:solidFill>
                  <a:srgbClr val="C00000"/>
                </a:solidFill>
                <a:latin typeface="Nirmala UI Semilight" panose="020B0402040204020203" pitchFamily="34" charset="0"/>
                <a:ea typeface="Nirmala UI Semilight" panose="020B0402040204020203" pitchFamily="34" charset="0"/>
                <a:cs typeface="Nirmala UI Semilight" panose="020B0402040204020203" pitchFamily="34" charset="0"/>
              </a:rPr>
              <a:t>coughing and stridor</a:t>
            </a:r>
            <a:r>
              <a:rPr lang="en-US" sz="16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Four hours earlier, she had choked while eating. Her respiratory rate was 38 breaths per minute, and her oxygen saturation was 98% while she was breathing ambient air. On examination, she appeared well. No cough or stridor was observed. Crackles and wheezing were heard in the right lung, and the left lung was clear. A chest radiograph showed opacification and volume loss in the right lung, rightward shift of the mediastinum, and hyperinflation of the left lung (Panel A). Given the abnormal radiographic appearance of the right lung, there was </a:t>
            </a:r>
            <a:r>
              <a:rPr lang="en-US" sz="1600" b="1" dirty="0">
                <a:solidFill>
                  <a:srgbClr val="C00000"/>
                </a:solidFill>
                <a:latin typeface="Nirmala UI Semilight" panose="020B0402040204020203" pitchFamily="34" charset="0"/>
                <a:ea typeface="Nirmala UI Semilight" panose="020B0402040204020203" pitchFamily="34" charset="0"/>
                <a:cs typeface="Nirmala UI Semilight" panose="020B0402040204020203" pitchFamily="34" charset="0"/>
              </a:rPr>
              <a:t>concern about right-airway obstruction</a:t>
            </a:r>
            <a:r>
              <a:rPr lang="en-US" sz="16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However, during rigid </a:t>
            </a:r>
            <a:r>
              <a:rPr lang="en-US" sz="1600" b="1" dirty="0">
                <a:solidFill>
                  <a:srgbClr val="C00000"/>
                </a:solidFill>
                <a:latin typeface="Nirmala UI Semilight" panose="020B0402040204020203" pitchFamily="34" charset="0"/>
                <a:ea typeface="Nirmala UI Semilight" panose="020B0402040204020203" pitchFamily="34" charset="0"/>
                <a:cs typeface="Nirmala UI Semilight" panose="020B0402040204020203" pitchFamily="34" charset="0"/>
              </a:rPr>
              <a:t>bronchoscopy, a foreign body was removed from the left mainstem bronchus</a:t>
            </a:r>
            <a:r>
              <a:rPr lang="en-US" sz="16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Partial airway obstruction in the left mainstem bronchus had resulted in </a:t>
            </a:r>
            <a:r>
              <a:rPr lang="en-US" sz="1600" b="1" i="0" dirty="0">
                <a:solidFill>
                  <a:schemeClr val="accent6"/>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hyperinflation</a:t>
            </a:r>
            <a:r>
              <a:rPr lang="en-US" sz="16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on that side, with passive </a:t>
            </a:r>
            <a:r>
              <a:rPr lang="en-US" sz="1600" b="1" i="0" dirty="0">
                <a:solidFill>
                  <a:schemeClr val="accent6"/>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atelectasis</a:t>
            </a:r>
            <a:r>
              <a:rPr lang="en-US" sz="16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and opacification on the right side. </a:t>
            </a:r>
            <a:r>
              <a:rPr lang="en-US" sz="1600" b="0" i="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Foreign-body aspiration in children is potentially life-threatening. It is important to note that chest radiographs may appear normal when radiolucent objects are aspirated.</a:t>
            </a:r>
            <a:r>
              <a:rPr lang="en-US" sz="16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sz="1600" b="0" i="0" dirty="0">
                <a:solidFill>
                  <a:schemeClr val="accent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High clinical suspicion of foreign-body aspiration should prompt bronchoscopy in order to avoid acute and chronic complications. </a:t>
            </a:r>
            <a:r>
              <a:rPr lang="en-US" sz="16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 repeat chest radiograph in this patient was normal (Panel B), but her course was </a:t>
            </a:r>
            <a:r>
              <a:rPr lang="en-US" sz="1600" dirty="0">
                <a:solidFill>
                  <a:srgbClr val="4D4D4D"/>
                </a:solidFill>
                <a:latin typeface="Nirmala UI Semilight" panose="020B0402040204020203" pitchFamily="34" charset="0"/>
                <a:ea typeface="Nirmala UI Semilight" panose="020B0402040204020203" pitchFamily="34" charset="0"/>
                <a:cs typeface="Nirmala UI Semilight" panose="020B0402040204020203" pitchFamily="34" charset="0"/>
              </a:rPr>
              <a:t>complicated by pneumonia, </a:t>
            </a:r>
            <a:r>
              <a:rPr lang="en-US" sz="1600" b="0" i="0" dirty="0">
                <a:solidFill>
                  <a:srgbClr val="4D4D4D"/>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which abated with antimicrobial treatment.</a:t>
            </a:r>
            <a:endParaRPr lang="cs-CZ" sz="1600" dirty="0">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73610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sah 2">
            <a:extLst>
              <a:ext uri="{FF2B5EF4-FFF2-40B4-BE49-F238E27FC236}">
                <a16:creationId xmlns:a16="http://schemas.microsoft.com/office/drawing/2014/main" id="{7B5F5AFF-0557-8891-D740-0EA79E3E65E0}"/>
              </a:ext>
            </a:extLst>
          </p:cNvPr>
          <p:cNvSpPr txBox="1">
            <a:spLocks/>
          </p:cNvSpPr>
          <p:nvPr/>
        </p:nvSpPr>
        <p:spPr>
          <a:xfrm>
            <a:off x="281354" y="2730265"/>
            <a:ext cx="4956217" cy="3154720"/>
          </a:xfrm>
          <a:prstGeom prst="rect">
            <a:avLst/>
          </a:prstGeom>
          <a:solidFill>
            <a:schemeClr val="accent5">
              <a:lumMod val="20000"/>
              <a:lumOff val="80000"/>
            </a:schemeClr>
          </a:solidFill>
          <a:ln w="34925" cmpd="sng">
            <a:solidFill>
              <a:schemeClr val="accent5"/>
            </a:solidFill>
            <a:extLst>
              <a:ext uri="{C807C97D-BFC1-408E-A445-0C87EB9F89A2}">
                <ask:lineSketchStyleProps xmlns:ask="http://schemas.microsoft.com/office/drawing/2018/sketchyshapes" sd="1219033472">
                  <a:custGeom>
                    <a:avLst/>
                    <a:gdLst>
                      <a:gd name="connsiteX0" fmla="*/ 0 w 5402344"/>
                      <a:gd name="connsiteY0" fmla="*/ 0 h 1775414"/>
                      <a:gd name="connsiteX1" fmla="*/ 5402344 w 5402344"/>
                      <a:gd name="connsiteY1" fmla="*/ 0 h 1775414"/>
                      <a:gd name="connsiteX2" fmla="*/ 5402344 w 5402344"/>
                      <a:gd name="connsiteY2" fmla="*/ 1775414 h 1775414"/>
                      <a:gd name="connsiteX3" fmla="*/ 0 w 5402344"/>
                      <a:gd name="connsiteY3" fmla="*/ 1775414 h 1775414"/>
                      <a:gd name="connsiteX4" fmla="*/ 0 w 5402344"/>
                      <a:gd name="connsiteY4" fmla="*/ 0 h 177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2344" h="1775414" fill="none" extrusionOk="0">
                        <a:moveTo>
                          <a:pt x="0" y="0"/>
                        </a:moveTo>
                        <a:cubicBezTo>
                          <a:pt x="1446504" y="-49533"/>
                          <a:pt x="2983325" y="-14809"/>
                          <a:pt x="5402344" y="0"/>
                        </a:cubicBezTo>
                        <a:cubicBezTo>
                          <a:pt x="5244284" y="806821"/>
                          <a:pt x="5247166" y="1591646"/>
                          <a:pt x="5402344" y="1775414"/>
                        </a:cubicBezTo>
                        <a:cubicBezTo>
                          <a:pt x="3477045" y="1727183"/>
                          <a:pt x="2588942" y="1859869"/>
                          <a:pt x="0" y="1775414"/>
                        </a:cubicBezTo>
                        <a:cubicBezTo>
                          <a:pt x="-114510" y="1362749"/>
                          <a:pt x="-145296" y="397338"/>
                          <a:pt x="0" y="0"/>
                        </a:cubicBezTo>
                        <a:close/>
                      </a:path>
                      <a:path w="5402344" h="1775414" stroke="0" extrusionOk="0">
                        <a:moveTo>
                          <a:pt x="0" y="0"/>
                        </a:moveTo>
                        <a:cubicBezTo>
                          <a:pt x="1656853" y="118645"/>
                          <a:pt x="3488357" y="116012"/>
                          <a:pt x="5402344" y="0"/>
                        </a:cubicBezTo>
                        <a:cubicBezTo>
                          <a:pt x="5461371" y="375465"/>
                          <a:pt x="5388193" y="1030384"/>
                          <a:pt x="5402344" y="1775414"/>
                        </a:cubicBezTo>
                        <a:cubicBezTo>
                          <a:pt x="3788250" y="1910014"/>
                          <a:pt x="2575292" y="1618218"/>
                          <a:pt x="0" y="1775414"/>
                        </a:cubicBezTo>
                        <a:cubicBezTo>
                          <a:pt x="-15933" y="1161570"/>
                          <a:pt x="-142433" y="829735"/>
                          <a:pt x="0" y="0"/>
                        </a:cubicBezTo>
                        <a:close/>
                      </a:path>
                    </a:pathLst>
                  </a:custGeom>
                  <ask:type>
                    <ask:lineSketchNone/>
                  </ask:type>
                </ask:lineSketchStyleProps>
              </a:ext>
            </a:extLst>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Font typeface="Arial" panose="020B0604020202020204" pitchFamily="34" charset="0"/>
              <a:buNone/>
            </a:pP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Corpus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alienum</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bronchi</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l.sin</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infans</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cum</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obstructione</a:t>
            </a: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lgn="just">
              <a:lnSpc>
                <a:spcPct val="200000"/>
              </a:lnSpc>
              <a:buFont typeface="Arial" panose="020B0604020202020204" pitchFamily="34" charset="0"/>
              <a:buNone/>
            </a:pP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Infans</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cum</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tussi</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et stridore /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tussis</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et stridor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infantis</a:t>
            </a: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lgn="just">
              <a:lnSpc>
                <a:spcPct val="200000"/>
              </a:lnSpc>
              <a:buFont typeface="Arial" panose="020B0604020202020204" pitchFamily="34" charset="0"/>
              <a:buNone/>
            </a:pP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St.p</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bronchoscopiam</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in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situ</a:t>
            </a: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lgn="just">
              <a:lnSpc>
                <a:spcPct val="200000"/>
              </a:lnSpc>
              <a:buFont typeface="Arial" panose="020B0604020202020204" pitchFamily="34" charset="0"/>
              <a:buNone/>
            </a:pP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Extractio</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corporis</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alieni</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st.p</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extractionem</a:t>
            </a: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lgn="just">
              <a:lnSpc>
                <a:spcPct val="200000"/>
              </a:lnSpc>
              <a:buFont typeface="Arial" panose="020B0604020202020204" pitchFamily="34" charset="0"/>
              <a:buNone/>
            </a:pP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Obstructio</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respiratoria</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partialis</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bronchi</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lateris</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sinistri</a:t>
            </a:r>
            <a:r>
              <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400" dirty="0" err="1">
                <a:latin typeface="Nirmala UI Semilight" panose="020B0402040204020203" pitchFamily="34" charset="0"/>
                <a:ea typeface="Nirmala UI Semilight" panose="020B0402040204020203" pitchFamily="34" charset="0"/>
                <a:cs typeface="Nirmala UI Semilight" panose="020B0402040204020203" pitchFamily="34" charset="0"/>
              </a:rPr>
              <a:t>suspecta</a:t>
            </a: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lgn="just">
              <a:lnSpc>
                <a:spcPct val="150000"/>
              </a:lnSpc>
              <a:buFont typeface="Arial" panose="020B0604020202020204" pitchFamily="34" charset="0"/>
              <a:buNone/>
            </a:pP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lgn="just">
              <a:lnSpc>
                <a:spcPct val="150000"/>
              </a:lnSpc>
              <a:buFont typeface="Arial" panose="020B0604020202020204" pitchFamily="34" charset="0"/>
              <a:buNone/>
            </a:pPr>
            <a:endParaRPr lang="cs-CZ"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Font typeface="Arial" panose="020B0604020202020204" pitchFamily="34" charset="0"/>
              <a:buNone/>
            </a:pPr>
            <a:endParaRPr lang="cs-CZ" dirty="0">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7" name="TextovéPole 6">
            <a:extLst>
              <a:ext uri="{FF2B5EF4-FFF2-40B4-BE49-F238E27FC236}">
                <a16:creationId xmlns:a16="http://schemas.microsoft.com/office/drawing/2014/main" id="{9F15A0F6-9E75-A244-F418-F21F153B2DDD}"/>
              </a:ext>
            </a:extLst>
          </p:cNvPr>
          <p:cNvSpPr txBox="1"/>
          <p:nvPr/>
        </p:nvSpPr>
        <p:spPr>
          <a:xfrm>
            <a:off x="5416062" y="1070707"/>
            <a:ext cx="6494584" cy="6447919"/>
          </a:xfrm>
          <a:prstGeom prst="rect">
            <a:avLst/>
          </a:prstGeom>
          <a:noFill/>
        </p:spPr>
        <p:txBody>
          <a:bodyPr wrap="square" rtlCol="0">
            <a:spAutoFit/>
          </a:bodyPr>
          <a:lstStyle/>
          <a:p>
            <a:pPr marL="285750" indent="-285750">
              <a:buFont typeface="Arial" panose="020B0604020202020204" pitchFamily="34" charset="0"/>
              <a:buChar char="•"/>
            </a:pPr>
            <a:r>
              <a:rPr lang="cs-CZ" sz="17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ABBREVIATIONS</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AND </a:t>
            </a:r>
            <a:r>
              <a:rPr lang="cs-CZ" sz="17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SPECIAL PHRASES</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l.sin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susp</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st.p</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in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situ</a:t>
            </a:r>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buFont typeface="Arial" panose="020B0604020202020204" pitchFamily="34" charset="0"/>
              <a:buChar char="•"/>
            </a:pPr>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buFont typeface="Arial" panose="020B0604020202020204" pitchFamily="34" charset="0"/>
              <a:buChar char="•"/>
            </a:pPr>
            <a:r>
              <a:rPr lang="cs-CZ" sz="17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ANALOGIES</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between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English</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and Latin: </a:t>
            </a:r>
          </a:p>
          <a:p>
            <a:pPr lvl="1"/>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-ion ~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io</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obstruction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hyperinflation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extraction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t>
            </a:r>
          </a:p>
          <a:p>
            <a:pPr lvl="1"/>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scopy</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scopia</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visual</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examination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t>
            </a:r>
          </a:p>
          <a:p>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buFont typeface="Arial" panose="020B0604020202020204" pitchFamily="34" charset="0"/>
              <a:buChar char="•"/>
            </a:pPr>
            <a:r>
              <a:rPr lang="cs-CZ" sz="17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ALTERNATIVE WAYS</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of</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conveying</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the</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same</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information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t>
            </a:r>
          </a:p>
          <a:p>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infant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with</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v. …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of</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infant</a:t>
            </a:r>
          </a:p>
          <a:p>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b="1"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suspicion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of</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obstruction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v. </a:t>
            </a:r>
            <a:r>
              <a:rPr lang="cs-CZ" sz="1700" b="1"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suspected</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obstruction</a:t>
            </a:r>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extraction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&gt;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state</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after</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extraction</a:t>
            </a:r>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285750" indent="-285750">
              <a:buFont typeface="Arial" panose="020B0604020202020204" pitchFamily="34" charset="0"/>
              <a:buChar char="•"/>
            </a:pPr>
            <a:r>
              <a:rPr lang="cs-CZ" sz="17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PREPOSITIONS AND CLASSIFICATION OF NOUNS</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into</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correct</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declension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post +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Acc</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bronchoscopi</a:t>
            </a:r>
            <a:r>
              <a:rPr lang="cs-CZ" sz="1700" b="1"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am</a:t>
            </a:r>
            <a:endParaRPr lang="cs-CZ" sz="17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cum</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Abl</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tuss</a:t>
            </a:r>
            <a:r>
              <a:rPr lang="cs-CZ" sz="1700" b="1"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i</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stridor</a:t>
            </a:r>
            <a:r>
              <a:rPr lang="cs-CZ" sz="17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e</a:t>
            </a:r>
          </a:p>
          <a:p>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285750" indent="-285750">
              <a:buFont typeface="Arial" panose="020B0604020202020204" pitchFamily="34" charset="0"/>
              <a:buChar char="•"/>
            </a:pP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Explanation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of</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new</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related</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b="1"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TERMS AND THEIR CLASSIFICATION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t>
            </a:r>
          </a:p>
          <a:p>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hyperinflation</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&gt;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io</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ionis</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f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pattern</a:t>
            </a:r>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atelectasis</a:t>
            </a:r>
            <a:r>
              <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 &gt; -sis, sis, f </a:t>
            </a:r>
            <a:r>
              <a:rPr lang="cs-CZ" sz="1700" dirty="0" err="1">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rPr>
              <a:t>pattern</a:t>
            </a:r>
            <a:endParaRPr lang="cs-CZ" sz="1700" dirty="0">
              <a:solidFill>
                <a:schemeClr val="tx2"/>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cs-CZ" dirty="0"/>
          </a:p>
          <a:p>
            <a:endParaRPr lang="cs-CZ" dirty="0"/>
          </a:p>
          <a:p>
            <a:endParaRPr lang="cs-CZ" dirty="0"/>
          </a:p>
          <a:p>
            <a:endParaRPr lang="cs-CZ" dirty="0"/>
          </a:p>
          <a:p>
            <a:endParaRPr lang="cs-CZ" dirty="0"/>
          </a:p>
        </p:txBody>
      </p:sp>
      <p:sp>
        <p:nvSpPr>
          <p:cNvPr id="8" name="TextovéPole 7">
            <a:extLst>
              <a:ext uri="{FF2B5EF4-FFF2-40B4-BE49-F238E27FC236}">
                <a16:creationId xmlns:a16="http://schemas.microsoft.com/office/drawing/2014/main" id="{4010CE94-DA10-DD37-9073-B5BDEC9327DA}"/>
              </a:ext>
            </a:extLst>
          </p:cNvPr>
          <p:cNvSpPr txBox="1"/>
          <p:nvPr/>
        </p:nvSpPr>
        <p:spPr>
          <a:xfrm>
            <a:off x="600521" y="890953"/>
            <a:ext cx="3752648" cy="1446550"/>
          </a:xfrm>
          <a:prstGeom prst="rect">
            <a:avLst/>
          </a:prstGeom>
          <a:noFill/>
        </p:spPr>
        <p:txBody>
          <a:bodyPr wrap="square" rtlCol="0">
            <a:spAutoFit/>
          </a:bodyPr>
          <a:lstStyle/>
          <a:p>
            <a:r>
              <a:rPr lang="cs-CZ" sz="4400" dirty="0">
                <a:ln w="22225">
                  <a:solidFill>
                    <a:schemeClr val="tx1"/>
                  </a:solidFill>
                  <a:miter lim="800000"/>
                </a:ln>
                <a:latin typeface="Nirmala UI Semilight"/>
                <a:ea typeface="+mj-lt"/>
                <a:cs typeface="+mj-lt"/>
              </a:rPr>
              <a:t>FOLLOW-UP</a:t>
            </a:r>
          </a:p>
          <a:p>
            <a:r>
              <a:rPr lang="cs-CZ" sz="4400" dirty="0">
                <a:ln w="22225">
                  <a:solidFill>
                    <a:schemeClr val="tx1"/>
                  </a:solidFill>
                  <a:miter lim="800000"/>
                </a:ln>
                <a:latin typeface="Nirmala UI Semilight"/>
                <a:ea typeface="+mj-lt"/>
                <a:cs typeface="+mj-lt"/>
              </a:rPr>
              <a:t>EXERCISES</a:t>
            </a:r>
          </a:p>
        </p:txBody>
      </p:sp>
    </p:spTree>
    <p:extLst>
      <p:ext uri="{BB962C8B-B14F-4D97-AF65-F5344CB8AC3E}">
        <p14:creationId xmlns:p14="http://schemas.microsoft.com/office/powerpoint/2010/main" val="262933371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
  <TotalTime>0</TotalTime>
  <Words>2117</Words>
  <Application>Microsoft Office PowerPoint</Application>
  <PresentationFormat>Širokoúhlá obrazovka</PresentationFormat>
  <Paragraphs>154</Paragraphs>
  <Slides>15</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15</vt:i4>
      </vt:variant>
    </vt:vector>
  </HeadingPairs>
  <TitlesOfParts>
    <vt:vector size="21" baseType="lpstr">
      <vt:lpstr>Arial</vt:lpstr>
      <vt:lpstr>Calibri</vt:lpstr>
      <vt:lpstr>Calibri Light</vt:lpstr>
      <vt:lpstr>Nirmala UI Semilight</vt:lpstr>
      <vt:lpstr>Times New Roman</vt:lpstr>
      <vt:lpstr>Motiv Office</vt:lpstr>
      <vt:lpstr>FREELY ACCESSIBLE CLINICAL CASES IN LSP TEACHING</vt:lpstr>
      <vt:lpstr>Synopsis</vt:lpstr>
      <vt:lpstr>Context</vt:lpstr>
      <vt:lpstr>Methodology</vt:lpstr>
      <vt:lpstr>The New England Journal of Medicine</vt:lpstr>
      <vt:lpstr>Prezentace aplikace PowerPoint</vt:lpstr>
      <vt:lpstr>Prezentace aplikace PowerPoint</vt:lpstr>
      <vt:lpstr>A child inhaling food</vt:lpstr>
      <vt:lpstr>Prezentace aplikace PowerPoint</vt:lpstr>
      <vt:lpstr>Prezentace aplikace PowerPoint</vt:lpstr>
      <vt:lpstr>Case 21-2021: A 33-Year-Old Pregnant Woman with Fever, Abdominal Pain, and Headache </vt:lpstr>
      <vt:lpstr>Presentation of the case</vt:lpstr>
      <vt:lpstr>Implementation</vt:lpstr>
      <vt:lpstr>Follow-up context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Natália Gachallová</dc:creator>
  <cp:lastModifiedBy>Natália Gachallová</cp:lastModifiedBy>
  <cp:revision>17</cp:revision>
  <dcterms:created xsi:type="dcterms:W3CDTF">2022-11-15T11:23:24Z</dcterms:created>
  <dcterms:modified xsi:type="dcterms:W3CDTF">2024-01-22T13:11:56Z</dcterms:modified>
</cp:coreProperties>
</file>