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1" r:id="rId4"/>
    <p:sldId id="272" r:id="rId5"/>
    <p:sldId id="258" r:id="rId6"/>
    <p:sldId id="273" r:id="rId7"/>
    <p:sldId id="262" r:id="rId8"/>
    <p:sldId id="261" r:id="rId9"/>
    <p:sldId id="260" r:id="rId10"/>
    <p:sldId id="265" r:id="rId11"/>
    <p:sldId id="275" r:id="rId12"/>
    <p:sldId id="276" r:id="rId13"/>
    <p:sldId id="264" r:id="rId14"/>
    <p:sldId id="268" r:id="rId15"/>
    <p:sldId id="274" r:id="rId16"/>
    <p:sldId id="269" r:id="rId17"/>
    <p:sldId id="266" r:id="rId18"/>
    <p:sldId id="259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FF4AC-55B8-4024-93AB-5B9CE230ADFC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DF8B0-B1BC-4809-9F17-9408C3DC56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9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3DF8B0-B1BC-4809-9F17-9408C3DC569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5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Driv</a:t>
            </a:r>
            <a:r>
              <a:rPr lang="cs-CZ" dirty="0"/>
              <a:t> slide 2 nebo 3?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3DF8B0-B1BC-4809-9F17-9408C3DC569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877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Rychlé kolečko, kdo tam je, co učí, a </a:t>
            </a:r>
            <a:r>
              <a:rPr lang="cs-CZ" dirty="0" err="1"/>
              <a:t>odpovedi</a:t>
            </a:r>
            <a:r>
              <a:rPr lang="cs-CZ" dirty="0"/>
              <a:t> na </a:t>
            </a:r>
            <a:r>
              <a:rPr lang="cs-CZ" dirty="0" err="1"/>
              <a:t>uvedene</a:t>
            </a:r>
            <a:r>
              <a:rPr lang="cs-CZ" dirty="0"/>
              <a:t> otázky. Marcela moderuje, Eva si </a:t>
            </a:r>
            <a:r>
              <a:rPr lang="cs-CZ" dirty="0" err="1"/>
              <a:t>dela</a:t>
            </a:r>
            <a:r>
              <a:rPr lang="cs-CZ" dirty="0"/>
              <a:t> poznámky na </a:t>
            </a:r>
            <a:r>
              <a:rPr lang="cs-CZ" dirty="0" err="1"/>
              <a:t>pozdejsi</a:t>
            </a:r>
            <a:r>
              <a:rPr lang="cs-CZ" dirty="0"/>
              <a:t> dotazy a reakce. </a:t>
            </a:r>
            <a:r>
              <a:rPr lang="cs-CZ" dirty="0" err="1"/>
              <a:t>Stači</a:t>
            </a:r>
            <a:r>
              <a:rPr lang="cs-CZ" dirty="0"/>
              <a:t> slide takto? </a:t>
            </a:r>
            <a:r>
              <a:rPr lang="cs-CZ" dirty="0" err="1"/>
              <a:t>Pridat</a:t>
            </a:r>
            <a:r>
              <a:rPr lang="cs-CZ" dirty="0"/>
              <a:t> nahoru instrukce k </a:t>
            </a:r>
            <a:r>
              <a:rPr lang="cs-CZ" dirty="0" err="1"/>
              <a:t>predstaveni</a:t>
            </a:r>
            <a:r>
              <a:rPr lang="cs-CZ" dirty="0"/>
              <a:t> nebo </a:t>
            </a:r>
            <a:r>
              <a:rPr lang="cs-CZ" dirty="0" err="1"/>
              <a:t>vic</a:t>
            </a:r>
            <a:r>
              <a:rPr lang="cs-CZ" dirty="0"/>
              <a:t> odrazek?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3DF8B0-B1BC-4809-9F17-9408C3DC569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3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7F296-CE72-0E09-C53A-9640CC7EC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04BE36-3DAA-9C19-1505-742AA1919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8A8216-A816-0BA5-3A7F-9BA82D80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657913-1DBD-94D6-0DC2-CE50A691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00BCC6-238E-49D0-F713-C752CE17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6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F98F-3991-7588-491D-305E8A8C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18E1DC-0FE1-B6AC-93F3-F88350D64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D89AEC-7982-C5FD-B537-4D3A93B3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5D4F8B-B5EF-7A7D-D3BB-FD53F808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7C27F6-07FD-9D5B-4FFC-C95D7551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90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2A44A7-B447-66D2-FD98-9787B0F5E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0C6654-BE0D-6905-BE5F-D2A2B9A5A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8C346-55AD-C7C1-39E6-EF7714FB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C17F22-8354-643F-6B77-667D61E1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62E4C-0DD1-29EA-89E4-EB57D4B8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03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26BC5-3D01-19FB-BFBF-2FA9DE1A6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96E47-BF3E-B0AB-B367-025877CC5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D8373D-9AEB-CCC8-3E0C-78A2705F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4CDC74-FD63-F27D-DA71-18AB2FDC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095855-D2A7-BF2F-1D3D-4825FC58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2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7C216-EDCD-4D78-5835-0E40D24F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41CB9A-F8C6-B526-3071-CBC25A0B1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3B70EE-8A85-1074-B987-60AC9081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01980A-85FB-9849-D3D3-709045E1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5B5FAC-A09B-797D-B16E-0E3A6D99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70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443C5-F8FD-210F-512A-4E2ABBBC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C3814-5C9A-E9AA-D81B-C254692C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8775E3-7807-7905-659C-6DEDDB3BF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5B89F-73B1-DBCC-5CC1-BEA122A9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431542-817F-A11C-47D1-AF51373E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268389-DB56-C799-0668-C80982CF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3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8EF60-108C-4EFA-6535-25470B4E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EC06E8-CB63-8000-43E8-A78083A37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4714A1-4C37-ADC6-6E73-8CC283C2A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65BB47-B96E-2480-FA7D-AC09B092C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8BF6F0-5D0A-990C-32CB-C5DFB2E09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36F099-EEEE-5E02-0938-FA438353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EF4A401-C90C-EC0E-834E-0349290A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DF29F8-9A16-5D84-861D-C719E9E3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6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210D2-D31A-AADC-B39A-73B79A05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018031-C38D-83BA-8BBB-1DCAFBE8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2A1694-B4CA-EA47-1491-AFF9B971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9FA646-DC2A-6404-4495-140124F9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6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6796F7-14EC-F1FD-6327-EDF106CD3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FDB82C-5C2C-90A5-BDF0-12C38064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A33062-6F1D-DFE6-A68D-FA76BD0D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68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50C28-F8B8-ACC6-FD1F-7E03E602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E1BC8-A64B-7406-74BF-BAB7D7F2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49E7FB-7805-21D7-5B02-949619F12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EBDC93-1268-17CD-5496-6D013BCF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52D249-042C-B44A-1504-004764FD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D9F59-8536-5843-01A4-623D170E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2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4A3B9-CDC0-9F9C-6F23-523CE078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7DAAA9-EC92-A161-8AFA-AFF22D535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4F0403-D031-D1E6-C3C6-3D8CB59A8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3DCD2E-BF13-1F55-2E18-6F0BAE2E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3B9529-68C1-B8CA-2FD4-BD429656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8DF1B1-EACC-BEBE-994F-C2B5113B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1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68CFFB-9152-F54A-5FF4-CF46EDA5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282EA6-8D6B-1C03-CC2D-9C30024DB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B4EBA9-2B0E-DDCB-B8B0-E7A8A63CA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086A5-0109-4C6E-80B1-D4730EB85EB7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8358FF-27A0-14E9-0F5F-7223DC2BC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87200-0096-B0D4-3EBF-610676C0E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34B4-74D6-491B-8DD9-0B3E954B5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80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47C35-42D3-1335-74B9-5D342664E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-18"/>
              </a:rPr>
              <a:t>Course and Exam Development: Experience with Exam as Part of the Course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Roundtable</a:t>
            </a:r>
            <a:endParaRPr lang="cs-CZ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EAC4F4-6D02-A927-C40C-65BAA6170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0291" y="4581752"/>
            <a:ext cx="3870593" cy="16557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Eva Rudolfová</a:t>
            </a:r>
          </a:p>
          <a:p>
            <a:pPr algn="r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Marcela Sekanina Vavřinová</a:t>
            </a:r>
          </a:p>
          <a:p>
            <a:pPr algn="r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Antonín Zita</a:t>
            </a:r>
          </a:p>
          <a:p>
            <a:pPr algn="r"/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Roksoliana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Radchuk</a:t>
            </a:r>
            <a:endParaRPr lang="cs-CZ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6334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514"/>
            <a:ext cx="10515600" cy="4130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might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integration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affect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students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in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terms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their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motivation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learning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experience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8389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514"/>
            <a:ext cx="10515600" cy="4130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do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deal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with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various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levels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students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`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language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proficiency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628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514"/>
            <a:ext cx="10515600" cy="4130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do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deal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with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students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who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fail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  <a:p>
            <a:pPr marL="0" indent="0" algn="ctr">
              <a:buNone/>
            </a:pP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Do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they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repeat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just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369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3086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What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challenges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have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faced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when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incorporating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into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48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858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Do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see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more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challenges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benefits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in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incorporating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into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1271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9029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does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this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change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affect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workload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teaching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staff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879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9029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What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other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should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ask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ourselves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1671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9029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there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anything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have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failed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address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9718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1" y="2270125"/>
            <a:ext cx="10515600" cy="1325563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Us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27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22525"/>
            <a:ext cx="10515600" cy="1325563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Thank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for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helping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us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9029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chemeClr val="bg1"/>
                </a:solidFill>
                <a:latin typeface="Avenir Next LT Pro" panose="020B0504020202020204" pitchFamily="34" charset="-18"/>
              </a:rPr>
              <a:t>								FI CJV Team</a:t>
            </a:r>
          </a:p>
        </p:txBody>
      </p:sp>
    </p:spTree>
    <p:extLst>
      <p:ext uri="{BB962C8B-B14F-4D97-AF65-F5344CB8AC3E}">
        <p14:creationId xmlns:p14="http://schemas.microsoft.com/office/powerpoint/2010/main" val="228933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What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Do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Need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1E41F61-7DCC-AD7A-FC87-04E31BD23BEC}"/>
              </a:ext>
            </a:extLst>
          </p:cNvPr>
          <p:cNvSpPr txBox="1"/>
          <p:nvPr/>
        </p:nvSpPr>
        <p:spPr>
          <a:xfrm>
            <a:off x="838200" y="2145090"/>
            <a:ext cx="10515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assess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advantages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disadvantages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incorporating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exam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II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course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sz="3200" dirty="0">
              <a:solidFill>
                <a:schemeClr val="bg1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objective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out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feasibility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course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assignments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exam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and student </a:t>
            </a:r>
            <a:r>
              <a:rPr lang="cs-CZ" sz="3200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motivation</a:t>
            </a:r>
            <a:r>
              <a:rPr lang="cs-CZ" sz="32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32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0236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Mapping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room</a:t>
            </a:r>
            <a:endParaRPr lang="cs-CZ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Can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tell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us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whether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	-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teach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a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that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leads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an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?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	-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this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a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high-stake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one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	-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this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an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obligatory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one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	-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have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developped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that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582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3847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does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having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as part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changes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curriculum?</a:t>
            </a:r>
          </a:p>
        </p:txBody>
      </p:sp>
    </p:spTree>
    <p:extLst>
      <p:ext uri="{BB962C8B-B14F-4D97-AF65-F5344CB8AC3E}">
        <p14:creationId xmlns:p14="http://schemas.microsoft.com/office/powerpoint/2010/main" val="210146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3847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Can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narrow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down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content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and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integrate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parts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into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workload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127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3847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Or,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better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go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for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continuous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assessment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altogether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854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9029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do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we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avoid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teaching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for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  <a:p>
            <a:pPr marL="0" indent="0" algn="ctr">
              <a:buNone/>
            </a:pP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(And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students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seeing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as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mere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preparation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for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3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</a:t>
            </a:r>
            <a:r>
              <a:rPr lang="cs-CZ" sz="3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?)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9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890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Do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expectations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students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for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course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content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change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167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E821C-55F4-62B8-7353-BAA5FA2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Our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Questions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You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5042C-9FF6-B013-2DBE-0DA9ED58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9029"/>
            <a:ext cx="10515600" cy="3607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How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does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this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change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affect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contents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of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the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60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examination</a:t>
            </a:r>
            <a:r>
              <a:rPr lang="cs-CZ" sz="6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61658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472</Words>
  <Application>Microsoft Office PowerPoint</Application>
  <PresentationFormat>Širokoúhlá obrazovka</PresentationFormat>
  <Paragraphs>58</Paragraphs>
  <Slides>19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Avenir Next LT Pro</vt:lpstr>
      <vt:lpstr>Calibri</vt:lpstr>
      <vt:lpstr>Calibri Light</vt:lpstr>
      <vt:lpstr>Motiv Office</vt:lpstr>
      <vt:lpstr>Course and Exam Development: Experience with Exam as Part of the Course Roundtable</vt:lpstr>
      <vt:lpstr>What Do We Need?</vt:lpstr>
      <vt:lpstr>Mapping the room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Our Questions to You:</vt:lpstr>
      <vt:lpstr>Your Questions to Us:</vt:lpstr>
      <vt:lpstr>Thank you for helping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and Exam Development: Experience with Exam as Part of the Course Roundtable</dc:title>
  <dc:creator>Eva Rudolfová</dc:creator>
  <cp:lastModifiedBy>Eva Rudolfová</cp:lastModifiedBy>
  <cp:revision>1</cp:revision>
  <dcterms:created xsi:type="dcterms:W3CDTF">2024-01-19T13:46:51Z</dcterms:created>
  <dcterms:modified xsi:type="dcterms:W3CDTF">2024-01-19T14:43:54Z</dcterms:modified>
</cp:coreProperties>
</file>