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25"/>
    <p:restoredTop sz="94665"/>
  </p:normalViewPr>
  <p:slideViewPr>
    <p:cSldViewPr snapToGrid="0" snapToObjects="1">
      <p:cViewPr>
        <p:scale>
          <a:sx n="105" d="100"/>
          <a:sy n="105" d="100"/>
        </p:scale>
        <p:origin x="1624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F603A8-68CD-5540-BFAD-7CF740695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AA3F005-C7CF-E243-BD66-B23D57E07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ABC706-D492-E045-8F81-5139EE617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1CBA-CB76-E54C-980F-F7ADFB40DEA4}" type="datetimeFigureOut">
              <a:rPr lang="cs-CZ" smtClean="0"/>
              <a:t>11.11.2021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432E18-F225-6244-A7B0-3A1ED1F99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5E3581F-8ECB-0E41-9036-985279653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1DE0-26E5-EC47-BD6A-2583C5F249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3085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919492-250E-B148-BD63-88F025677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73B0604-0CD3-AA47-ACD6-CDFA77939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B699CF-77D7-FE4D-8FD3-B139CC6D6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1CBA-CB76-E54C-980F-F7ADFB40DEA4}" type="datetimeFigureOut">
              <a:rPr lang="cs-CZ" smtClean="0"/>
              <a:t>11.11.2021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A0026A-E5F5-764F-9956-B335A481D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DD703C-AC4F-344E-B6EA-AD051A0F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1DE0-26E5-EC47-BD6A-2583C5F249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775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7D6A268-0347-6846-B545-C3A5FD783F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4AEEED7-DD7C-3147-926C-D20119544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42A0AB-9632-8F4F-9E47-212F396F9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1CBA-CB76-E54C-980F-F7ADFB40DEA4}" type="datetimeFigureOut">
              <a:rPr lang="cs-CZ" smtClean="0"/>
              <a:t>11.11.2021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868208-C6AA-BB4E-8772-1A553ED5E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CD8EB3-A98B-D44F-917B-BE14811E7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1DE0-26E5-EC47-BD6A-2583C5F249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890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19D457-54EE-0945-B6CB-9DD782200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4D12E5-EB8D-4B4A-BCBC-9A5701C9B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5E376B-C09A-6741-9EC5-1C1C8513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1CBA-CB76-E54C-980F-F7ADFB40DEA4}" type="datetimeFigureOut">
              <a:rPr lang="cs-CZ" smtClean="0"/>
              <a:t>11.11.2021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4868644-12DF-A24B-A6DE-8CD20F08E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345C21-2344-E941-AEE7-4F6C553F8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1DE0-26E5-EC47-BD6A-2583C5F249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634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D04AD7-C2EE-BD44-84B6-8CBE4B788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16A4D95-22E7-2345-A9D7-A784D9882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7E677B-36BB-4049-88AB-206CC8036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1CBA-CB76-E54C-980F-F7ADFB40DEA4}" type="datetimeFigureOut">
              <a:rPr lang="cs-CZ" smtClean="0"/>
              <a:t>11.11.2021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8C17CF-FE66-5A4B-BC50-2E7D6AFFE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C13645-CA65-5043-BEBF-DFC427B54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1DE0-26E5-EC47-BD6A-2583C5F249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428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8C2C03-9CF5-514F-A5CF-BD3589820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1CB769-ECBB-D34C-85B0-A2305B63D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DF8F0B2-BC57-114F-A63A-BC6C1ED5A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1D8AA8B-6796-B34B-A109-8C3EB9BAD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1CBA-CB76-E54C-980F-F7ADFB40DEA4}" type="datetimeFigureOut">
              <a:rPr lang="cs-CZ" smtClean="0"/>
              <a:t>11.11.2021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B021D17-9182-CC42-BC27-B8D4E122F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83AAB66-D81A-734A-8576-4E01AACB2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1DE0-26E5-EC47-BD6A-2583C5F249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065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E96CB0-0DD8-744D-A450-40CFFE509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C98BA5A-E761-564E-A4FF-BD5B939BD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C4F7A36-72C0-9D47-AC03-E1EC417C9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26AC2D9-000B-6045-B5D0-D0B2E06CC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F4D1BFA-3033-9A4A-8E5F-DFBC523A7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198F366-51D1-4542-A8F6-29D75A33B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1CBA-CB76-E54C-980F-F7ADFB40DEA4}" type="datetimeFigureOut">
              <a:rPr lang="cs-CZ" smtClean="0"/>
              <a:t>11.11.2021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69E9D45-71CD-7A41-8E3A-D85CE5884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874B7E0-F8AF-534C-B241-F6A246CEE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1DE0-26E5-EC47-BD6A-2583C5F249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63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2993E2-3EC4-3A44-B35B-F63E77084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36B7C4F-F73F-3E47-8EA1-575274111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1CBA-CB76-E54C-980F-F7ADFB40DEA4}" type="datetimeFigureOut">
              <a:rPr lang="cs-CZ" smtClean="0"/>
              <a:t>11.11.2021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8046EC1-5363-3047-BF4D-28541DAC3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669A7F5-444B-0640-97FD-43DE59902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1DE0-26E5-EC47-BD6A-2583C5F249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7489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26FFFC7-3C03-0548-A247-1A4A42DB3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1CBA-CB76-E54C-980F-F7ADFB40DEA4}" type="datetimeFigureOut">
              <a:rPr lang="cs-CZ" smtClean="0"/>
              <a:t>11.11.2021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BD859C7-FA8B-874A-9AA7-6C75F43EF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96CFDAE-08BB-1B48-B0E4-9E3F69C08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1DE0-26E5-EC47-BD6A-2583C5F249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514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6226EF-5D86-3844-AF7A-5C43DD9C7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298E8F-21A3-B742-A692-1C6BFA9FD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2CEFF85-59C7-584E-9228-1682E48637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508A5EC-D203-D74A-8966-53D46C96F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1CBA-CB76-E54C-980F-F7ADFB40DEA4}" type="datetimeFigureOut">
              <a:rPr lang="cs-CZ" smtClean="0"/>
              <a:t>11.11.2021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3C6B9AC-78D7-9E46-B7AE-B987F9731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AAA9E47-9A28-AE4B-A621-B10538EA2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1DE0-26E5-EC47-BD6A-2583C5F249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4027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C7E6F7-01AA-F341-9346-337FA25CE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CDD033D-4DEF-CE4A-9805-6F19D9E99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060006B-B4FF-8D4C-88AE-93974EFE6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8C43F53-C2BB-1847-B7A9-B465C8305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1CBA-CB76-E54C-980F-F7ADFB40DEA4}" type="datetimeFigureOut">
              <a:rPr lang="cs-CZ" smtClean="0"/>
              <a:t>11.11.2021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596F0A0-33ED-384C-A869-FC64618FD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2870E45-72A3-0043-92D6-42B893FFF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1DE0-26E5-EC47-BD6A-2583C5F249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352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C417145-A979-0841-B03E-3B27C1C2E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292CC80-E40A-2E43-AD7E-75E879A1A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50BAA3-D488-AD40-A420-86A44B390B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81CBA-CB76-E54C-980F-F7ADFB40DEA4}" type="datetimeFigureOut">
              <a:rPr lang="cs-CZ" smtClean="0"/>
              <a:t>11.11.2021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3A947A6-D59E-E640-919D-395C3EFC45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203256-4AD8-4F49-AE9F-3FEDEBC66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41DE0-26E5-EC47-BD6A-2583C5F249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7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hodiny&#10;&#10;Popis byl vytvořen automaticky">
            <a:extLst>
              <a:ext uri="{FF2B5EF4-FFF2-40B4-BE49-F238E27FC236}">
                <a16:creationId xmlns:a16="http://schemas.microsoft.com/office/drawing/2014/main" id="{8AF2C257-4F54-6242-B76C-C86409FB7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72" y="339031"/>
            <a:ext cx="1777423" cy="135506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1BD8D81-9BE3-944B-BAA6-E4E36DCCF38C}"/>
              </a:ext>
            </a:extLst>
          </p:cNvPr>
          <p:cNvSpPr txBox="1"/>
          <p:nvPr/>
        </p:nvSpPr>
        <p:spPr>
          <a:xfrm>
            <a:off x="575172" y="2652628"/>
            <a:ext cx="7735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00DC"/>
                </a:solidFill>
              </a:rPr>
              <a:t>Jak na techniku v přednáškových sálech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80C1DB5-80F9-6D4D-B794-8AE8CBF26B30}"/>
              </a:ext>
            </a:extLst>
          </p:cNvPr>
          <p:cNvSpPr txBox="1"/>
          <p:nvPr/>
        </p:nvSpPr>
        <p:spPr>
          <a:xfrm>
            <a:off x="575172" y="5365487"/>
            <a:ext cx="3387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Nicolas Mandík, CIKT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BC65722-11AA-194C-B09F-038AF2274B80}"/>
              </a:ext>
            </a:extLst>
          </p:cNvPr>
          <p:cNvSpPr txBox="1"/>
          <p:nvPr/>
        </p:nvSpPr>
        <p:spPr>
          <a:xfrm>
            <a:off x="575172" y="5734819"/>
            <a:ext cx="314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Ekonomicko-správní fakulta MU</a:t>
            </a:r>
          </a:p>
        </p:txBody>
      </p:sp>
    </p:spTree>
    <p:extLst>
      <p:ext uri="{BB962C8B-B14F-4D97-AF65-F5344CB8AC3E}">
        <p14:creationId xmlns:p14="http://schemas.microsoft.com/office/powerpoint/2010/main" val="1012947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D5ECE2-BDFD-4847-ACF9-2063D86B3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0000DC"/>
                </a:solidFill>
                <a:latin typeface="+mn-lt"/>
              </a:rPr>
              <a:t>To nejdůležitější na závěr</a:t>
            </a:r>
          </a:p>
        </p:txBody>
      </p:sp>
      <p:pic>
        <p:nvPicPr>
          <p:cNvPr id="5" name="Obrázek 4" descr="Obsah obrázku text, interiér, monitor&#10;&#10;Popis byl vytvořen automaticky">
            <a:extLst>
              <a:ext uri="{FF2B5EF4-FFF2-40B4-BE49-F238E27FC236}">
                <a16:creationId xmlns:a16="http://schemas.microsoft.com/office/drawing/2014/main" id="{F1060369-46DF-D147-98B2-487084284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885" y="2232591"/>
            <a:ext cx="3825452" cy="296386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3AC9527-F799-734C-96CC-036EF27D5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171" y="2232591"/>
            <a:ext cx="5256851" cy="2963863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6337B30-03BC-EC4B-BAAB-13025EB9D97E}"/>
              </a:ext>
            </a:extLst>
          </p:cNvPr>
          <p:cNvSpPr txBox="1"/>
          <p:nvPr/>
        </p:nvSpPr>
        <p:spPr>
          <a:xfrm>
            <a:off x="3009280" y="5847215"/>
            <a:ext cx="5759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Vypínejte prosím veškerou techniku </a:t>
            </a:r>
            <a:r>
              <a:rPr lang="cs-CZ" sz="2800" dirty="0">
                <a:sym typeface="Wingdings" pitchFamily="2" charset="2"/>
              </a:rPr>
              <a:t></a:t>
            </a:r>
            <a:endParaRPr lang="cs-CZ" sz="2800" dirty="0"/>
          </a:p>
        </p:txBody>
      </p:sp>
      <p:pic>
        <p:nvPicPr>
          <p:cNvPr id="9" name="Obrázek 8" descr="Obsah obrázku text, hodiny&#10;&#10;Popis byl vytvořen automaticky">
            <a:extLst>
              <a:ext uri="{FF2B5EF4-FFF2-40B4-BE49-F238E27FC236}">
                <a16:creationId xmlns:a16="http://schemas.microsoft.com/office/drawing/2014/main" id="{36054AB1-0706-2D4D-8968-530DA38DAC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730" y="202298"/>
            <a:ext cx="1082940" cy="82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1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99BA41-01B4-1345-BDC3-7179CB812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6600" dirty="0">
                <a:solidFill>
                  <a:srgbClr val="0000DC"/>
                </a:solidFill>
                <a:latin typeface="+mn-lt"/>
              </a:rPr>
              <a:t>Dotazy?</a:t>
            </a:r>
          </a:p>
        </p:txBody>
      </p:sp>
    </p:spTree>
    <p:extLst>
      <p:ext uri="{BB962C8B-B14F-4D97-AF65-F5344CB8AC3E}">
        <p14:creationId xmlns:p14="http://schemas.microsoft.com/office/powerpoint/2010/main" val="2433163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62067D-11A9-E948-9593-479180913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0000DC"/>
                </a:solidFill>
                <a:latin typeface="+mn-lt"/>
              </a:rPr>
              <a:t>Odemčení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B4FBA0B6-1BB7-B14A-B040-BA1F3A3B12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6679" y="2635624"/>
            <a:ext cx="3856104" cy="331694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E05FB69-39BC-A046-9E53-373DC351A601}"/>
              </a:ext>
            </a:extLst>
          </p:cNvPr>
          <p:cNvSpPr txBox="1"/>
          <p:nvPr/>
        </p:nvSpPr>
        <p:spPr>
          <a:xfrm>
            <a:off x="838200" y="1799293"/>
            <a:ext cx="4881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Pomocí čtečky na kraji katedry</a:t>
            </a:r>
          </a:p>
        </p:txBody>
      </p:sp>
      <p:pic>
        <p:nvPicPr>
          <p:cNvPr id="6" name="Obrázek 5" descr="Obsah obrázku text, hodiny&#10;&#10;Popis byl vytvořen automaticky">
            <a:extLst>
              <a:ext uri="{FF2B5EF4-FFF2-40B4-BE49-F238E27FC236}">
                <a16:creationId xmlns:a16="http://schemas.microsoft.com/office/drawing/2014/main" id="{501EDF29-872B-824F-894B-C68FAFAA6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30" y="202298"/>
            <a:ext cx="1082940" cy="82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44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33A679-0CC6-8946-945A-52FF62317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0000DC"/>
                </a:solidFill>
                <a:latin typeface="+mn-lt"/>
              </a:rPr>
              <a:t>Ovládání techniky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12AB8D-3C58-E741-BA7E-BF05BBD7F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Pomocí ovládacího panelu na stole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E89F9F1-ABE8-4442-A28E-2A0666CA9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193" y="2553593"/>
            <a:ext cx="4299748" cy="307624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9E89E8F-BFC1-8B46-ABA8-E695D3705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162" y="2686168"/>
            <a:ext cx="4974273" cy="2811092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28B74B5-D9EF-A24E-A076-B712683C970F}"/>
              </a:ext>
            </a:extLst>
          </p:cNvPr>
          <p:cNvSpPr txBox="1"/>
          <p:nvPr/>
        </p:nvSpPr>
        <p:spPr>
          <a:xfrm>
            <a:off x="7878520" y="5992297"/>
            <a:ext cx="1814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P101, P102, P106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1FC3955-7AD5-D349-A3AD-E6E8C8B1C9DB}"/>
              </a:ext>
            </a:extLst>
          </p:cNvPr>
          <p:cNvSpPr txBox="1"/>
          <p:nvPr/>
        </p:nvSpPr>
        <p:spPr>
          <a:xfrm>
            <a:off x="2835750" y="5992297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P103, P104</a:t>
            </a:r>
          </a:p>
        </p:txBody>
      </p:sp>
      <p:pic>
        <p:nvPicPr>
          <p:cNvPr id="12" name="Obrázek 11" descr="Obsah obrázku text, hodiny&#10;&#10;Popis byl vytvořen automaticky">
            <a:extLst>
              <a:ext uri="{FF2B5EF4-FFF2-40B4-BE49-F238E27FC236}">
                <a16:creationId xmlns:a16="http://schemas.microsoft.com/office/drawing/2014/main" id="{E6434A6B-01EF-1F4B-BA16-3B0DF8508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730" y="202298"/>
            <a:ext cx="1082940" cy="82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71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67C8E6-94D1-0544-A1A0-1696EFC35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0000DC"/>
                </a:solidFill>
                <a:latin typeface="+mn-lt"/>
              </a:rPr>
              <a:t>P103, P104</a:t>
            </a:r>
          </a:p>
        </p:txBody>
      </p:sp>
      <p:pic>
        <p:nvPicPr>
          <p:cNvPr id="5" name="Zástupný obsah 4" descr="Obsah obrázku text, monitor, interiér&#10;&#10;Popis byl vytvořen automaticky">
            <a:extLst>
              <a:ext uri="{FF2B5EF4-FFF2-40B4-BE49-F238E27FC236}">
                <a16:creationId xmlns:a16="http://schemas.microsoft.com/office/drawing/2014/main" id="{7CCF4CE1-A2CF-0F4C-BA13-CAF8388842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54906" y="2218859"/>
            <a:ext cx="4298950" cy="3044918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AB5A66D-BEB0-294E-81DE-D27B45486028}"/>
              </a:ext>
            </a:extLst>
          </p:cNvPr>
          <p:cNvSpPr txBox="1"/>
          <p:nvPr/>
        </p:nvSpPr>
        <p:spPr>
          <a:xfrm>
            <a:off x="762000" y="3048820"/>
            <a:ext cx="533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Vybereme tlačítko „Spustit“ a následně konkrétní zdroj dle potřeby </a:t>
            </a:r>
          </a:p>
        </p:txBody>
      </p:sp>
      <p:pic>
        <p:nvPicPr>
          <p:cNvPr id="7" name="Obrázek 6" descr="Obsah obrázku text, hodiny&#10;&#10;Popis byl vytvořen automaticky">
            <a:extLst>
              <a:ext uri="{FF2B5EF4-FFF2-40B4-BE49-F238E27FC236}">
                <a16:creationId xmlns:a16="http://schemas.microsoft.com/office/drawing/2014/main" id="{FBBFBCE1-16ED-5945-B335-5567EF8C6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30" y="202298"/>
            <a:ext cx="1082940" cy="82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61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F1593E-CA8C-D349-8F6B-D9C843399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0000DC"/>
                </a:solidFill>
                <a:latin typeface="+mn-lt"/>
              </a:rPr>
              <a:t>P101, P102, P106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09F5137-B939-F44C-91D7-A01ADCD6B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644" y="2336570"/>
            <a:ext cx="5009838" cy="283119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B3B6D3C-E8AB-AE4E-BC24-92DE60FD7B77}"/>
              </a:ext>
            </a:extLst>
          </p:cNvPr>
          <p:cNvSpPr txBox="1"/>
          <p:nvPr/>
        </p:nvSpPr>
        <p:spPr>
          <a:xfrm>
            <a:off x="484093" y="3059667"/>
            <a:ext cx="56119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Vybereme konkrétní zdroj a poté zařízení, na kterém chceme obraz spustit</a:t>
            </a:r>
          </a:p>
        </p:txBody>
      </p:sp>
      <p:pic>
        <p:nvPicPr>
          <p:cNvPr id="7" name="Obrázek 6" descr="Obsah obrázku text, hodiny&#10;&#10;Popis byl vytvořen automaticky">
            <a:extLst>
              <a:ext uri="{FF2B5EF4-FFF2-40B4-BE49-F238E27FC236}">
                <a16:creationId xmlns:a16="http://schemas.microsoft.com/office/drawing/2014/main" id="{30626422-C9A5-4D47-97E3-FEE3F9265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30" y="202298"/>
            <a:ext cx="1082940" cy="82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71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02C930-6A16-A746-A7E4-823033ACB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0000DC"/>
                </a:solidFill>
                <a:latin typeface="+mn-lt"/>
              </a:rPr>
              <a:t>Mikrofony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E22A56-05F3-424D-80C8-9DB5AEA9C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719"/>
            <a:ext cx="10609729" cy="3571128"/>
          </a:xfrm>
        </p:spPr>
        <p:txBody>
          <a:bodyPr/>
          <a:lstStyle/>
          <a:p>
            <a:r>
              <a:rPr lang="cs-CZ" dirty="0"/>
              <a:t>K vysílání do studia online je nutné zkontrolovat, zda není konferenční mikrofon ztlumený </a:t>
            </a:r>
          </a:p>
          <a:p>
            <a:endParaRPr lang="cs-CZ" dirty="0"/>
          </a:p>
          <a:p>
            <a:r>
              <a:rPr lang="cs-CZ" dirty="0" err="1"/>
              <a:t>Klopové</a:t>
            </a:r>
            <a:r>
              <a:rPr lang="cs-CZ" dirty="0"/>
              <a:t> a tyčové mikrofony slouží pouze k ozvučení místnosti</a:t>
            </a:r>
          </a:p>
        </p:txBody>
      </p:sp>
      <p:pic>
        <p:nvPicPr>
          <p:cNvPr id="4" name="Obrázek 3" descr="Obsah obrázku text, hodiny&#10;&#10;Popis byl vytvořen automaticky">
            <a:extLst>
              <a:ext uri="{FF2B5EF4-FFF2-40B4-BE49-F238E27FC236}">
                <a16:creationId xmlns:a16="http://schemas.microsoft.com/office/drawing/2014/main" id="{99DA624E-46A0-814E-9C3C-73503630D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30" y="202298"/>
            <a:ext cx="1082940" cy="82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8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B0078B-B754-E74D-A779-EC8D68120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0000DC"/>
                </a:solidFill>
                <a:latin typeface="+mn-lt"/>
              </a:rPr>
              <a:t>Jak poznám ztlumený mikrofon?</a:t>
            </a:r>
          </a:p>
        </p:txBody>
      </p:sp>
      <p:pic>
        <p:nvPicPr>
          <p:cNvPr id="5" name="Zástupný obsah 4" descr="Obsah obrázku interiér, projektor, světlo&#10;&#10;Popis byl vytvořen automaticky">
            <a:extLst>
              <a:ext uri="{FF2B5EF4-FFF2-40B4-BE49-F238E27FC236}">
                <a16:creationId xmlns:a16="http://schemas.microsoft.com/office/drawing/2014/main" id="{7E44CE74-09AA-C742-9335-FFF2A2682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9070" y="2354542"/>
            <a:ext cx="3715990" cy="2704072"/>
          </a:xfrm>
        </p:spPr>
      </p:pic>
      <p:pic>
        <p:nvPicPr>
          <p:cNvPr id="7" name="Obrázek 6" descr="Obsah obrázku interiér, projektor, světlo&#10;&#10;Popis byl vytvořen automaticky">
            <a:extLst>
              <a:ext uri="{FF2B5EF4-FFF2-40B4-BE49-F238E27FC236}">
                <a16:creationId xmlns:a16="http://schemas.microsoft.com/office/drawing/2014/main" id="{8E7E6DDE-DD2A-4F47-B617-08125CD91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425" y="2354542"/>
            <a:ext cx="4216417" cy="2704072"/>
          </a:xfrm>
          <a:prstGeom prst="rect">
            <a:avLst/>
          </a:prstGeom>
        </p:spPr>
      </p:pic>
      <p:pic>
        <p:nvPicPr>
          <p:cNvPr id="8" name="Obrázek 7" descr="Obsah obrázku text, hodiny&#10;&#10;Popis byl vytvořen automaticky">
            <a:extLst>
              <a:ext uri="{FF2B5EF4-FFF2-40B4-BE49-F238E27FC236}">
                <a16:creationId xmlns:a16="http://schemas.microsoft.com/office/drawing/2014/main" id="{23D9A2FA-9822-4E45-AA5B-CD0777DE0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730" y="202298"/>
            <a:ext cx="1082940" cy="82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9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B0078B-B754-E74D-A779-EC8D68120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0000DC"/>
                </a:solidFill>
                <a:latin typeface="+mn-lt"/>
              </a:rPr>
              <a:t>Jak poznám ztlumený mikrofon?</a:t>
            </a:r>
          </a:p>
        </p:txBody>
      </p:sp>
      <p:pic>
        <p:nvPicPr>
          <p:cNvPr id="5" name="Zástupný obsah 4" descr="Obsah obrázku interiér, projektor, světlo&#10;&#10;Popis byl vytvořen automaticky">
            <a:extLst>
              <a:ext uri="{FF2B5EF4-FFF2-40B4-BE49-F238E27FC236}">
                <a16:creationId xmlns:a16="http://schemas.microsoft.com/office/drawing/2014/main" id="{7E44CE74-09AA-C742-9335-FFF2A2682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7489" y="1963082"/>
            <a:ext cx="4657020" cy="3388846"/>
          </a:xfr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55FE9BC-DAC8-5B44-9668-37853DA75D64}"/>
              </a:ext>
            </a:extLst>
          </p:cNvPr>
          <p:cNvSpPr txBox="1"/>
          <p:nvPr/>
        </p:nvSpPr>
        <p:spPr>
          <a:xfrm>
            <a:off x="3841376" y="5969655"/>
            <a:ext cx="4509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Mikrofon nesmí svítit </a:t>
            </a:r>
            <a:r>
              <a:rPr lang="cs-CZ" sz="2800" dirty="0">
                <a:solidFill>
                  <a:srgbClr val="FF0000"/>
                </a:solidFill>
              </a:rPr>
              <a:t>červeně</a:t>
            </a:r>
          </a:p>
        </p:txBody>
      </p:sp>
      <p:pic>
        <p:nvPicPr>
          <p:cNvPr id="8" name="Obrázek 7" descr="Obsah obrázku text, hodiny&#10;&#10;Popis byl vytvořen automaticky">
            <a:extLst>
              <a:ext uri="{FF2B5EF4-FFF2-40B4-BE49-F238E27FC236}">
                <a16:creationId xmlns:a16="http://schemas.microsoft.com/office/drawing/2014/main" id="{CFF9CB3A-F51F-0046-8B04-0328453AF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30" y="202298"/>
            <a:ext cx="1082940" cy="82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39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A4BF07-0D23-5E44-A633-7CF414C1B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0000DC"/>
                </a:solidFill>
                <a:latin typeface="+mn-lt"/>
              </a:rPr>
              <a:t>Typy mikrofonů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6B4A02EC-58B6-254F-A8BF-718277F058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027" y="3859305"/>
            <a:ext cx="1117667" cy="247323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ECF9885-4798-7D45-B696-3418554BE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324" y="1482909"/>
            <a:ext cx="1916579" cy="175317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760ABC4-BD54-8C47-AA4B-05A23507D825}"/>
              </a:ext>
            </a:extLst>
          </p:cNvPr>
          <p:cNvSpPr txBox="1"/>
          <p:nvPr/>
        </p:nvSpPr>
        <p:spPr>
          <a:xfrm>
            <a:off x="2832847" y="4538620"/>
            <a:ext cx="85209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Slouží k ozvučení učebny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Dávat si pozor na polohu posuvníku, v poloze „</a:t>
            </a:r>
            <a:r>
              <a:rPr lang="cs-CZ" sz="2400" dirty="0" err="1"/>
              <a:t>mute</a:t>
            </a:r>
            <a:r>
              <a:rPr lang="cs-CZ" sz="2400" dirty="0"/>
              <a:t>“ je mikrofon </a:t>
            </a:r>
            <a:r>
              <a:rPr lang="cs-CZ" sz="2400" dirty="0">
                <a:solidFill>
                  <a:schemeClr val="accent4">
                    <a:lumMod val="75000"/>
                  </a:schemeClr>
                </a:solidFill>
              </a:rPr>
              <a:t>ztlumený</a:t>
            </a:r>
          </a:p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74E3B7D-9DC5-024C-B978-48D73D39F59D}"/>
              </a:ext>
            </a:extLst>
          </p:cNvPr>
          <p:cNvSpPr txBox="1"/>
          <p:nvPr/>
        </p:nvSpPr>
        <p:spPr>
          <a:xfrm>
            <a:off x="2832847" y="1943999"/>
            <a:ext cx="5434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Slouží k přenosu do studia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Nesmí svítit </a:t>
            </a:r>
            <a:r>
              <a:rPr lang="cs-CZ" sz="2400" dirty="0">
                <a:solidFill>
                  <a:srgbClr val="FF0000"/>
                </a:solidFill>
              </a:rPr>
              <a:t>červeně</a:t>
            </a:r>
          </a:p>
        </p:txBody>
      </p:sp>
      <p:pic>
        <p:nvPicPr>
          <p:cNvPr id="8" name="Obrázek 7" descr="Obsah obrázku text, hodiny&#10;&#10;Popis byl vytvořen automaticky">
            <a:extLst>
              <a:ext uri="{FF2B5EF4-FFF2-40B4-BE49-F238E27FC236}">
                <a16:creationId xmlns:a16="http://schemas.microsoft.com/office/drawing/2014/main" id="{F0CFE321-43B2-A540-9FD5-75790BB21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730" y="202298"/>
            <a:ext cx="1082940" cy="82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6518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144</Words>
  <Application>Microsoft Macintosh PowerPoint</Application>
  <PresentationFormat>Širokoúhlá obrazovka</PresentationFormat>
  <Paragraphs>28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Prezentace aplikace PowerPoint</vt:lpstr>
      <vt:lpstr>Odemčení</vt:lpstr>
      <vt:lpstr>Ovládání techniky</vt:lpstr>
      <vt:lpstr>P103, P104</vt:lpstr>
      <vt:lpstr>P101, P102, P106</vt:lpstr>
      <vt:lpstr>Mikrofony</vt:lpstr>
      <vt:lpstr>Jak poznám ztlumený mikrofon?</vt:lpstr>
      <vt:lpstr>Jak poznám ztlumený mikrofon?</vt:lpstr>
      <vt:lpstr>Typy mikrofonů</vt:lpstr>
      <vt:lpstr>To nejdůležitější na závěr</vt:lpstr>
      <vt:lpstr>Dotazy?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Nicolas Mandík</dc:creator>
  <cp:lastModifiedBy>Nicolas Mandík</cp:lastModifiedBy>
  <cp:revision>6</cp:revision>
  <dcterms:created xsi:type="dcterms:W3CDTF">2021-11-09T11:02:06Z</dcterms:created>
  <dcterms:modified xsi:type="dcterms:W3CDTF">2021-11-11T10:27:40Z</dcterms:modified>
</cp:coreProperties>
</file>