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4" r:id="rId3"/>
    <p:sldId id="257" r:id="rId4"/>
    <p:sldId id="259" r:id="rId5"/>
    <p:sldId id="258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>
        <p:scale>
          <a:sx n="114" d="100"/>
          <a:sy n="114" d="100"/>
        </p:scale>
        <p:origin x="-1008" y="-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 dirty="0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 dirty="0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en-GB" altLang="cs-CZ" noProof="0" dirty="0" err="1" smtClean="0"/>
              <a:t>Kliknutím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</a:t>
            </a:r>
            <a:r>
              <a:rPr lang="en-GB" altLang="cs-CZ" noProof="0" dirty="0" smtClean="0"/>
              <a:t>.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Rectangle 17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</a:t>
            </a:r>
            <a:r>
              <a:rPr lang="en-GB" noProof="0" dirty="0" smtClean="0"/>
              <a:t>.</a:t>
            </a:r>
            <a:endParaRPr lang="en-GB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noProof="0" dirty="0" err="1" smtClean="0"/>
              <a:t>Kliknutím</a:t>
            </a:r>
            <a:r>
              <a:rPr lang="en-GB" noProof="0" dirty="0" smtClean="0"/>
              <a:t> </a:t>
            </a:r>
            <a:r>
              <a:rPr lang="en-GB" noProof="0" dirty="0" err="1" smtClean="0"/>
              <a:t>lze</a:t>
            </a:r>
            <a:r>
              <a:rPr lang="en-GB" noProof="0" dirty="0" smtClean="0"/>
              <a:t> </a:t>
            </a:r>
            <a:r>
              <a:rPr lang="en-GB" noProof="0" dirty="0" err="1" smtClean="0"/>
              <a:t>upravit</a:t>
            </a:r>
            <a:r>
              <a:rPr lang="en-GB" noProof="0" dirty="0" smtClean="0"/>
              <a:t> </a:t>
            </a:r>
            <a:r>
              <a:rPr lang="en-GB" noProof="0" dirty="0" err="1" smtClean="0"/>
              <a:t>styly</a:t>
            </a:r>
            <a:r>
              <a:rPr lang="en-GB" noProof="0" dirty="0" smtClean="0"/>
              <a:t> </a:t>
            </a:r>
            <a:r>
              <a:rPr lang="en-GB" noProof="0" dirty="0" err="1" smtClean="0"/>
              <a:t>předlohy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nadpisů</a:t>
            </a:r>
            <a:r>
              <a:rPr lang="en-GB" altLang="cs-CZ" noProof="0" dirty="0" smtClean="0"/>
              <a:t>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cs-CZ" noProof="0" dirty="0" err="1" smtClean="0"/>
              <a:t>Klepnutím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lze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upravit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styly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předlohy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textu</a:t>
            </a:r>
            <a:r>
              <a:rPr lang="en-GB" altLang="cs-CZ" noProof="0" dirty="0" smtClean="0"/>
              <a:t>.</a:t>
            </a:r>
          </a:p>
          <a:p>
            <a:pPr lvl="1"/>
            <a:r>
              <a:rPr lang="en-GB" altLang="cs-CZ" noProof="0" dirty="0" err="1" smtClean="0"/>
              <a:t>Druhá</a:t>
            </a:r>
            <a:r>
              <a:rPr lang="en-GB" altLang="cs-CZ" noProof="0" dirty="0" smtClean="0"/>
              <a:t> </a:t>
            </a:r>
            <a:r>
              <a:rPr lang="en-GB" altLang="cs-CZ" noProof="0" dirty="0" err="1" smtClean="0"/>
              <a:t>úroveň</a:t>
            </a:r>
            <a:endParaRPr lang="en-GB" altLang="cs-CZ" noProof="0" dirty="0" smtClean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en-US" altLang="cs-CZ" dirty="0" smtClean="0"/>
              <a:t>Define footer - Name of the presentation / Your name / Unit, Office</a:t>
            </a:r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go/vbndO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go/jH4B_o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en-US" altLang="cs-CZ" dirty="0" smtClean="0"/>
              <a:t>Diploma thesis writing, Petr </a:t>
            </a:r>
            <a:r>
              <a:rPr lang="en-US" altLang="cs-CZ" dirty="0" err="1" smtClean="0"/>
              <a:t>Smutny</a:t>
            </a:r>
            <a:r>
              <a:rPr lang="en-US" altLang="cs-CZ" dirty="0" smtClean="0"/>
              <a:t>, Vic</a:t>
            </a:r>
            <a:r>
              <a:rPr lang="en-US" altLang="cs-CZ" dirty="0" smtClean="0"/>
              <a:t>e-dean for International Relations</a:t>
            </a:r>
            <a:endParaRPr lang="en-US" altLang="cs-CZ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en-US" altLang="cs-CZ" smtClean="0"/>
              <a:pPr/>
              <a:t>1</a:t>
            </a:fld>
            <a:endParaRPr lang="en-US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2675" y="1719743"/>
            <a:ext cx="7518400" cy="2449585"/>
          </a:xfrm>
        </p:spPr>
        <p:txBody>
          <a:bodyPr/>
          <a:lstStyle/>
          <a:p>
            <a:pPr algn="ctr"/>
            <a:r>
              <a:rPr lang="en-US" altLang="cs-CZ" sz="4800" dirty="0" smtClean="0"/>
              <a:t>Diploma thesis</a:t>
            </a:r>
            <a:br>
              <a:rPr lang="en-US" altLang="cs-CZ" sz="4800" dirty="0" smtClean="0"/>
            </a:br>
            <a:r>
              <a:rPr lang="en-US" altLang="cs-CZ" sz="4800" dirty="0" smtClean="0"/>
              <a:t/>
            </a:r>
            <a:br>
              <a:rPr lang="en-US" altLang="cs-CZ" sz="4800" dirty="0" smtClean="0"/>
            </a:br>
            <a:r>
              <a:rPr lang="en-US" altLang="cs-CZ" dirty="0" smtClean="0"/>
              <a:t>Master studies in English</a:t>
            </a:r>
            <a:endParaRPr lang="en-US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Links</a:t>
            </a:r>
            <a:r>
              <a:rPr lang="cs-CZ" dirty="0" smtClean="0"/>
              <a:t> </a:t>
            </a:r>
            <a:r>
              <a:rPr lang="cs-CZ" dirty="0" err="1" smtClean="0"/>
              <a:t>connected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subject</a:t>
            </a:r>
            <a:r>
              <a:rPr lang="cs-CZ" dirty="0" smtClean="0"/>
              <a:t> </a:t>
            </a:r>
            <a:r>
              <a:rPr lang="cs-CZ" dirty="0" err="1" smtClean="0"/>
              <a:t>matter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solidFill>
                  <a:srgbClr val="00287D"/>
                </a:solidFill>
              </a:rPr>
              <a:t>Final state examination</a:t>
            </a:r>
          </a:p>
          <a:p>
            <a:pPr marL="0" indent="0">
              <a:buNone/>
            </a:pPr>
            <a:r>
              <a:rPr lang="en-US" sz="2000" dirty="0" smtClean="0"/>
              <a:t>https://is.muni.cz/go/vbndOG</a:t>
            </a:r>
          </a:p>
          <a:p>
            <a:r>
              <a:rPr lang="en-US" u="sng" dirty="0" smtClean="0">
                <a:solidFill>
                  <a:srgbClr val="00287D"/>
                </a:solidFill>
              </a:rPr>
              <a:t>Registration of diploma topic</a:t>
            </a:r>
          </a:p>
          <a:p>
            <a:pPr marL="0" indent="0">
              <a:buNone/>
            </a:pPr>
            <a:r>
              <a:rPr lang="en-US" sz="2000" dirty="0" smtClean="0"/>
              <a:t>https://is.muni.cz/auth/go/q2Gigg</a:t>
            </a:r>
          </a:p>
          <a:p>
            <a:r>
              <a:rPr lang="en-US" u="sng" dirty="0" smtClean="0">
                <a:solidFill>
                  <a:srgbClr val="00287D"/>
                </a:solidFill>
              </a:rPr>
              <a:t>Diploma thesis writing</a:t>
            </a:r>
          </a:p>
          <a:p>
            <a:pPr marL="0" indent="0">
              <a:buNone/>
            </a:pPr>
            <a:r>
              <a:rPr lang="en-US" sz="2000" dirty="0" smtClean="0"/>
              <a:t>https://is.muni.cz/go/pNtWPr</a:t>
            </a:r>
          </a:p>
          <a:p>
            <a:r>
              <a:rPr lang="en-US" u="sng" dirty="0" smtClean="0">
                <a:solidFill>
                  <a:srgbClr val="00287D"/>
                </a:solidFill>
              </a:rPr>
              <a:t>Academic calendar of the faculty</a:t>
            </a:r>
          </a:p>
          <a:p>
            <a:pPr marL="0" indent="0">
              <a:buNone/>
            </a:pPr>
            <a:r>
              <a:rPr lang="en-US" sz="2000" dirty="0" smtClean="0"/>
              <a:t>https://is.muni.cz/go/jH4B_o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altLang="cs-CZ" smtClean="0"/>
              <a:t>Define footer - Name of the presentation / Your name / Unit, Office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7729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/>
          <a:p>
            <a:r>
              <a:rPr lang="cs-CZ" altLang="cs-CZ" dirty="0" err="1"/>
              <a:t>Diploma</a:t>
            </a:r>
            <a:r>
              <a:rPr lang="cs-CZ" altLang="cs-CZ" dirty="0"/>
              <a:t> thesis </a:t>
            </a:r>
            <a:r>
              <a:rPr lang="cs-CZ" altLang="cs-CZ" dirty="0" err="1"/>
              <a:t>writing</a:t>
            </a:r>
            <a:r>
              <a:rPr lang="cs-CZ" altLang="cs-CZ" dirty="0"/>
              <a:t>, Petr Smutny, Vice-</a:t>
            </a:r>
            <a:r>
              <a:rPr lang="cs-CZ" altLang="cs-CZ" dirty="0" err="1"/>
              <a:t>dean</a:t>
            </a:r>
            <a:r>
              <a:rPr lang="cs-CZ" altLang="cs-CZ" dirty="0"/>
              <a:t> </a:t>
            </a:r>
            <a:r>
              <a:rPr lang="cs-CZ" altLang="cs-CZ" dirty="0" err="1"/>
              <a:t>for</a:t>
            </a:r>
            <a:r>
              <a:rPr lang="cs-CZ" altLang="cs-CZ" dirty="0"/>
              <a:t> International Relations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3</a:t>
            </a:fld>
            <a:endParaRPr lang="cs-CZ" altLang="cs-CZ" dirty="0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cs-CZ" dirty="0"/>
              <a:t>Finishing Your Studies</a:t>
            </a:r>
            <a:r>
              <a:rPr lang="cs-CZ" altLang="cs-CZ" dirty="0"/>
              <a:t> </a:t>
            </a:r>
            <a:endParaRPr lang="cs-CZ" altLang="cs-CZ" dirty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2017712"/>
            <a:ext cx="8082321" cy="421530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cs-CZ" dirty="0"/>
              <a:t>After successfully finishing your studies you will be granted  academic title </a:t>
            </a:r>
            <a:r>
              <a:rPr lang="en-US" altLang="cs-CZ" dirty="0" err="1"/>
              <a:t>Ing</a:t>
            </a:r>
            <a:r>
              <a:rPr lang="en-US" altLang="cs-CZ" dirty="0"/>
              <a:t>. – equivalent of Master Degree (M.A</a:t>
            </a:r>
            <a:r>
              <a:rPr lang="en-US" altLang="cs-CZ" dirty="0" smtClean="0"/>
              <a:t>.)</a:t>
            </a:r>
            <a:endParaRPr lang="cs-CZ" altLang="cs-CZ" dirty="0" smtClean="0"/>
          </a:p>
          <a:p>
            <a:pPr marL="0" indent="0">
              <a:lnSpc>
                <a:spcPct val="90000"/>
              </a:lnSpc>
              <a:buNone/>
            </a:pPr>
            <a:endParaRPr lang="en-US" altLang="cs-CZ" dirty="0"/>
          </a:p>
          <a:p>
            <a:pPr>
              <a:lnSpc>
                <a:spcPct val="90000"/>
              </a:lnSpc>
            </a:pPr>
            <a:r>
              <a:rPr lang="en-US" altLang="cs-CZ" dirty="0"/>
              <a:t>Your studies will be officially concluded by final state exam</a:t>
            </a:r>
            <a:r>
              <a:rPr lang="en-US" altLang="cs-CZ" dirty="0" smtClean="0"/>
              <a:t>.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Detailed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information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can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be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found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here</a:t>
            </a:r>
            <a:r>
              <a:rPr lang="cs-CZ" altLang="cs-CZ" dirty="0" smtClean="0"/>
              <a:t>: </a:t>
            </a:r>
            <a:r>
              <a:rPr lang="cs-CZ" altLang="cs-CZ" sz="2000" dirty="0">
                <a:hlinkClick r:id="rId2"/>
              </a:rPr>
              <a:t>https://</a:t>
            </a:r>
            <a:r>
              <a:rPr lang="cs-CZ" altLang="cs-CZ" sz="2000" dirty="0" smtClean="0">
                <a:hlinkClick r:id="rId2"/>
              </a:rPr>
              <a:t>is.muni.cz/go/vbndOG</a:t>
            </a:r>
            <a:endParaRPr lang="cs-CZ" altLang="cs-CZ" sz="2000" dirty="0" smtClean="0"/>
          </a:p>
          <a:p>
            <a:pPr marL="0" indent="0">
              <a:lnSpc>
                <a:spcPct val="90000"/>
              </a:lnSpc>
              <a:buNone/>
            </a:pPr>
            <a:endParaRPr lang="en-US" altLang="cs-CZ" dirty="0"/>
          </a:p>
          <a:p>
            <a:pPr>
              <a:lnSpc>
                <a:spcPct val="90000"/>
              </a:lnSpc>
            </a:pPr>
            <a:r>
              <a:rPr lang="en-US" altLang="cs-CZ" dirty="0"/>
              <a:t>The state exam is oral and has three parts:</a:t>
            </a:r>
          </a:p>
          <a:p>
            <a:pPr lvl="1">
              <a:lnSpc>
                <a:spcPct val="90000"/>
              </a:lnSpc>
            </a:pPr>
            <a:r>
              <a:rPr lang="en-US" altLang="cs-CZ" sz="2000" dirty="0"/>
              <a:t>Economics (Micro + Macro)</a:t>
            </a:r>
          </a:p>
          <a:p>
            <a:pPr lvl="1">
              <a:lnSpc>
                <a:spcPct val="90000"/>
              </a:lnSpc>
            </a:pPr>
            <a:r>
              <a:rPr lang="en-US" altLang="cs-CZ" sz="2000" dirty="0"/>
              <a:t>Defense of diploma thesis</a:t>
            </a:r>
          </a:p>
          <a:p>
            <a:pPr lvl="1">
              <a:lnSpc>
                <a:spcPct val="90000"/>
              </a:lnSpc>
            </a:pPr>
            <a:r>
              <a:rPr lang="en-US" altLang="cs-CZ" sz="2000" dirty="0"/>
              <a:t>Subject of specialization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cs-CZ" dirty="0"/>
              <a:t>Required structure of credit points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sz="2000" dirty="0"/>
              <a:t>Total of 120 ECTS</a:t>
            </a:r>
          </a:p>
          <a:p>
            <a:endParaRPr lang="en-US" altLang="cs-CZ" sz="2000" dirty="0"/>
          </a:p>
          <a:p>
            <a:r>
              <a:rPr lang="en-US" altLang="cs-CZ" sz="2000" dirty="0"/>
              <a:t>credit points system</a:t>
            </a:r>
          </a:p>
          <a:p>
            <a:pPr lvl="1"/>
            <a:r>
              <a:rPr lang="en-US" altLang="cs-CZ" sz="2000" dirty="0" smtClean="0"/>
              <a:t>A </a:t>
            </a:r>
            <a:r>
              <a:rPr lang="en-US" altLang="cs-CZ" sz="2000" dirty="0"/>
              <a:t>credits – a „must-do“ courses</a:t>
            </a:r>
          </a:p>
          <a:p>
            <a:pPr lvl="1"/>
            <a:r>
              <a:rPr lang="en-US" altLang="cs-CZ" sz="2000" dirty="0"/>
              <a:t>B credits – electives (specializations)</a:t>
            </a:r>
          </a:p>
          <a:p>
            <a:pPr lvl="1"/>
            <a:r>
              <a:rPr lang="en-US" altLang="cs-CZ" sz="2000" dirty="0"/>
              <a:t>C credits – free electives (up to 120 ECTS)</a:t>
            </a:r>
          </a:p>
          <a:p>
            <a:pPr lvl="1"/>
            <a:endParaRPr lang="en-US" altLang="cs-CZ" sz="2000" dirty="0"/>
          </a:p>
          <a:p>
            <a:r>
              <a:rPr lang="en-US" altLang="cs-CZ" sz="2200" dirty="0" smtClean="0"/>
              <a:t>A </a:t>
            </a:r>
            <a:r>
              <a:rPr lang="en-US" altLang="cs-CZ" sz="2200" dirty="0"/>
              <a:t>credits include</a:t>
            </a:r>
          </a:p>
          <a:p>
            <a:pPr lvl="1"/>
            <a:r>
              <a:rPr lang="en-US" altLang="cs-CZ" dirty="0"/>
              <a:t>credit points for working on diploma thesis (diploma seminars)</a:t>
            </a:r>
          </a:p>
          <a:p>
            <a:pPr lvl="1"/>
            <a:r>
              <a:rPr lang="en-US" altLang="cs-CZ" dirty="0"/>
              <a:t>credit points for handing in diploma thesis</a:t>
            </a:r>
          </a:p>
          <a:p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4</a:t>
            </a:fld>
            <a:endParaRPr lang="cs-CZ" alt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cs-CZ" altLang="cs-CZ" dirty="0" err="1"/>
              <a:t>Diploma</a:t>
            </a:r>
            <a:r>
              <a:rPr lang="cs-CZ" altLang="cs-CZ" dirty="0"/>
              <a:t> thesis </a:t>
            </a:r>
            <a:r>
              <a:rPr lang="cs-CZ" altLang="cs-CZ" dirty="0" err="1"/>
              <a:t>writing</a:t>
            </a:r>
            <a:r>
              <a:rPr lang="cs-CZ" altLang="cs-CZ" dirty="0"/>
              <a:t>, Petr Smutny, Vice-</a:t>
            </a:r>
            <a:r>
              <a:rPr lang="cs-CZ" altLang="cs-CZ" dirty="0" err="1"/>
              <a:t>dean</a:t>
            </a:r>
            <a:r>
              <a:rPr lang="cs-CZ" altLang="cs-CZ" dirty="0"/>
              <a:t> </a:t>
            </a:r>
            <a:r>
              <a:rPr lang="cs-CZ" altLang="cs-CZ" dirty="0" err="1"/>
              <a:t>for</a:t>
            </a:r>
            <a:r>
              <a:rPr lang="cs-CZ" altLang="cs-CZ" dirty="0"/>
              <a:t> International Relations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 err="1"/>
              <a:t>Diploma</a:t>
            </a:r>
            <a:r>
              <a:rPr lang="cs-CZ" altLang="cs-CZ" dirty="0"/>
              <a:t> thesis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/>
              <a:t>final written </a:t>
            </a:r>
            <a:r>
              <a:rPr lang="en-US" altLang="cs-CZ" dirty="0" smtClean="0"/>
              <a:t>paper</a:t>
            </a:r>
            <a:endParaRPr lang="en-US" altLang="cs-CZ" dirty="0"/>
          </a:p>
          <a:p>
            <a:r>
              <a:rPr lang="en-US" altLang="cs-CZ" dirty="0"/>
              <a:t>diploma thesis is written according to official </a:t>
            </a:r>
            <a:r>
              <a:rPr lang="cs-CZ" altLang="cs-CZ" dirty="0" err="1" smtClean="0"/>
              <a:t>Master‘s</a:t>
            </a:r>
            <a:r>
              <a:rPr lang="cs-CZ" altLang="cs-CZ" dirty="0" smtClean="0"/>
              <a:t> Thesis </a:t>
            </a:r>
            <a:r>
              <a:rPr lang="cs-CZ" altLang="cs-CZ" dirty="0" err="1" smtClean="0"/>
              <a:t>Description</a:t>
            </a:r>
            <a:r>
              <a:rPr lang="cs-CZ" altLang="cs-CZ" dirty="0" smtClean="0"/>
              <a:t>,</a:t>
            </a:r>
            <a:r>
              <a:rPr lang="en-US" altLang="cs-CZ" dirty="0" smtClean="0"/>
              <a:t>  </a:t>
            </a:r>
            <a:r>
              <a:rPr lang="en-US" altLang="cs-CZ" dirty="0"/>
              <a:t>which is awarded by the Dean of the Faculty.</a:t>
            </a:r>
          </a:p>
          <a:p>
            <a:r>
              <a:rPr lang="en-US" altLang="cs-CZ" dirty="0"/>
              <a:t>you work on the paper under the guidance of your diploma thesis tutor, always from the department that guarantees your specialization.</a:t>
            </a:r>
          </a:p>
          <a:p>
            <a:pPr lvl="1"/>
            <a:r>
              <a:rPr lang="en-US" altLang="cs-CZ" sz="2000" dirty="0"/>
              <a:t>Business Management = </a:t>
            </a:r>
            <a:r>
              <a:rPr lang="en-US" altLang="cs-CZ" sz="2000" dirty="0" smtClean="0"/>
              <a:t>Dpt</a:t>
            </a:r>
            <a:r>
              <a:rPr lang="en-US" altLang="cs-CZ" sz="2000" dirty="0"/>
              <a:t>. of Corporate Economics</a:t>
            </a:r>
          </a:p>
          <a:p>
            <a:pPr lvl="1"/>
            <a:r>
              <a:rPr lang="en-US" altLang="cs-CZ" sz="2000" dirty="0" err="1" smtClean="0"/>
              <a:t>Financ</a:t>
            </a:r>
            <a:r>
              <a:rPr lang="cs-CZ" altLang="cs-CZ" sz="2000" dirty="0" smtClean="0"/>
              <a:t>e</a:t>
            </a:r>
            <a:r>
              <a:rPr lang="en-US" altLang="cs-CZ" sz="2000" dirty="0" smtClean="0"/>
              <a:t> </a:t>
            </a:r>
            <a:r>
              <a:rPr lang="en-US" altLang="cs-CZ" sz="2000" dirty="0"/>
              <a:t>= </a:t>
            </a:r>
            <a:r>
              <a:rPr lang="en-US" altLang="cs-CZ" sz="2000" dirty="0" smtClean="0"/>
              <a:t>Dpt.</a:t>
            </a:r>
            <a:r>
              <a:rPr lang="cs-CZ" altLang="cs-CZ" sz="2000" dirty="0" smtClean="0"/>
              <a:t> </a:t>
            </a:r>
            <a:r>
              <a:rPr lang="en-US" altLang="cs-CZ" sz="2000" dirty="0" smtClean="0"/>
              <a:t>of Finance</a:t>
            </a:r>
            <a:endParaRPr lang="cs-CZ" altLang="cs-CZ" sz="2000" dirty="0" smtClean="0"/>
          </a:p>
          <a:p>
            <a:pPr lvl="1"/>
            <a:r>
              <a:rPr lang="cs-CZ" altLang="cs-CZ" sz="2000" dirty="0" err="1" smtClean="0"/>
              <a:t>Economics</a:t>
            </a:r>
            <a:r>
              <a:rPr lang="cs-CZ" altLang="cs-CZ" sz="2000" dirty="0" smtClean="0"/>
              <a:t> = </a:t>
            </a:r>
            <a:r>
              <a:rPr lang="cs-CZ" altLang="cs-CZ" sz="2000" dirty="0" err="1" smtClean="0"/>
              <a:t>Dpt</a:t>
            </a:r>
            <a:r>
              <a:rPr lang="cs-CZ" altLang="cs-CZ" sz="2000" dirty="0" smtClean="0"/>
              <a:t>. </a:t>
            </a:r>
            <a:r>
              <a:rPr lang="cs-CZ" altLang="cs-CZ" sz="2000" dirty="0" err="1" smtClean="0"/>
              <a:t>of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Economics</a:t>
            </a:r>
            <a:endParaRPr lang="cs-CZ" altLang="cs-CZ" sz="2000" dirty="0" smtClean="0"/>
          </a:p>
          <a:p>
            <a:pPr lvl="1"/>
            <a:r>
              <a:rPr lang="cs-CZ" altLang="cs-CZ" sz="2000" dirty="0" smtClean="0"/>
              <a:t>Public </a:t>
            </a:r>
            <a:r>
              <a:rPr lang="cs-CZ" altLang="cs-CZ" sz="2000" dirty="0" err="1" smtClean="0"/>
              <a:t>Economics</a:t>
            </a:r>
            <a:r>
              <a:rPr lang="cs-CZ" altLang="cs-CZ" sz="2000" dirty="0" smtClean="0"/>
              <a:t> and </a:t>
            </a:r>
            <a:r>
              <a:rPr lang="cs-CZ" altLang="cs-CZ" sz="2000" dirty="0" err="1" smtClean="0"/>
              <a:t>Administration</a:t>
            </a:r>
            <a:r>
              <a:rPr lang="cs-CZ" altLang="cs-CZ" sz="2000" dirty="0" smtClean="0"/>
              <a:t> = </a:t>
            </a:r>
            <a:r>
              <a:rPr lang="cs-CZ" altLang="cs-CZ" sz="2000" dirty="0" err="1" smtClean="0"/>
              <a:t>Dpt</a:t>
            </a:r>
            <a:r>
              <a:rPr lang="cs-CZ" altLang="cs-CZ" sz="2000" dirty="0" smtClean="0"/>
              <a:t>. </a:t>
            </a:r>
            <a:r>
              <a:rPr lang="cs-CZ" altLang="cs-CZ" sz="2000" dirty="0" err="1" smtClean="0"/>
              <a:t>of</a:t>
            </a:r>
            <a:r>
              <a:rPr lang="cs-CZ" altLang="cs-CZ" sz="2000" dirty="0" smtClean="0"/>
              <a:t> Public </a:t>
            </a:r>
            <a:r>
              <a:rPr lang="cs-CZ" altLang="cs-CZ" sz="2000" dirty="0" err="1" smtClean="0"/>
              <a:t>Economics</a:t>
            </a:r>
            <a:endParaRPr lang="en-US" altLang="cs-CZ" sz="2000" dirty="0"/>
          </a:p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22694" y="6248400"/>
            <a:ext cx="6305910" cy="457200"/>
          </a:xfrm>
          <a:prstGeom prst="rect">
            <a:avLst/>
          </a:prstGeom>
        </p:spPr>
        <p:txBody>
          <a:bodyPr/>
          <a:lstStyle/>
          <a:p>
            <a:r>
              <a:rPr lang="cs-CZ" altLang="cs-CZ" dirty="0" err="1"/>
              <a:t>Diploma</a:t>
            </a:r>
            <a:r>
              <a:rPr lang="cs-CZ" altLang="cs-CZ" dirty="0"/>
              <a:t> thesis </a:t>
            </a:r>
            <a:r>
              <a:rPr lang="cs-CZ" altLang="cs-CZ" dirty="0" err="1"/>
              <a:t>writing</a:t>
            </a:r>
            <a:r>
              <a:rPr lang="cs-CZ" altLang="cs-CZ" dirty="0"/>
              <a:t>, Petr Smutny, Vice-</a:t>
            </a:r>
            <a:r>
              <a:rPr lang="cs-CZ" altLang="cs-CZ" dirty="0" err="1"/>
              <a:t>dean</a:t>
            </a:r>
            <a:r>
              <a:rPr lang="cs-CZ" altLang="cs-CZ" dirty="0"/>
              <a:t> </a:t>
            </a:r>
            <a:r>
              <a:rPr lang="cs-CZ" altLang="cs-CZ" dirty="0" err="1"/>
              <a:t>for</a:t>
            </a:r>
            <a:r>
              <a:rPr lang="cs-CZ" altLang="cs-CZ" dirty="0"/>
              <a:t> International Relations</a:t>
            </a:r>
            <a:endParaRPr lang="cs-CZ" alt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5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 err="1"/>
              <a:t>Topic</a:t>
            </a:r>
            <a:r>
              <a:rPr lang="cs-CZ" altLang="cs-CZ" dirty="0"/>
              <a:t>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Diploma</a:t>
            </a:r>
            <a:r>
              <a:rPr lang="cs-CZ" altLang="cs-CZ" dirty="0"/>
              <a:t> Thesis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cs-CZ" dirty="0"/>
              <a:t>is officially stated </a:t>
            </a:r>
            <a:r>
              <a:rPr lang="cs-CZ" altLang="cs-CZ" dirty="0" smtClean="0"/>
              <a:t>in </a:t>
            </a:r>
            <a:r>
              <a:rPr lang="cs-CZ" altLang="cs-CZ" dirty="0" err="1" smtClean="0"/>
              <a:t>the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Master‘s</a:t>
            </a:r>
            <a:r>
              <a:rPr lang="cs-CZ" altLang="cs-CZ" dirty="0" smtClean="0"/>
              <a:t> Thesis </a:t>
            </a:r>
            <a:r>
              <a:rPr lang="cs-CZ" altLang="cs-CZ" dirty="0" err="1" smtClean="0"/>
              <a:t>Description</a:t>
            </a:r>
            <a:endParaRPr lang="en-US" altLang="cs-CZ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cs-CZ" dirty="0"/>
              <a:t>How to </a:t>
            </a:r>
            <a:r>
              <a:rPr lang="cs-CZ" altLang="cs-CZ" dirty="0" err="1" smtClean="0"/>
              <a:t>register</a:t>
            </a:r>
            <a:r>
              <a:rPr lang="en-US" altLang="cs-CZ" dirty="0" smtClean="0"/>
              <a:t> </a:t>
            </a:r>
            <a:r>
              <a:rPr lang="en-US" altLang="cs-CZ" dirty="0"/>
              <a:t>a topic?</a:t>
            </a:r>
          </a:p>
          <a:p>
            <a:pPr lvl="1">
              <a:lnSpc>
                <a:spcPct val="90000"/>
              </a:lnSpc>
            </a:pPr>
            <a:r>
              <a:rPr lang="en-US" altLang="cs-CZ" dirty="0"/>
              <a:t>choose one of the topics offered by the department, or</a:t>
            </a:r>
          </a:p>
          <a:p>
            <a:pPr lvl="1">
              <a:lnSpc>
                <a:spcPct val="90000"/>
              </a:lnSpc>
            </a:pPr>
            <a:r>
              <a:rPr lang="en-US" altLang="cs-CZ" dirty="0"/>
              <a:t>speak to potential tutor with your own topic or problem area which you would like to </a:t>
            </a:r>
            <a:r>
              <a:rPr lang="en-US" altLang="cs-CZ" dirty="0" smtClean="0"/>
              <a:t>cover</a:t>
            </a:r>
            <a:endParaRPr lang="cs-CZ" altLang="cs-CZ" dirty="0" smtClean="0"/>
          </a:p>
          <a:p>
            <a:pPr lvl="1">
              <a:lnSpc>
                <a:spcPct val="90000"/>
              </a:lnSpc>
            </a:pPr>
            <a:r>
              <a:rPr lang="cs-CZ" altLang="cs-CZ" dirty="0" err="1" smtClean="0"/>
              <a:t>see</a:t>
            </a:r>
            <a:r>
              <a:rPr lang="cs-CZ" altLang="cs-CZ" dirty="0"/>
              <a:t>: </a:t>
            </a:r>
            <a:r>
              <a:rPr lang="cs-CZ" altLang="cs-CZ" sz="2000" dirty="0"/>
              <a:t>https://is.muni.cz/auth/go/q2Gigg</a:t>
            </a:r>
            <a:endParaRPr lang="en-US" altLang="cs-CZ" sz="2000" dirty="0"/>
          </a:p>
          <a:p>
            <a:pPr>
              <a:lnSpc>
                <a:spcPct val="90000"/>
              </a:lnSpc>
            </a:pPr>
            <a:r>
              <a:rPr lang="en-US" altLang="cs-CZ" dirty="0"/>
              <a:t>How to obtain </a:t>
            </a:r>
            <a:r>
              <a:rPr lang="en-US" altLang="cs-CZ" dirty="0" smtClean="0"/>
              <a:t>the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Master‘s</a:t>
            </a:r>
            <a:r>
              <a:rPr lang="cs-CZ" altLang="cs-CZ" dirty="0" smtClean="0"/>
              <a:t> Thesis </a:t>
            </a:r>
            <a:r>
              <a:rPr lang="cs-CZ" altLang="cs-CZ" dirty="0" err="1" smtClean="0"/>
              <a:t>Description</a:t>
            </a:r>
            <a:r>
              <a:rPr lang="en-US" altLang="cs-CZ" dirty="0" smtClean="0"/>
              <a:t>?</a:t>
            </a:r>
            <a:endParaRPr lang="en-US" altLang="cs-CZ" dirty="0"/>
          </a:p>
          <a:p>
            <a:pPr lvl="1">
              <a:lnSpc>
                <a:spcPct val="90000"/>
              </a:lnSpc>
            </a:pPr>
            <a:r>
              <a:rPr lang="en-US" altLang="cs-CZ" dirty="0"/>
              <a:t>it is composed by the tutor after you had enrolled yourself for the particular </a:t>
            </a:r>
            <a:r>
              <a:rPr lang="en-US" altLang="cs-CZ" dirty="0" smtClean="0"/>
              <a:t>topic</a:t>
            </a:r>
            <a:r>
              <a:rPr lang="cs-CZ" altLang="cs-CZ" dirty="0" smtClean="0"/>
              <a:t> in </a:t>
            </a:r>
            <a:r>
              <a:rPr lang="cs-CZ" altLang="cs-CZ" dirty="0" err="1" smtClean="0"/>
              <a:t>the</a:t>
            </a:r>
            <a:r>
              <a:rPr lang="cs-CZ" altLang="cs-CZ" dirty="0" smtClean="0"/>
              <a:t> IS MU. </a:t>
            </a:r>
            <a:r>
              <a:rPr lang="cs-CZ" altLang="cs-CZ" dirty="0" err="1" smtClean="0"/>
              <a:t>Can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be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downloaded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from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the</a:t>
            </a:r>
            <a:r>
              <a:rPr lang="cs-CZ" altLang="cs-CZ" dirty="0" smtClean="0"/>
              <a:t> IS </a:t>
            </a:r>
            <a:r>
              <a:rPr lang="cs-CZ" altLang="cs-CZ" sz="2000" dirty="0" smtClean="0"/>
              <a:t>(Student – End </a:t>
            </a:r>
            <a:r>
              <a:rPr lang="cs-CZ" altLang="cs-CZ" sz="2000" dirty="0" err="1" smtClean="0"/>
              <a:t>of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studies</a:t>
            </a:r>
            <a:r>
              <a:rPr lang="cs-CZ" altLang="cs-CZ" sz="2000" dirty="0" smtClean="0"/>
              <a:t> – </a:t>
            </a:r>
            <a:r>
              <a:rPr lang="cs-CZ" altLang="cs-CZ" sz="2000" dirty="0" err="1" smtClean="0"/>
              <a:t>Print</a:t>
            </a:r>
            <a:r>
              <a:rPr lang="cs-CZ" altLang="cs-CZ" sz="2000" dirty="0" smtClean="0"/>
              <a:t> thesis </a:t>
            </a:r>
            <a:r>
              <a:rPr lang="cs-CZ" altLang="cs-CZ" sz="2000" dirty="0" err="1" smtClean="0"/>
              <a:t>description</a:t>
            </a:r>
            <a:endParaRPr lang="en-US" altLang="cs-CZ" sz="20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dirty="0" err="1"/>
              <a:t>Diploma</a:t>
            </a:r>
            <a:r>
              <a:rPr lang="cs-CZ" altLang="cs-CZ" dirty="0"/>
              <a:t> thesis </a:t>
            </a:r>
            <a:r>
              <a:rPr lang="cs-CZ" altLang="cs-CZ" dirty="0" err="1"/>
              <a:t>writing</a:t>
            </a:r>
            <a:r>
              <a:rPr lang="cs-CZ" altLang="cs-CZ" dirty="0"/>
              <a:t>, Petr Smutny, Vice-</a:t>
            </a:r>
            <a:r>
              <a:rPr lang="cs-CZ" altLang="cs-CZ" dirty="0" err="1"/>
              <a:t>dean</a:t>
            </a:r>
            <a:r>
              <a:rPr lang="cs-CZ" altLang="cs-CZ" dirty="0"/>
              <a:t> </a:t>
            </a:r>
            <a:r>
              <a:rPr lang="cs-CZ" altLang="cs-CZ" dirty="0" err="1"/>
              <a:t>for</a:t>
            </a:r>
            <a:r>
              <a:rPr lang="cs-CZ" altLang="cs-CZ" dirty="0"/>
              <a:t> International Relations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98802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 err="1"/>
              <a:t>Working</a:t>
            </a:r>
            <a:r>
              <a:rPr lang="cs-CZ" altLang="cs-CZ" dirty="0"/>
              <a:t> on </a:t>
            </a:r>
            <a:r>
              <a:rPr lang="cs-CZ" altLang="cs-CZ" dirty="0" err="1"/>
              <a:t>your</a:t>
            </a:r>
            <a:r>
              <a:rPr lang="cs-CZ" altLang="cs-CZ" dirty="0"/>
              <a:t> </a:t>
            </a:r>
            <a:r>
              <a:rPr lang="cs-CZ" altLang="cs-CZ" dirty="0" err="1"/>
              <a:t>diploma</a:t>
            </a:r>
            <a:r>
              <a:rPr lang="cs-CZ" altLang="cs-CZ" dirty="0"/>
              <a:t> thesis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/>
              <a:t>the work on your diploma thesis is conducted individually under the guidance of your tutor.</a:t>
            </a:r>
          </a:p>
          <a:p>
            <a:r>
              <a:rPr lang="en-US" altLang="cs-CZ" dirty="0"/>
              <a:t>is awarded by credit points, officially through Diploma Seminar.</a:t>
            </a:r>
          </a:p>
          <a:p>
            <a:r>
              <a:rPr lang="en-US" altLang="cs-CZ" dirty="0"/>
              <a:t>credits are awarded by the tutor.	</a:t>
            </a:r>
          </a:p>
          <a:p>
            <a:endParaRPr lang="en-US" altLang="cs-CZ" dirty="0"/>
          </a:p>
          <a:p>
            <a:r>
              <a:rPr lang="en-US" altLang="cs-CZ" dirty="0"/>
              <a:t>contact your tutor after you had enrolled for the topic. You will obtain detailed information regarding your co-operation over the thesis.	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dirty="0" err="1"/>
              <a:t>Diploma</a:t>
            </a:r>
            <a:r>
              <a:rPr lang="cs-CZ" altLang="cs-CZ" dirty="0"/>
              <a:t> thesis </a:t>
            </a:r>
            <a:r>
              <a:rPr lang="cs-CZ" altLang="cs-CZ" dirty="0" err="1"/>
              <a:t>writing</a:t>
            </a:r>
            <a:r>
              <a:rPr lang="cs-CZ" altLang="cs-CZ" dirty="0"/>
              <a:t>, Petr Smutny, Vice-</a:t>
            </a:r>
            <a:r>
              <a:rPr lang="cs-CZ" altLang="cs-CZ" dirty="0" err="1"/>
              <a:t>dean</a:t>
            </a:r>
            <a:r>
              <a:rPr lang="cs-CZ" altLang="cs-CZ" dirty="0"/>
              <a:t> </a:t>
            </a:r>
            <a:r>
              <a:rPr lang="cs-CZ" altLang="cs-CZ" dirty="0" err="1"/>
              <a:t>for</a:t>
            </a:r>
            <a:r>
              <a:rPr lang="cs-CZ" altLang="cs-CZ" dirty="0"/>
              <a:t> International Relations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76617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 err="1"/>
              <a:t>Important</a:t>
            </a:r>
            <a:r>
              <a:rPr lang="cs-CZ" altLang="cs-CZ" dirty="0"/>
              <a:t> </a:t>
            </a:r>
            <a:r>
              <a:rPr lang="cs-CZ" altLang="cs-CZ" dirty="0" err="1"/>
              <a:t>Deadlines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/>
              <a:t>choosing the topic and enrolling through </a:t>
            </a:r>
            <a:r>
              <a:rPr lang="en-US" altLang="cs-CZ" dirty="0" smtClean="0"/>
              <a:t>IS</a:t>
            </a:r>
            <a:r>
              <a:rPr lang="cs-CZ" altLang="cs-CZ" dirty="0" smtClean="0"/>
              <a:t> – </a:t>
            </a:r>
            <a:r>
              <a:rPr lang="cs-CZ" altLang="cs-CZ" dirty="0" err="1" smtClean="0"/>
              <a:t>November</a:t>
            </a:r>
            <a:r>
              <a:rPr lang="cs-CZ" altLang="cs-CZ" dirty="0" smtClean="0"/>
              <a:t> 2017, </a:t>
            </a:r>
            <a:r>
              <a:rPr lang="cs-CZ" altLang="cs-CZ" dirty="0" err="1" smtClean="0"/>
              <a:t>see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the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academic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calendar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the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faculty</a:t>
            </a:r>
            <a:r>
              <a:rPr lang="cs-CZ" altLang="cs-CZ" dirty="0"/>
              <a:t>: </a:t>
            </a:r>
            <a:r>
              <a:rPr lang="cs-CZ" altLang="cs-CZ" dirty="0">
                <a:hlinkClick r:id="rId2"/>
              </a:rPr>
              <a:t>https://</a:t>
            </a:r>
            <a:r>
              <a:rPr lang="cs-CZ" altLang="cs-CZ" dirty="0" smtClean="0">
                <a:hlinkClick r:id="rId2"/>
              </a:rPr>
              <a:t>is.muni.cz/go/jH4B_o</a:t>
            </a:r>
            <a:endParaRPr lang="cs-CZ" altLang="cs-CZ" dirty="0"/>
          </a:p>
          <a:p>
            <a:pPr marL="0" indent="0">
              <a:buNone/>
            </a:pPr>
            <a:endParaRPr lang="cs-CZ" altLang="cs-CZ" dirty="0" smtClean="0"/>
          </a:p>
          <a:p>
            <a:r>
              <a:rPr lang="en-US" altLang="cs-CZ" dirty="0" smtClean="0">
                <a:solidFill>
                  <a:srgbClr val="B2B2B2"/>
                </a:solidFill>
              </a:rPr>
              <a:t>composing </a:t>
            </a:r>
            <a:r>
              <a:rPr lang="en-US" altLang="cs-CZ" dirty="0">
                <a:solidFill>
                  <a:srgbClr val="B2B2B2"/>
                </a:solidFill>
              </a:rPr>
              <a:t>an official </a:t>
            </a:r>
            <a:r>
              <a:rPr lang="cs-CZ" altLang="cs-CZ" dirty="0" err="1">
                <a:solidFill>
                  <a:srgbClr val="B2B2B2"/>
                </a:solidFill>
              </a:rPr>
              <a:t>assignment</a:t>
            </a:r>
            <a:r>
              <a:rPr lang="en-US" altLang="cs-CZ" dirty="0">
                <a:solidFill>
                  <a:srgbClr val="B2B2B2"/>
                </a:solidFill>
              </a:rPr>
              <a:t> (deadline for tutors</a:t>
            </a:r>
            <a:r>
              <a:rPr lang="en-US" altLang="cs-CZ" dirty="0" smtClean="0">
                <a:solidFill>
                  <a:srgbClr val="B2B2B2"/>
                </a:solidFill>
              </a:rPr>
              <a:t>)</a:t>
            </a:r>
            <a:endParaRPr lang="cs-CZ" altLang="cs-CZ" dirty="0" smtClean="0">
              <a:solidFill>
                <a:srgbClr val="B2B2B2"/>
              </a:solidFill>
            </a:endParaRPr>
          </a:p>
          <a:p>
            <a:pPr marL="0" indent="0">
              <a:buNone/>
            </a:pPr>
            <a:endParaRPr lang="en-US" altLang="cs-CZ" dirty="0">
              <a:solidFill>
                <a:srgbClr val="777777"/>
              </a:solidFill>
            </a:endParaRPr>
          </a:p>
          <a:p>
            <a:r>
              <a:rPr lang="en-US" altLang="cs-CZ" dirty="0"/>
              <a:t>official </a:t>
            </a:r>
            <a:r>
              <a:rPr lang="cs-CZ" altLang="cs-CZ" dirty="0" err="1"/>
              <a:t>assignment</a:t>
            </a:r>
            <a:r>
              <a:rPr lang="en-US" altLang="cs-CZ" dirty="0"/>
              <a:t> </a:t>
            </a:r>
            <a:r>
              <a:rPr lang="cs-CZ" altLang="cs-CZ" dirty="0" smtClean="0"/>
              <a:t>are </a:t>
            </a:r>
            <a:r>
              <a:rPr lang="cs-CZ" altLang="cs-CZ" dirty="0" err="1" smtClean="0"/>
              <a:t>stored</a:t>
            </a:r>
            <a:r>
              <a:rPr lang="cs-CZ" altLang="cs-CZ" dirty="0" smtClean="0"/>
              <a:t> in </a:t>
            </a:r>
            <a:r>
              <a:rPr lang="cs-CZ" altLang="cs-CZ" dirty="0" err="1" smtClean="0"/>
              <a:t>the</a:t>
            </a:r>
            <a:r>
              <a:rPr lang="cs-CZ" altLang="cs-CZ" dirty="0" smtClean="0"/>
              <a:t> Office </a:t>
            </a:r>
            <a:r>
              <a:rPr lang="cs-CZ" altLang="cs-CZ" dirty="0" err="1" smtClean="0"/>
              <a:t>for</a:t>
            </a:r>
            <a:r>
              <a:rPr lang="cs-CZ" altLang="cs-CZ" dirty="0" smtClean="0"/>
              <a:t> International Relations </a:t>
            </a:r>
            <a:r>
              <a:rPr lang="en-US" altLang="cs-CZ" dirty="0" smtClean="0"/>
              <a:t>(Jana </a:t>
            </a:r>
            <a:r>
              <a:rPr lang="en-US" altLang="cs-CZ" dirty="0" err="1"/>
              <a:t>Nesvadbova</a:t>
            </a:r>
            <a:r>
              <a:rPr lang="en-US" altLang="cs-CZ" dirty="0"/>
              <a:t>) after they will have been signed by the </a:t>
            </a:r>
            <a:r>
              <a:rPr lang="en-US" altLang="cs-CZ" dirty="0" smtClean="0"/>
              <a:t>Dean</a:t>
            </a:r>
            <a:endParaRPr lang="en-US" alt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dirty="0" err="1"/>
              <a:t>Diploma</a:t>
            </a:r>
            <a:r>
              <a:rPr lang="cs-CZ" altLang="cs-CZ" dirty="0"/>
              <a:t> thesis </a:t>
            </a:r>
            <a:r>
              <a:rPr lang="cs-CZ" altLang="cs-CZ" dirty="0" err="1"/>
              <a:t>writing</a:t>
            </a:r>
            <a:r>
              <a:rPr lang="cs-CZ" altLang="cs-CZ" dirty="0"/>
              <a:t>, Petr Smutny, Vice-</a:t>
            </a:r>
            <a:r>
              <a:rPr lang="cs-CZ" altLang="cs-CZ" dirty="0" err="1"/>
              <a:t>dean</a:t>
            </a:r>
            <a:r>
              <a:rPr lang="cs-CZ" altLang="cs-CZ" dirty="0"/>
              <a:t> </a:t>
            </a:r>
            <a:r>
              <a:rPr lang="cs-CZ" altLang="cs-CZ" dirty="0" err="1"/>
              <a:t>for</a:t>
            </a:r>
            <a:r>
              <a:rPr lang="cs-CZ" altLang="cs-CZ" dirty="0"/>
              <a:t> International Relations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10401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 err="1"/>
              <a:t>Good</a:t>
            </a:r>
            <a:r>
              <a:rPr lang="cs-CZ" altLang="cs-CZ" dirty="0"/>
              <a:t> </a:t>
            </a:r>
            <a:r>
              <a:rPr lang="cs-CZ" altLang="cs-CZ" dirty="0" err="1"/>
              <a:t>Advice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cs-CZ" dirty="0"/>
              <a:t>be active</a:t>
            </a:r>
          </a:p>
          <a:p>
            <a:r>
              <a:rPr lang="en-US" altLang="cs-CZ" dirty="0"/>
              <a:t>be responsible</a:t>
            </a:r>
          </a:p>
          <a:p>
            <a:r>
              <a:rPr lang="en-US" altLang="cs-CZ" dirty="0"/>
              <a:t>be communicative</a:t>
            </a:r>
          </a:p>
          <a:p>
            <a:endParaRPr lang="en-US" altLang="cs-CZ" dirty="0"/>
          </a:p>
          <a:p>
            <a:r>
              <a:rPr lang="en-US" altLang="cs-CZ" dirty="0"/>
              <a:t>Diploma Thesis is your project, you are responsible for the result (not the tutor) and after all – you will have to defend it!</a:t>
            </a:r>
          </a:p>
          <a:p>
            <a:pPr>
              <a:buNone/>
            </a:pPr>
            <a:endParaRPr lang="en-US" altLang="cs-CZ" dirty="0"/>
          </a:p>
          <a:p>
            <a:pPr>
              <a:buNone/>
            </a:pPr>
            <a:r>
              <a:rPr lang="en-US" altLang="cs-CZ" dirty="0"/>
              <a:t>						Good Luck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 dirty="0" err="1"/>
              <a:t>Diploma</a:t>
            </a:r>
            <a:r>
              <a:rPr lang="cs-CZ" altLang="cs-CZ" dirty="0"/>
              <a:t> thesis </a:t>
            </a:r>
            <a:r>
              <a:rPr lang="cs-CZ" altLang="cs-CZ" dirty="0" err="1"/>
              <a:t>writing</a:t>
            </a:r>
            <a:r>
              <a:rPr lang="cs-CZ" altLang="cs-CZ" dirty="0"/>
              <a:t>, Petr Smutny, Vice-</a:t>
            </a:r>
            <a:r>
              <a:rPr lang="cs-CZ" altLang="cs-CZ" dirty="0" err="1"/>
              <a:t>dean</a:t>
            </a:r>
            <a:r>
              <a:rPr lang="cs-CZ" altLang="cs-CZ" dirty="0"/>
              <a:t> </a:t>
            </a:r>
            <a:r>
              <a:rPr lang="cs-CZ" altLang="cs-CZ" dirty="0" err="1"/>
              <a:t>for</a:t>
            </a:r>
            <a:r>
              <a:rPr lang="cs-CZ" altLang="cs-CZ" dirty="0"/>
              <a:t> International Relations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0685795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209</TotalTime>
  <Words>579</Words>
  <Application>Microsoft Office PowerPoint</Application>
  <PresentationFormat>Předvádění na obrazovce (4:3)</PresentationFormat>
  <Paragraphs>84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Prezentace_MU_CZ</vt:lpstr>
      <vt:lpstr>Diploma thesis  Master studies in English</vt:lpstr>
      <vt:lpstr>Links connected to the subject matter</vt:lpstr>
      <vt:lpstr>Finishing Your Studies </vt:lpstr>
      <vt:lpstr>Required structure of credit points</vt:lpstr>
      <vt:lpstr>Diploma thesis</vt:lpstr>
      <vt:lpstr>Topic of Diploma Thesis</vt:lpstr>
      <vt:lpstr>Working on your diploma thesis</vt:lpstr>
      <vt:lpstr>Important Deadlines</vt:lpstr>
      <vt:lpstr>Good Advice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Nesvadbová Jana</dc:creator>
  <cp:lastModifiedBy>Jana Nesvadbová</cp:lastModifiedBy>
  <cp:revision>29</cp:revision>
  <cp:lastPrinted>1601-01-01T00:00:00Z</cp:lastPrinted>
  <dcterms:created xsi:type="dcterms:W3CDTF">2015-11-23T07:04:47Z</dcterms:created>
  <dcterms:modified xsi:type="dcterms:W3CDTF">2017-10-23T10:10:26Z</dcterms:modified>
</cp:coreProperties>
</file>