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3" r:id="rId3"/>
    <p:sldId id="260" r:id="rId4"/>
    <p:sldId id="261" r:id="rId5"/>
    <p:sldId id="271" r:id="rId6"/>
    <p:sldId id="259" r:id="rId7"/>
    <p:sldId id="262" r:id="rId8"/>
    <p:sldId id="264" r:id="rId9"/>
    <p:sldId id="268" r:id="rId10"/>
    <p:sldId id="266" r:id="rId11"/>
    <p:sldId id="269" r:id="rId12"/>
    <p:sldId id="270" r:id="rId13"/>
    <p:sldId id="265" r:id="rId14"/>
    <p:sldId id="267" r:id="rId15"/>
    <p:sldId id="272" r:id="rId1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6754" autoAdjust="0"/>
  </p:normalViewPr>
  <p:slideViewPr>
    <p:cSldViewPr snapToGrid="0">
      <p:cViewPr varScale="1">
        <p:scale>
          <a:sx n="95" d="100"/>
          <a:sy n="95" d="100"/>
        </p:scale>
        <p:origin x="59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10492DD7-B031-498F-A42F-3E70AAF578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ED0B2F4-FE4F-45C9-B3C5-5E05A1FFEB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2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60577F5-C87D-4FB3-A6EC-683920A46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6A06815-DCDE-4F9E-B717-D882404D6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1695075"/>
            <a:ext cx="3914489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36E8AD-5035-E64B-96AD-A659D2F7E9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F27A68-CCCB-E141-AC47-CE2C67F0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C81ED4-33F5-EE45-97EF-AF5F7120F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28. 02. 2020</a:t>
            </a:r>
          </a:p>
        </p:txBody>
      </p:sp>
    </p:spTree>
    <p:extLst>
      <p:ext uri="{BB962C8B-B14F-4D97-AF65-F5344CB8AC3E}">
        <p14:creationId xmlns:p14="http://schemas.microsoft.com/office/powerpoint/2010/main" val="237302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2EB0F1-2735-E849-BA6A-5F77824CE3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B98DAD-098F-D646-8109-1476CC2C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CRP</a:t>
            </a:r>
          </a:p>
        </p:txBody>
      </p:sp>
    </p:spTree>
    <p:extLst>
      <p:ext uri="{BB962C8B-B14F-4D97-AF65-F5344CB8AC3E}">
        <p14:creationId xmlns:p14="http://schemas.microsoft.com/office/powerpoint/2010/main" val="397826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05D3AE-0B02-604C-9EE4-1A0A38B846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A103A0-B4F6-004E-88FB-1A3B21C6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CRP – Study in Brno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D707E-1160-D44D-B931-802095ECB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Spolupráce VUT, MU a MENDELU, Brno </a:t>
            </a:r>
          </a:p>
          <a:p>
            <a:r>
              <a:rPr lang="cs-CZ" dirty="0"/>
              <a:t>VUT vytvoří web a vizuální styl – do konce května</a:t>
            </a:r>
          </a:p>
          <a:p>
            <a:r>
              <a:rPr lang="cs-CZ" dirty="0"/>
              <a:t>Společná online a </a:t>
            </a:r>
            <a:r>
              <a:rPr lang="cs-CZ" dirty="0" err="1"/>
              <a:t>offline</a:t>
            </a:r>
            <a:r>
              <a:rPr lang="cs-CZ" dirty="0"/>
              <a:t> prezentace</a:t>
            </a:r>
          </a:p>
          <a:p>
            <a:pPr lvl="1"/>
            <a:r>
              <a:rPr lang="cs-CZ" dirty="0"/>
              <a:t>Tiskoviny a reklamní předměty dle vizuálního stylu</a:t>
            </a:r>
          </a:p>
          <a:p>
            <a:pPr lvl="1"/>
            <a:r>
              <a:rPr lang="cs-CZ" dirty="0"/>
              <a:t>Videa</a:t>
            </a:r>
          </a:p>
          <a:p>
            <a:pPr lvl="1"/>
            <a:r>
              <a:rPr lang="cs-CZ" dirty="0"/>
              <a:t>Veletrhy</a:t>
            </a:r>
          </a:p>
        </p:txBody>
      </p:sp>
    </p:spTree>
    <p:extLst>
      <p:ext uri="{BB962C8B-B14F-4D97-AF65-F5344CB8AC3E}">
        <p14:creationId xmlns:p14="http://schemas.microsoft.com/office/powerpoint/2010/main" val="165915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2FC0A7-5849-4446-924B-60E1EAB4E7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C44082-1C4D-7147-B38E-D70848D2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CRP – Study in Brno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4949D-54DB-414E-99E0-3F8522A08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Veletrhy MU na podzim</a:t>
            </a:r>
          </a:p>
          <a:p>
            <a:pPr lvl="1"/>
            <a:r>
              <a:rPr lang="cs-CZ" dirty="0"/>
              <a:t>6 - 11. 10 FPP Mexiko</a:t>
            </a:r>
          </a:p>
          <a:p>
            <a:pPr lvl="1"/>
            <a:r>
              <a:rPr lang="cs-CZ" dirty="0"/>
              <a:t>2 – 5. 11 Manila</a:t>
            </a:r>
          </a:p>
          <a:p>
            <a:pPr lvl="1"/>
            <a:r>
              <a:rPr lang="cs-CZ" dirty="0"/>
              <a:t>7 – 9. 11 Bangkok (DZS)</a:t>
            </a:r>
          </a:p>
          <a:p>
            <a:pPr lvl="1"/>
            <a:r>
              <a:rPr lang="cs-CZ" dirty="0"/>
              <a:t>10 – 13. </a:t>
            </a:r>
            <a:r>
              <a:rPr lang="cs-CZ"/>
              <a:t>11 SRT </a:t>
            </a:r>
            <a:r>
              <a:rPr lang="cs-CZ" dirty="0"/>
              <a:t>Dominikánská republika</a:t>
            </a:r>
          </a:p>
          <a:p>
            <a:pPr lvl="1"/>
            <a:r>
              <a:rPr lang="cs-CZ" dirty="0"/>
              <a:t>Kanada</a:t>
            </a:r>
          </a:p>
        </p:txBody>
      </p:sp>
    </p:spTree>
    <p:extLst>
      <p:ext uri="{BB962C8B-B14F-4D97-AF65-F5344CB8AC3E}">
        <p14:creationId xmlns:p14="http://schemas.microsoft.com/office/powerpoint/2010/main" val="87141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A05F9C-8D3C-4343-86D6-7FBEDA841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9AFD9E-E60F-094E-8DD9-4610A3323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různé</a:t>
            </a:r>
          </a:p>
        </p:txBody>
      </p:sp>
    </p:spTree>
    <p:extLst>
      <p:ext uri="{BB962C8B-B14F-4D97-AF65-F5344CB8AC3E}">
        <p14:creationId xmlns:p14="http://schemas.microsoft.com/office/powerpoint/2010/main" val="3102548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740A14-2024-FA44-B4CA-0457B6C506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9F2CCB-9990-2E44-B9B8-7F9451A6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FF040-F720-794D-96A9-7E959B3D8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Fakultní weby -  neaktuální odkazy, nesouhlasí s našimi odkazy</a:t>
            </a:r>
          </a:p>
          <a:p>
            <a:r>
              <a:rPr lang="cs-CZ" dirty="0"/>
              <a:t>Veletrhy a reklamní předměty</a:t>
            </a:r>
          </a:p>
        </p:txBody>
      </p:sp>
    </p:spTree>
    <p:extLst>
      <p:ext uri="{BB962C8B-B14F-4D97-AF65-F5344CB8AC3E}">
        <p14:creationId xmlns:p14="http://schemas.microsoft.com/office/powerpoint/2010/main" val="3027902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9C7C13-0814-4D4C-8E94-1F12AD881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6AAEDE-158D-7A45-93D4-B3D40A3C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IRO</a:t>
            </a:r>
            <a:br>
              <a:rPr lang="cs-CZ" dirty="0"/>
            </a:br>
            <a:r>
              <a:rPr lang="cs-CZ" dirty="0"/>
              <a:t>03. 04. </a:t>
            </a:r>
            <a:r>
              <a:rPr lang="cs-CZ"/>
              <a:t>2020?</a:t>
            </a:r>
          </a:p>
        </p:txBody>
      </p:sp>
    </p:spTree>
    <p:extLst>
      <p:ext uri="{BB962C8B-B14F-4D97-AF65-F5344CB8AC3E}">
        <p14:creationId xmlns:p14="http://schemas.microsoft.com/office/powerpoint/2010/main" val="410344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A05F9C-8D3C-4343-86D6-7FBEDA841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9AFD9E-E60F-094E-8DD9-4610A3323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ISOIS</a:t>
            </a:r>
          </a:p>
        </p:txBody>
      </p:sp>
    </p:spTree>
    <p:extLst>
      <p:ext uri="{BB962C8B-B14F-4D97-AF65-F5344CB8AC3E}">
        <p14:creationId xmlns:p14="http://schemas.microsoft.com/office/powerpoint/2010/main" val="258032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18EDDE-6CC2-8B45-BCB7-6A3FACDCD6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48771C-B8DA-A34A-BE5E-A6D02609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Výpadek ISOIS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ECB91-8005-984A-A6CA-1A95E6686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15. 2. ve 21:15 </a:t>
            </a:r>
            <a:r>
              <a:rPr lang="cs-CZ" dirty="0"/>
              <a:t>- nevratné přehrání dat zálohou z </a:t>
            </a:r>
            <a:r>
              <a:rPr lang="cs-CZ" b="1" dirty="0"/>
              <a:t>5:00 </a:t>
            </a:r>
            <a:r>
              <a:rPr lang="cs-CZ" dirty="0"/>
              <a:t>téhož dne</a:t>
            </a:r>
          </a:p>
          <a:p>
            <a:r>
              <a:rPr lang="cs-CZ" dirty="0"/>
              <a:t>obecný hromadný email</a:t>
            </a:r>
          </a:p>
          <a:p>
            <a:r>
              <a:rPr lang="cs-CZ" dirty="0"/>
              <a:t>přímo (telefonicky nebo emailem) </a:t>
            </a:r>
          </a:p>
          <a:p>
            <a:r>
              <a:rPr lang="cs-CZ" dirty="0"/>
              <a:t>nepodařilo se identifikovat jednoho studenta</a:t>
            </a:r>
          </a:p>
        </p:txBody>
      </p:sp>
    </p:spTree>
    <p:extLst>
      <p:ext uri="{BB962C8B-B14F-4D97-AF65-F5344CB8AC3E}">
        <p14:creationId xmlns:p14="http://schemas.microsoft.com/office/powerpoint/2010/main" val="19727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18EDDE-6CC2-8B45-BCB7-6A3FACDCD6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48771C-B8DA-A34A-BE5E-A6D02609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Výpadek ISOIS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ECB91-8005-984A-A6CA-1A95E6686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Duplicitní údaje nesouvisející se sobotním výpadkem</a:t>
            </a:r>
          </a:p>
          <a:p>
            <a:r>
              <a:rPr lang="cs-CZ" dirty="0"/>
              <a:t>Neutěšený stav hostování aplikace ISOIS i dalších webů na ÚVT budeme strategicky řešit, vyžádá si to ovšem určitý čas.</a:t>
            </a:r>
          </a:p>
        </p:txBody>
      </p:sp>
    </p:spTree>
    <p:extLst>
      <p:ext uri="{BB962C8B-B14F-4D97-AF65-F5344CB8AC3E}">
        <p14:creationId xmlns:p14="http://schemas.microsoft.com/office/powerpoint/2010/main" val="19397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A05F9C-8D3C-4343-86D6-7FBEDA841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9AFD9E-E60F-094E-8DD9-4610A3323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Marketing</a:t>
            </a:r>
          </a:p>
        </p:txBody>
      </p:sp>
    </p:spTree>
    <p:extLst>
      <p:ext uri="{BB962C8B-B14F-4D97-AF65-F5344CB8AC3E}">
        <p14:creationId xmlns:p14="http://schemas.microsoft.com/office/powerpoint/2010/main" val="173634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4ABA21-7A0D-6A4C-8A7A-9FE224F053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IRO 28. 02. 2020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32DA12-0FBB-2A4A-B992-CF347465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okénko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79FEAD-B9B8-2D4E-89B0-AF4AF63E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PhD obory v CZ/EN a jejich zobrazování na webu</a:t>
            </a:r>
          </a:p>
          <a:p>
            <a:r>
              <a:rPr lang="cs-CZ" dirty="0"/>
              <a:t>Stipendia na fakultách</a:t>
            </a:r>
          </a:p>
          <a:p>
            <a:r>
              <a:rPr lang="cs-CZ" dirty="0"/>
              <a:t>Nové programy v AJ</a:t>
            </a:r>
          </a:p>
          <a:p>
            <a:r>
              <a:rPr lang="cs-CZ" dirty="0"/>
              <a:t>Sekce absolvent na MUNI webu</a:t>
            </a:r>
          </a:p>
        </p:txBody>
      </p:sp>
    </p:spTree>
    <p:extLst>
      <p:ext uri="{BB962C8B-B14F-4D97-AF65-F5344CB8AC3E}">
        <p14:creationId xmlns:p14="http://schemas.microsoft.com/office/powerpoint/2010/main" val="273058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A05F9C-8D3C-4343-86D6-7FBEDA841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IRO 28. 02. 2020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9AFD9E-E60F-094E-8DD9-4610A3323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IRP projekty</a:t>
            </a:r>
          </a:p>
        </p:txBody>
      </p:sp>
    </p:spTree>
    <p:extLst>
      <p:ext uri="{BB962C8B-B14F-4D97-AF65-F5344CB8AC3E}">
        <p14:creationId xmlns:p14="http://schemas.microsoft.com/office/powerpoint/2010/main" val="1230855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6D136E-EC9E-734A-97AE-A66A1747EA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22591A-0957-074E-9D34-CEA0940B7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IRP Internacionalizace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C675D-96F4-DA45-9ADF-93FA01E86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19858"/>
            <a:ext cx="8066301" cy="4610828"/>
          </a:xfrm>
        </p:spPr>
        <p:txBody>
          <a:bodyPr/>
          <a:lstStyle/>
          <a:p>
            <a:r>
              <a:rPr lang="cs-CZ" dirty="0"/>
              <a:t>Email proděkanům – dnes</a:t>
            </a:r>
          </a:p>
          <a:p>
            <a:r>
              <a:rPr lang="cs-CZ" dirty="0"/>
              <a:t> EDUC absolutní prioritou napříč aktivitami</a:t>
            </a:r>
          </a:p>
          <a:p>
            <a:pPr lvl="1"/>
            <a:r>
              <a:rPr lang="cs-CZ" dirty="0"/>
              <a:t>Výuka v cizích jazycích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Tvorba nových programů – 		částka dojednána individuálně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Nové sdílené předměty v AJ – 	50 tisíc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COIL a online kurzy		30 tisíc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Kurzy pro </a:t>
            </a:r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		20 tisíc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Ostatní kurzy v AJ (P nebo PV)	30 tisíc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dirty="0"/>
              <a:t>V případě spolupráce v rámci EDUC	10 tisíc bonus</a:t>
            </a:r>
          </a:p>
          <a:p>
            <a:pPr lvl="1"/>
            <a:r>
              <a:rPr lang="cs-CZ" dirty="0"/>
              <a:t>Hostující profesoři - prioritu budou mít hosté z EDUC aliance</a:t>
            </a:r>
          </a:p>
          <a:p>
            <a:r>
              <a:rPr lang="cs-CZ" dirty="0" err="1"/>
              <a:t>Deadline</a:t>
            </a:r>
            <a:r>
              <a:rPr lang="cs-CZ" dirty="0"/>
              <a:t> – 15. 03 a 13. 09</a:t>
            </a:r>
          </a:p>
          <a:p>
            <a:r>
              <a:rPr lang="cs-CZ" dirty="0"/>
              <a:t>Kontakt Aneta Krajíčková – </a:t>
            </a:r>
            <a:r>
              <a:rPr lang="cs-CZ" sz="2000" dirty="0" err="1"/>
              <a:t>aneta.krajickova@czs.muni.cz</a:t>
            </a:r>
            <a:endParaRPr lang="cs-CZ" dirty="0"/>
          </a:p>
          <a:p>
            <a:pPr marL="1200150" lvl="2" indent="-285750"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19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2E33F-3DFD-0A42-8130-667474CFA5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IRO 28. 02. 2020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53CCC5-A710-1840-B208-65EDC24FC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IRP EDUC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C9951A-EC05-484E-828E-764A6B0DF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Email proděkanům – dnes</a:t>
            </a:r>
          </a:p>
          <a:p>
            <a:r>
              <a:rPr lang="cs-CZ" dirty="0"/>
              <a:t>Spolufinancování projektu</a:t>
            </a:r>
          </a:p>
          <a:p>
            <a:r>
              <a:rPr lang="cs-CZ" dirty="0"/>
              <a:t>Aktivity, které souvisí se spoluprací v EDUC</a:t>
            </a:r>
          </a:p>
          <a:p>
            <a:pPr lvl="1"/>
            <a:r>
              <a:rPr lang="cs-CZ" dirty="0"/>
              <a:t>Krátkodobé studentské mobility</a:t>
            </a:r>
          </a:p>
          <a:p>
            <a:pPr lvl="1"/>
            <a:r>
              <a:rPr lang="cs-CZ" dirty="0"/>
              <a:t>Zaměstnanecké mobility – in and </a:t>
            </a:r>
            <a:r>
              <a:rPr lang="cs-CZ" dirty="0" err="1"/>
              <a:t>out</a:t>
            </a:r>
            <a:endParaRPr lang="cs-CZ" dirty="0"/>
          </a:p>
          <a:p>
            <a:pPr lvl="1"/>
            <a:r>
              <a:rPr lang="cs-CZ" dirty="0"/>
              <a:t>Vědecké mobility včetně účasti na konferencích</a:t>
            </a:r>
          </a:p>
          <a:p>
            <a:pPr lvl="1"/>
            <a:r>
              <a:rPr lang="cs-CZ" dirty="0"/>
              <a:t>Studentské stáže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88798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EN-4×3.potx" id="{D0AAB000-FF41-4542-A153-1894B776F99E}" vid="{BE63B8B1-47EB-4D40-9A00-94D6F67F63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763</TotalTime>
  <Words>417</Words>
  <Application>Microsoft Office PowerPoint</Application>
  <PresentationFormat>Vlastní</PresentationFormat>
  <Paragraphs>75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Presentation_MU_EN</vt:lpstr>
      <vt:lpstr>IRO</vt:lpstr>
      <vt:lpstr>ISOIS</vt:lpstr>
      <vt:lpstr>Výpadek ISOIS</vt:lpstr>
      <vt:lpstr>Výpadek ISOIS</vt:lpstr>
      <vt:lpstr>Marketing</vt:lpstr>
      <vt:lpstr>Marketingové okénko</vt:lpstr>
      <vt:lpstr>IRP projekty</vt:lpstr>
      <vt:lpstr>IRP Internacionalizace</vt:lpstr>
      <vt:lpstr>IRP EDUC</vt:lpstr>
      <vt:lpstr>CRP</vt:lpstr>
      <vt:lpstr>CRP – Study in Brno</vt:lpstr>
      <vt:lpstr>CRP – Study in Brno</vt:lpstr>
      <vt:lpstr>různé</vt:lpstr>
      <vt:lpstr>Různé:</vt:lpstr>
      <vt:lpstr>Další IRO 03. 04. 2020?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Osouchová</dc:creator>
  <cp:lastModifiedBy>Radka Brolíková</cp:lastModifiedBy>
  <cp:revision>12</cp:revision>
  <cp:lastPrinted>1601-01-01T00:00:00Z</cp:lastPrinted>
  <dcterms:created xsi:type="dcterms:W3CDTF">2019-02-10T11:46:22Z</dcterms:created>
  <dcterms:modified xsi:type="dcterms:W3CDTF">2020-05-11T07:52:52Z</dcterms:modified>
</cp:coreProperties>
</file>