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2"/>
  </p:notesMasterIdLst>
  <p:handoutMasterIdLst>
    <p:handoutMasterId r:id="rId33"/>
  </p:handoutMasterIdLst>
  <p:sldIdLst>
    <p:sldId id="340" r:id="rId5"/>
    <p:sldId id="371" r:id="rId6"/>
    <p:sldId id="370" r:id="rId7"/>
    <p:sldId id="343" r:id="rId8"/>
    <p:sldId id="362" r:id="rId9"/>
    <p:sldId id="365" r:id="rId10"/>
    <p:sldId id="363" r:id="rId11"/>
    <p:sldId id="364" r:id="rId12"/>
    <p:sldId id="366" r:id="rId13"/>
    <p:sldId id="368" r:id="rId14"/>
    <p:sldId id="369" r:id="rId15"/>
    <p:sldId id="367" r:id="rId16"/>
    <p:sldId id="372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373" r:id="rId26"/>
    <p:sldId id="375" r:id="rId27"/>
    <p:sldId id="376" r:id="rId28"/>
    <p:sldId id="374" r:id="rId29"/>
    <p:sldId id="377" r:id="rId30"/>
    <p:sldId id="378" r:id="rId31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2B15ED1-AB08-4A43-84C2-C31136D1CF69}">
          <p14:sldIdLst>
            <p14:sldId id="340"/>
            <p14:sldId id="371"/>
            <p14:sldId id="370"/>
            <p14:sldId id="343"/>
            <p14:sldId id="362"/>
            <p14:sldId id="365"/>
            <p14:sldId id="363"/>
            <p14:sldId id="364"/>
            <p14:sldId id="366"/>
            <p14:sldId id="368"/>
            <p14:sldId id="369"/>
            <p14:sldId id="367"/>
            <p14:sldId id="372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373"/>
            <p14:sldId id="375"/>
            <p14:sldId id="376"/>
            <p14:sldId id="374"/>
            <p14:sldId id="377"/>
            <p14:sldId id="3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4BC8FF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8" autoAdjust="0"/>
    <p:restoredTop sz="92154" autoAdjust="0"/>
  </p:normalViewPr>
  <p:slideViewPr>
    <p:cSldViewPr snapToGrid="0">
      <p:cViewPr varScale="1">
        <p:scale>
          <a:sx n="116" d="100"/>
          <a:sy n="116" d="100"/>
        </p:scale>
        <p:origin x="126" y="3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898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200"/>
    </p:cViewPr>
  </p:sorter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koronavirus" TargetMode="External"/><Relationship Id="rId7" Type="http://schemas.openxmlformats.org/officeDocument/2006/relationships/hyperlink" Target="https://reopen.europa.eu/cs/" TargetMode="External"/><Relationship Id="rId2" Type="http://schemas.openxmlformats.org/officeDocument/2006/relationships/hyperlink" Target="https://czs.muni.cz/en/coronavirus" TargetMode="External"/><Relationship Id="rId1" Type="http://schemas.openxmlformats.org/officeDocument/2006/relationships/hyperlink" Target="https://czs.muni.cz/cs/koronavirus" TargetMode="External"/><Relationship Id="rId6" Type="http://schemas.openxmlformats.org/officeDocument/2006/relationships/hyperlink" Target="https://www.mzv.cz/jnp/cz/udalosti_a_media/tiskove_zpravy/x2020_04_25_rozcestnik_informaci_k_cestovani.html" TargetMode="External"/><Relationship Id="rId5" Type="http://schemas.openxmlformats.org/officeDocument/2006/relationships/hyperlink" Target="https://koronavirus.mzcr.cz/en/" TargetMode="External"/><Relationship Id="rId4" Type="http://schemas.openxmlformats.org/officeDocument/2006/relationships/hyperlink" Target="https://www.muni.cz/en/coronavirus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koronavirus" TargetMode="External"/><Relationship Id="rId7" Type="http://schemas.openxmlformats.org/officeDocument/2006/relationships/hyperlink" Target="https://reopen.europa.eu/cs/" TargetMode="External"/><Relationship Id="rId2" Type="http://schemas.openxmlformats.org/officeDocument/2006/relationships/hyperlink" Target="https://czs.muni.cz/en/coronavirus" TargetMode="External"/><Relationship Id="rId1" Type="http://schemas.openxmlformats.org/officeDocument/2006/relationships/hyperlink" Target="https://czs.muni.cz/cs/koronavirus" TargetMode="External"/><Relationship Id="rId6" Type="http://schemas.openxmlformats.org/officeDocument/2006/relationships/hyperlink" Target="https://www.mzv.cz/jnp/cz/udalosti_a_media/tiskove_zpravy/x2020_04_25_rozcestnik_informaci_k_cestovani.html" TargetMode="External"/><Relationship Id="rId5" Type="http://schemas.openxmlformats.org/officeDocument/2006/relationships/hyperlink" Target="https://koronavirus.mzcr.cz/en/" TargetMode="External"/><Relationship Id="rId4" Type="http://schemas.openxmlformats.org/officeDocument/2006/relationships/hyperlink" Target="https://www.muni.cz/en/coronaviru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468562-1263-4349-A730-9E300A5CC26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C121EE-31B8-4B53-99DE-C9306FD41C66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dirty="0"/>
            <a:t>Web CZS</a:t>
          </a:r>
          <a:endParaRPr lang="en-US" dirty="0"/>
        </a:p>
      </dgm:t>
    </dgm:pt>
    <dgm:pt modelId="{A1D5E419-B8D4-4A1F-9B51-3CDD47DAF024}" type="parTrans" cxnId="{4B1D23DC-A3F4-4FC2-AA62-1FF2918D660F}">
      <dgm:prSet/>
      <dgm:spPr/>
      <dgm:t>
        <a:bodyPr/>
        <a:lstStyle/>
        <a:p>
          <a:endParaRPr lang="en-US"/>
        </a:p>
      </dgm:t>
    </dgm:pt>
    <dgm:pt modelId="{6FFCCF16-4984-4DB6-B7A4-F6F184096B04}" type="sibTrans" cxnId="{4B1D23DC-A3F4-4FC2-AA62-1FF2918D660F}">
      <dgm:prSet/>
      <dgm:spPr/>
      <dgm:t>
        <a:bodyPr/>
        <a:lstStyle/>
        <a:p>
          <a:endParaRPr lang="en-US"/>
        </a:p>
      </dgm:t>
    </dgm:pt>
    <dgm:pt modelId="{245262C8-A3B9-4E70-A21E-9069C7D45435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dirty="0"/>
            <a:t>Web MUNI</a:t>
          </a:r>
          <a:endParaRPr lang="en-US" dirty="0"/>
        </a:p>
      </dgm:t>
    </dgm:pt>
    <dgm:pt modelId="{920897AE-1626-425D-9218-AFCCBCB5415D}" type="parTrans" cxnId="{1F9A6199-ECE7-4895-A437-2D9901A5FEF2}">
      <dgm:prSet/>
      <dgm:spPr/>
      <dgm:t>
        <a:bodyPr/>
        <a:lstStyle/>
        <a:p>
          <a:endParaRPr lang="en-US"/>
        </a:p>
      </dgm:t>
    </dgm:pt>
    <dgm:pt modelId="{9545BE68-3258-4D23-A825-83D1A26B9D20}" type="sibTrans" cxnId="{1F9A6199-ECE7-4895-A437-2D9901A5FEF2}">
      <dgm:prSet/>
      <dgm:spPr/>
      <dgm:t>
        <a:bodyPr/>
        <a:lstStyle/>
        <a:p>
          <a:endParaRPr lang="en-US"/>
        </a:p>
      </dgm:t>
    </dgm:pt>
    <dgm:pt modelId="{9A13A59D-A02B-4C62-A663-4E179D1FB03D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dirty="0"/>
            <a:t>Ministerstvo zdravotnictví</a:t>
          </a:r>
          <a:endParaRPr lang="en-US" dirty="0"/>
        </a:p>
      </dgm:t>
    </dgm:pt>
    <dgm:pt modelId="{863595D3-2BC6-40EB-9467-84D597F382CD}" type="parTrans" cxnId="{8BD31DC7-E691-426A-93D1-26B1F23CE1FF}">
      <dgm:prSet/>
      <dgm:spPr/>
      <dgm:t>
        <a:bodyPr/>
        <a:lstStyle/>
        <a:p>
          <a:endParaRPr lang="en-US"/>
        </a:p>
      </dgm:t>
    </dgm:pt>
    <dgm:pt modelId="{B39F181E-EB0E-401D-9A55-CF2C8532B56E}" type="sibTrans" cxnId="{8BD31DC7-E691-426A-93D1-26B1F23CE1FF}">
      <dgm:prSet/>
      <dgm:spPr/>
      <dgm:t>
        <a:bodyPr/>
        <a:lstStyle/>
        <a:p>
          <a:endParaRPr lang="en-US"/>
        </a:p>
      </dgm:t>
    </dgm:pt>
    <dgm:pt modelId="{58498C8E-FCCB-4BA3-997A-60869C742042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dirty="0"/>
            <a:t>Evropská komise (</a:t>
          </a:r>
          <a:r>
            <a:rPr lang="cs-CZ" dirty="0" err="1"/>
            <a:t>Reopen</a:t>
          </a:r>
          <a:r>
            <a:rPr lang="cs-CZ" dirty="0"/>
            <a:t> EU)</a:t>
          </a:r>
          <a:endParaRPr lang="en-US" dirty="0"/>
        </a:p>
      </dgm:t>
    </dgm:pt>
    <dgm:pt modelId="{6A7D9893-40B2-4CE0-A338-22A962B171CD}" type="parTrans" cxnId="{EE6D44D3-9603-43E4-9AA6-7EA7D8095415}">
      <dgm:prSet/>
      <dgm:spPr/>
      <dgm:t>
        <a:bodyPr/>
        <a:lstStyle/>
        <a:p>
          <a:endParaRPr lang="en-US"/>
        </a:p>
      </dgm:t>
    </dgm:pt>
    <dgm:pt modelId="{78214CC0-5B2D-421B-81EE-2836AF654DB1}" type="sibTrans" cxnId="{EE6D44D3-9603-43E4-9AA6-7EA7D8095415}">
      <dgm:prSet/>
      <dgm:spPr/>
      <dgm:t>
        <a:bodyPr/>
        <a:lstStyle/>
        <a:p>
          <a:endParaRPr lang="en-US"/>
        </a:p>
      </dgm:t>
    </dgm:pt>
    <dgm:pt modelId="{251FE75B-DBCF-4B49-9219-E96CF357E688}">
      <dgm:prSet phldrT="[Text]"/>
      <dgm:spPr/>
      <dgm:t>
        <a:bodyPr/>
        <a:lstStyle/>
        <a:p>
          <a:r>
            <a:rPr lang="cs-CZ" dirty="0"/>
            <a:t>OUT: </a:t>
          </a:r>
          <a:r>
            <a:rPr lang="cs-CZ" dirty="0">
              <a:hlinkClick xmlns:r="http://schemas.openxmlformats.org/officeDocument/2006/relationships" r:id="rId1"/>
            </a:rPr>
            <a:t>https://czs.muni.cz/cs/koronavirus</a:t>
          </a:r>
          <a:r>
            <a:rPr lang="cs-CZ" dirty="0"/>
            <a:t>    |   IN: </a:t>
          </a:r>
          <a:r>
            <a:rPr lang="cs-CZ" dirty="0">
              <a:hlinkClick xmlns:r="http://schemas.openxmlformats.org/officeDocument/2006/relationships" r:id="rId2"/>
            </a:rPr>
            <a:t>https://czs.muni.cz/en/coronavirus</a:t>
          </a:r>
          <a:r>
            <a:rPr lang="cs-CZ" dirty="0"/>
            <a:t> </a:t>
          </a:r>
          <a:endParaRPr lang="en-US" dirty="0"/>
        </a:p>
      </dgm:t>
    </dgm:pt>
    <dgm:pt modelId="{0DC590B0-5547-42A1-AA67-20632AE986AB}" type="parTrans" cxnId="{5CA50A2A-EB10-449A-950A-5B1CF9C7CEC2}">
      <dgm:prSet/>
      <dgm:spPr/>
      <dgm:t>
        <a:bodyPr/>
        <a:lstStyle/>
        <a:p>
          <a:endParaRPr lang="cs-CZ"/>
        </a:p>
      </dgm:t>
    </dgm:pt>
    <dgm:pt modelId="{A4EF8A4B-5A22-4104-9BD7-5E0C91099CB1}" type="sibTrans" cxnId="{5CA50A2A-EB10-449A-950A-5B1CF9C7CEC2}">
      <dgm:prSet/>
      <dgm:spPr/>
      <dgm:t>
        <a:bodyPr/>
        <a:lstStyle/>
        <a:p>
          <a:endParaRPr lang="cs-CZ"/>
        </a:p>
      </dgm:t>
    </dgm:pt>
    <dgm:pt modelId="{87862AA7-2236-4ED8-BE83-E580F7E1C1DD}">
      <dgm:prSet phldrT="[Text]"/>
      <dgm:spPr/>
      <dgm:t>
        <a:bodyPr/>
        <a:lstStyle/>
        <a:p>
          <a:r>
            <a:rPr lang="cs-CZ" dirty="0"/>
            <a:t>Aplikace a nástroje (rozcestník COVID) pro přijíždějící, informace podle semestrů, doporučení k výjezdů, varianty mobilit, kontakty, doktoři, nemocnice, psychologická pomoc</a:t>
          </a:r>
          <a:endParaRPr lang="en-US" dirty="0"/>
        </a:p>
      </dgm:t>
    </dgm:pt>
    <dgm:pt modelId="{B2849BE2-4472-47A5-9021-3C0BB9E6580F}" type="parTrans" cxnId="{950C5DB2-E2B9-40FD-B53C-E495133F32EE}">
      <dgm:prSet/>
      <dgm:spPr/>
      <dgm:t>
        <a:bodyPr/>
        <a:lstStyle/>
        <a:p>
          <a:endParaRPr lang="cs-CZ"/>
        </a:p>
      </dgm:t>
    </dgm:pt>
    <dgm:pt modelId="{796F86A9-F701-4ED3-8D76-79A2565004F1}" type="sibTrans" cxnId="{950C5DB2-E2B9-40FD-B53C-E495133F32EE}">
      <dgm:prSet/>
      <dgm:spPr/>
      <dgm:t>
        <a:bodyPr/>
        <a:lstStyle/>
        <a:p>
          <a:endParaRPr lang="cs-CZ"/>
        </a:p>
      </dgm:t>
    </dgm:pt>
    <dgm:pt modelId="{BF495228-07E0-4103-8E64-D56313BBA63C}">
      <dgm:prSet phldrT="[Text]"/>
      <dgm:spPr/>
      <dgm:t>
        <a:bodyPr/>
        <a:lstStyle/>
        <a:p>
          <a:r>
            <a:rPr lang="cs-CZ" dirty="0"/>
            <a:t>WHO, ECDC, …</a:t>
          </a:r>
          <a:endParaRPr lang="en-US" dirty="0"/>
        </a:p>
      </dgm:t>
    </dgm:pt>
    <dgm:pt modelId="{142A74EE-03E6-48B9-B916-464A8BE1F2D7}" type="parTrans" cxnId="{F32A5E18-13A0-42CC-89C7-E8C8BE5ADB93}">
      <dgm:prSet/>
      <dgm:spPr/>
      <dgm:t>
        <a:bodyPr/>
        <a:lstStyle/>
        <a:p>
          <a:endParaRPr lang="cs-CZ"/>
        </a:p>
      </dgm:t>
    </dgm:pt>
    <dgm:pt modelId="{2389F7C8-E533-4D87-9E50-885FC48036F4}" type="sibTrans" cxnId="{F32A5E18-13A0-42CC-89C7-E8C8BE5ADB93}">
      <dgm:prSet/>
      <dgm:spPr/>
      <dgm:t>
        <a:bodyPr/>
        <a:lstStyle/>
        <a:p>
          <a:endParaRPr lang="cs-CZ"/>
        </a:p>
      </dgm:t>
    </dgm:pt>
    <dgm:pt modelId="{D3F74712-11A9-4B0B-AF0A-BE683236E0D5}">
      <dgm:prSet phldrT="[Text]"/>
      <dgm:spPr/>
      <dgm:t>
        <a:bodyPr/>
        <a:lstStyle/>
        <a:p>
          <a:r>
            <a:rPr lang="cs-CZ" dirty="0"/>
            <a:t>Média</a:t>
          </a:r>
          <a:endParaRPr lang="en-US" dirty="0"/>
        </a:p>
      </dgm:t>
    </dgm:pt>
    <dgm:pt modelId="{AB963C89-3883-42A1-B3E5-CE9CECC42942}" type="parTrans" cxnId="{DC1D5946-84AD-46DB-ACB4-D32697E21CFC}">
      <dgm:prSet/>
      <dgm:spPr/>
      <dgm:t>
        <a:bodyPr/>
        <a:lstStyle/>
        <a:p>
          <a:endParaRPr lang="cs-CZ"/>
        </a:p>
      </dgm:t>
    </dgm:pt>
    <dgm:pt modelId="{81FD4D56-88F0-47AD-A945-452F034727A4}" type="sibTrans" cxnId="{DC1D5946-84AD-46DB-ACB4-D32697E21CFC}">
      <dgm:prSet/>
      <dgm:spPr/>
      <dgm:t>
        <a:bodyPr/>
        <a:lstStyle/>
        <a:p>
          <a:endParaRPr lang="cs-CZ"/>
        </a:p>
      </dgm:t>
    </dgm:pt>
    <dgm:pt modelId="{B347E575-C21C-4F60-9AD8-5E516C9F8363}">
      <dgm:prSet phldrT="[Text]"/>
      <dgm:spPr/>
      <dgm:t>
        <a:bodyPr/>
        <a:lstStyle/>
        <a:p>
          <a:r>
            <a:rPr lang="cs-CZ" dirty="0"/>
            <a:t>OUT: </a:t>
          </a:r>
          <a:r>
            <a:rPr lang="cs-CZ" dirty="0">
              <a:hlinkClick xmlns:r="http://schemas.openxmlformats.org/officeDocument/2006/relationships" r:id="rId3"/>
            </a:rPr>
            <a:t>https://www.muni.cz/koronavirus</a:t>
          </a:r>
          <a:r>
            <a:rPr lang="cs-CZ" dirty="0"/>
            <a:t>   |   IN: </a:t>
          </a:r>
          <a:r>
            <a:rPr lang="cs-CZ" dirty="0">
              <a:hlinkClick xmlns:r="http://schemas.openxmlformats.org/officeDocument/2006/relationships" r:id="rId4"/>
            </a:rPr>
            <a:t>https://www.muni.cz/en/coronavirus</a:t>
          </a:r>
          <a:r>
            <a:rPr lang="cs-CZ" dirty="0"/>
            <a:t> </a:t>
          </a:r>
          <a:endParaRPr lang="en-US" dirty="0"/>
        </a:p>
      </dgm:t>
    </dgm:pt>
    <dgm:pt modelId="{0A1E28B2-1E44-45D3-9C23-3CE3AEA1E8CC}" type="parTrans" cxnId="{5A4ED127-414F-4CAF-B402-8F57F86D3610}">
      <dgm:prSet/>
      <dgm:spPr/>
      <dgm:t>
        <a:bodyPr/>
        <a:lstStyle/>
        <a:p>
          <a:endParaRPr lang="cs-CZ"/>
        </a:p>
      </dgm:t>
    </dgm:pt>
    <dgm:pt modelId="{11098D87-0957-4D93-8F18-D28B0AB0131D}" type="sibTrans" cxnId="{5A4ED127-414F-4CAF-B402-8F57F86D3610}">
      <dgm:prSet/>
      <dgm:spPr/>
      <dgm:t>
        <a:bodyPr/>
        <a:lstStyle/>
        <a:p>
          <a:endParaRPr lang="cs-CZ"/>
        </a:p>
      </dgm:t>
    </dgm:pt>
    <dgm:pt modelId="{3E345803-98F6-42CC-BCDD-08A5292044AE}">
      <dgm:prSet phldrT="[Text]" custT="1"/>
      <dgm:spPr/>
      <dgm:t>
        <a:bodyPr/>
        <a:lstStyle/>
        <a:p>
          <a:r>
            <a:rPr lang="cs-CZ" sz="1100" dirty="0"/>
            <a:t>Univerzitní semafor, </a:t>
          </a:r>
          <a:r>
            <a:rPr lang="cs-CZ" sz="1100" dirty="0" err="1"/>
            <a:t>info</a:t>
          </a:r>
          <a:r>
            <a:rPr lang="cs-CZ" sz="1100" dirty="0"/>
            <a:t> pro studenty a zaměstnance (výuka, menzy, knihovny, koleje, cestování, psychologické poradenství, odkaz na fakultní informace), odkazy, kontakty, zpravodajství MU</a:t>
          </a:r>
          <a:endParaRPr lang="en-US" sz="1100" dirty="0"/>
        </a:p>
      </dgm:t>
    </dgm:pt>
    <dgm:pt modelId="{75C67C4D-BAD4-421A-80A3-C4DEF02E44B4}" type="parTrans" cxnId="{41AA05FB-76E2-4A31-B6F7-9CDB7CD6FDF4}">
      <dgm:prSet/>
      <dgm:spPr/>
      <dgm:t>
        <a:bodyPr/>
        <a:lstStyle/>
        <a:p>
          <a:endParaRPr lang="cs-CZ"/>
        </a:p>
      </dgm:t>
    </dgm:pt>
    <dgm:pt modelId="{ACB8AF08-3DAE-4C04-B32E-5718DB749B82}" type="sibTrans" cxnId="{41AA05FB-76E2-4A31-B6F7-9CDB7CD6FDF4}">
      <dgm:prSet/>
      <dgm:spPr/>
      <dgm:t>
        <a:bodyPr/>
        <a:lstStyle/>
        <a:p>
          <a:endParaRPr lang="cs-CZ"/>
        </a:p>
      </dgm:t>
    </dgm:pt>
    <dgm:pt modelId="{0C1CEF51-7241-4A90-86CE-974DF1150E5D}">
      <dgm:prSet phldrT="[Text]"/>
      <dgm:spPr/>
      <dgm:t>
        <a:bodyPr/>
        <a:lstStyle/>
        <a:p>
          <a:r>
            <a:rPr lang="cs-CZ" dirty="0"/>
            <a:t>Velvyslanectví jednotlivých států</a:t>
          </a:r>
          <a:endParaRPr lang="en-US" dirty="0"/>
        </a:p>
      </dgm:t>
    </dgm:pt>
    <dgm:pt modelId="{B48BB111-4C28-4D8A-88FE-E871E469A094}" type="parTrans" cxnId="{ABFAF95B-8E72-48D5-882E-3CB5721C39B2}">
      <dgm:prSet/>
      <dgm:spPr/>
      <dgm:t>
        <a:bodyPr/>
        <a:lstStyle/>
        <a:p>
          <a:endParaRPr lang="cs-CZ"/>
        </a:p>
      </dgm:t>
    </dgm:pt>
    <dgm:pt modelId="{B45550CC-D286-4B17-A728-4CC5FE4620CB}" type="sibTrans" cxnId="{ABFAF95B-8E72-48D5-882E-3CB5721C39B2}">
      <dgm:prSet/>
      <dgm:spPr/>
      <dgm:t>
        <a:bodyPr/>
        <a:lstStyle/>
        <a:p>
          <a:endParaRPr lang="cs-CZ"/>
        </a:p>
      </dgm:t>
    </dgm:pt>
    <dgm:pt modelId="{D6C071C3-A7F6-404A-84ED-71C31E809D61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dirty="0"/>
            <a:t>Ministerstvo zahraničních věcí</a:t>
          </a:r>
          <a:endParaRPr lang="en-US" dirty="0"/>
        </a:p>
      </dgm:t>
    </dgm:pt>
    <dgm:pt modelId="{5938DDB7-6CB2-4023-B997-A63C090E403F}" type="parTrans" cxnId="{E3FC0235-C2BF-4028-9A2B-FCC9BF9FBF23}">
      <dgm:prSet/>
      <dgm:spPr/>
      <dgm:t>
        <a:bodyPr/>
        <a:lstStyle/>
        <a:p>
          <a:endParaRPr lang="cs-CZ"/>
        </a:p>
      </dgm:t>
    </dgm:pt>
    <dgm:pt modelId="{041D1810-6AE4-4698-9C64-BD09596A304C}" type="sibTrans" cxnId="{E3FC0235-C2BF-4028-9A2B-FCC9BF9FBF23}">
      <dgm:prSet/>
      <dgm:spPr/>
      <dgm:t>
        <a:bodyPr/>
        <a:lstStyle/>
        <a:p>
          <a:endParaRPr lang="cs-CZ"/>
        </a:p>
      </dgm:t>
    </dgm:pt>
    <dgm:pt modelId="{8932E7DA-EB3C-4085-A395-6F8C8F032969}">
      <dgm:prSet phldrT="[Text]"/>
      <dgm:spPr>
        <a:noFill/>
      </dgm:spPr>
      <dgm:t>
        <a:bodyPr/>
        <a:lstStyle/>
        <a:p>
          <a:r>
            <a:rPr lang="cs-CZ" dirty="0">
              <a:hlinkClick xmlns:r="http://schemas.openxmlformats.org/officeDocument/2006/relationships" r:id="rId5"/>
            </a:rPr>
            <a:t>https://koronavirus.mzcr.cz/en/</a:t>
          </a:r>
          <a:endParaRPr lang="cs-CZ" dirty="0"/>
        </a:p>
      </dgm:t>
    </dgm:pt>
    <dgm:pt modelId="{4DA563D4-4B9F-4AAD-872B-FB89F458BF2E}" type="parTrans" cxnId="{933872ED-3022-4811-A5F0-22409C2DDCEE}">
      <dgm:prSet/>
      <dgm:spPr/>
      <dgm:t>
        <a:bodyPr/>
        <a:lstStyle/>
        <a:p>
          <a:endParaRPr lang="cs-CZ"/>
        </a:p>
      </dgm:t>
    </dgm:pt>
    <dgm:pt modelId="{60D921D0-FBE9-4BFF-8BD7-F02894980340}" type="sibTrans" cxnId="{933872ED-3022-4811-A5F0-22409C2DDCEE}">
      <dgm:prSet/>
      <dgm:spPr/>
      <dgm:t>
        <a:bodyPr/>
        <a:lstStyle/>
        <a:p>
          <a:endParaRPr lang="cs-CZ"/>
        </a:p>
      </dgm:t>
    </dgm:pt>
    <dgm:pt modelId="{F1A703CD-A462-41DF-A6CA-54432E28CA16}">
      <dgm:prSet phldrT="[Text]"/>
      <dgm:spPr>
        <a:noFill/>
      </dgm:spPr>
      <dgm:t>
        <a:bodyPr/>
        <a:lstStyle/>
        <a:p>
          <a:r>
            <a:rPr lang="cs-CZ" dirty="0">
              <a:hlinkClick xmlns:r="http://schemas.openxmlformats.org/officeDocument/2006/relationships" r:id="rId6"/>
            </a:rPr>
            <a:t>https://www.mzv.cz/jnp/cz/udalosti_a_media/tiskove_zpravy/x2020_04_25_rozcestnik_informaci_k_cestovani.html</a:t>
          </a:r>
          <a:r>
            <a:rPr lang="cs-CZ" dirty="0"/>
            <a:t> </a:t>
          </a:r>
          <a:endParaRPr lang="en-US" dirty="0"/>
        </a:p>
      </dgm:t>
    </dgm:pt>
    <dgm:pt modelId="{DF143858-BC78-41F7-926F-C702CFACE4B2}" type="parTrans" cxnId="{7532852F-7582-4176-B0FA-9ADFA2F90E78}">
      <dgm:prSet/>
      <dgm:spPr/>
      <dgm:t>
        <a:bodyPr/>
        <a:lstStyle/>
        <a:p>
          <a:endParaRPr lang="cs-CZ"/>
        </a:p>
      </dgm:t>
    </dgm:pt>
    <dgm:pt modelId="{E4D9A28E-34B0-4034-82A9-8E84C285CDE3}" type="sibTrans" cxnId="{7532852F-7582-4176-B0FA-9ADFA2F90E78}">
      <dgm:prSet/>
      <dgm:spPr/>
      <dgm:t>
        <a:bodyPr/>
        <a:lstStyle/>
        <a:p>
          <a:endParaRPr lang="cs-CZ"/>
        </a:p>
      </dgm:t>
    </dgm:pt>
    <dgm:pt modelId="{BC379970-B716-4D8B-A8D9-6353DF326DD9}">
      <dgm:prSet phldrT="[Text]"/>
      <dgm:spPr>
        <a:noFill/>
      </dgm:spPr>
      <dgm:t>
        <a:bodyPr/>
        <a:lstStyle/>
        <a:p>
          <a:r>
            <a:rPr lang="cs-CZ" dirty="0">
              <a:hlinkClick xmlns:r="http://schemas.openxmlformats.org/officeDocument/2006/relationships" r:id="rId7"/>
            </a:rPr>
            <a:t>https://reopen.europa.eu/cs/</a:t>
          </a:r>
          <a:r>
            <a:rPr lang="cs-CZ" dirty="0"/>
            <a:t> </a:t>
          </a:r>
          <a:endParaRPr lang="en-US" dirty="0"/>
        </a:p>
      </dgm:t>
    </dgm:pt>
    <dgm:pt modelId="{51EE999F-3107-467B-B279-28A86CE16C77}" type="parTrans" cxnId="{C473840C-D981-4E6D-93BB-5A44C70A702C}">
      <dgm:prSet/>
      <dgm:spPr/>
      <dgm:t>
        <a:bodyPr/>
        <a:lstStyle/>
        <a:p>
          <a:endParaRPr lang="cs-CZ"/>
        </a:p>
      </dgm:t>
    </dgm:pt>
    <dgm:pt modelId="{9BA2AA44-BA3C-4BFC-BE93-11C47EF2F596}" type="sibTrans" cxnId="{C473840C-D981-4E6D-93BB-5A44C70A702C}">
      <dgm:prSet/>
      <dgm:spPr/>
      <dgm:t>
        <a:bodyPr/>
        <a:lstStyle/>
        <a:p>
          <a:endParaRPr lang="cs-CZ"/>
        </a:p>
      </dgm:t>
    </dgm:pt>
    <dgm:pt modelId="{DE7E5766-3396-447E-A156-8F88F54CF923}">
      <dgm:prSet phldrT="[Text]"/>
      <dgm:spPr>
        <a:noFill/>
      </dgm:spPr>
      <dgm:t>
        <a:bodyPr/>
        <a:lstStyle/>
        <a:p>
          <a:r>
            <a:rPr lang="cs-CZ" dirty="0"/>
            <a:t>Současná situace v ČR (i dle regionů), platná opatření, anglická znění mimořádných opatření</a:t>
          </a:r>
        </a:p>
      </dgm:t>
    </dgm:pt>
    <dgm:pt modelId="{DF285C2D-E9C0-4984-B1B6-A4250C289788}" type="parTrans" cxnId="{D457C551-8ADD-44C2-ADA3-8BEA72E8C5A9}">
      <dgm:prSet/>
      <dgm:spPr/>
      <dgm:t>
        <a:bodyPr/>
        <a:lstStyle/>
        <a:p>
          <a:endParaRPr lang="cs-CZ"/>
        </a:p>
      </dgm:t>
    </dgm:pt>
    <dgm:pt modelId="{C3D4A908-8C27-4AB7-9684-45667C7E8194}" type="sibTrans" cxnId="{D457C551-8ADD-44C2-ADA3-8BEA72E8C5A9}">
      <dgm:prSet/>
      <dgm:spPr/>
      <dgm:t>
        <a:bodyPr/>
        <a:lstStyle/>
        <a:p>
          <a:endParaRPr lang="cs-CZ"/>
        </a:p>
      </dgm:t>
    </dgm:pt>
    <dgm:pt modelId="{B80F8A05-FFB7-4D81-94B3-AF54AF53F780}">
      <dgm:prSet phldrT="[Text]"/>
      <dgm:spPr>
        <a:noFill/>
      </dgm:spPr>
      <dgm:t>
        <a:bodyPr/>
        <a:lstStyle/>
        <a:p>
          <a:r>
            <a:rPr lang="cs-CZ" dirty="0"/>
            <a:t>Rozcestník k cestám do zahraničí, podmínky jednotlivých států – vycestování z ČR, vstup do země, doprava, platná opatření, odkazy</a:t>
          </a:r>
          <a:endParaRPr lang="en-US" dirty="0"/>
        </a:p>
      </dgm:t>
    </dgm:pt>
    <dgm:pt modelId="{F4F57734-94E9-4EE7-8945-76034EEB66F1}" type="parTrans" cxnId="{A7C84726-F068-425A-814D-30BBFEE5CA86}">
      <dgm:prSet/>
      <dgm:spPr/>
      <dgm:t>
        <a:bodyPr/>
        <a:lstStyle/>
        <a:p>
          <a:endParaRPr lang="cs-CZ"/>
        </a:p>
      </dgm:t>
    </dgm:pt>
    <dgm:pt modelId="{67EDDA84-247B-4442-BB6D-D41177792E07}" type="sibTrans" cxnId="{A7C84726-F068-425A-814D-30BBFEE5CA86}">
      <dgm:prSet/>
      <dgm:spPr/>
      <dgm:t>
        <a:bodyPr/>
        <a:lstStyle/>
        <a:p>
          <a:endParaRPr lang="cs-CZ"/>
        </a:p>
      </dgm:t>
    </dgm:pt>
    <dgm:pt modelId="{B9F89937-D01F-4960-8780-3CA07827AE42}">
      <dgm:prSet phldrT="[Text]"/>
      <dgm:spPr>
        <a:noFill/>
      </dgm:spPr>
      <dgm:t>
        <a:bodyPr/>
        <a:lstStyle/>
        <a:p>
          <a:r>
            <a:rPr lang="cs-CZ" dirty="0"/>
            <a:t>Celoevropský portál s detailními informacemi – cestování, nutná karanténa, popis opatření, omezení služeb, potřebné dokumenty, odkazy na používané trasovací aplikace v zemi, veřejná doprava, …</a:t>
          </a:r>
          <a:endParaRPr lang="en-US" dirty="0"/>
        </a:p>
      </dgm:t>
    </dgm:pt>
    <dgm:pt modelId="{0B08040C-E3E1-4255-A769-9589094EF525}" type="parTrans" cxnId="{A1999AD2-2E8F-42C1-A6AC-804312F6712E}">
      <dgm:prSet/>
      <dgm:spPr/>
      <dgm:t>
        <a:bodyPr/>
        <a:lstStyle/>
        <a:p>
          <a:endParaRPr lang="cs-CZ"/>
        </a:p>
      </dgm:t>
    </dgm:pt>
    <dgm:pt modelId="{F6CCE16D-139E-4ED6-8459-DA7B85869C7A}" type="sibTrans" cxnId="{A1999AD2-2E8F-42C1-A6AC-804312F6712E}">
      <dgm:prSet/>
      <dgm:spPr/>
      <dgm:t>
        <a:bodyPr/>
        <a:lstStyle/>
        <a:p>
          <a:endParaRPr lang="cs-CZ"/>
        </a:p>
      </dgm:t>
    </dgm:pt>
    <dgm:pt modelId="{9E4BF432-75B1-4258-B966-7A5D06A8DD0F}">
      <dgm:prSet phldrT="[Text]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r>
            <a:rPr lang="cs-CZ" dirty="0"/>
            <a:t>Další zdroje</a:t>
          </a:r>
          <a:endParaRPr lang="en-US" dirty="0"/>
        </a:p>
      </dgm:t>
    </dgm:pt>
    <dgm:pt modelId="{F97FE423-788B-445B-9487-2A4EC73E84DB}" type="sibTrans" cxnId="{035F2933-301C-43BA-970E-520A4A509115}">
      <dgm:prSet/>
      <dgm:spPr/>
      <dgm:t>
        <a:bodyPr/>
        <a:lstStyle/>
        <a:p>
          <a:endParaRPr lang="en-US"/>
        </a:p>
      </dgm:t>
    </dgm:pt>
    <dgm:pt modelId="{B0F2AF33-2945-4BA0-AE3A-481E138E9024}" type="parTrans" cxnId="{035F2933-301C-43BA-970E-520A4A509115}">
      <dgm:prSet/>
      <dgm:spPr/>
      <dgm:t>
        <a:bodyPr/>
        <a:lstStyle/>
        <a:p>
          <a:endParaRPr lang="en-US"/>
        </a:p>
      </dgm:t>
    </dgm:pt>
    <dgm:pt modelId="{104ED1AC-7731-4375-8C33-2D3859D13303}" type="pres">
      <dgm:prSet presAssocID="{F9468562-1263-4349-A730-9E300A5CC26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F102B31D-66C5-4FBA-BE6A-6945BE8C9425}" type="pres">
      <dgm:prSet presAssocID="{19C121EE-31B8-4B53-99DE-C9306FD41C66}" presName="thickLine" presStyleLbl="alignNode1" presStyleIdx="0" presStyleCnt="6"/>
      <dgm:spPr/>
    </dgm:pt>
    <dgm:pt modelId="{CCFA89D7-DC9D-4527-A6AE-16B1C85A83AB}" type="pres">
      <dgm:prSet presAssocID="{19C121EE-31B8-4B53-99DE-C9306FD41C66}" presName="horz1" presStyleCnt="0"/>
      <dgm:spPr/>
    </dgm:pt>
    <dgm:pt modelId="{5506530F-3704-43FA-8B26-1C764C9CB740}" type="pres">
      <dgm:prSet presAssocID="{19C121EE-31B8-4B53-99DE-C9306FD41C66}" presName="tx1" presStyleLbl="revTx" presStyleIdx="0" presStyleCnt="19" custScaleX="173704"/>
      <dgm:spPr/>
      <dgm:t>
        <a:bodyPr/>
        <a:lstStyle/>
        <a:p>
          <a:endParaRPr lang="cs-CZ"/>
        </a:p>
      </dgm:t>
    </dgm:pt>
    <dgm:pt modelId="{EC5734D5-A5C7-4709-9D2E-8BFC1A557D74}" type="pres">
      <dgm:prSet presAssocID="{19C121EE-31B8-4B53-99DE-C9306FD41C66}" presName="vert1" presStyleCnt="0"/>
      <dgm:spPr/>
    </dgm:pt>
    <dgm:pt modelId="{AAC8B646-FB9B-4E80-A2DD-B338A0A2C215}" type="pres">
      <dgm:prSet presAssocID="{251FE75B-DBCF-4B49-9219-E96CF357E688}" presName="vertSpace2a" presStyleCnt="0"/>
      <dgm:spPr/>
    </dgm:pt>
    <dgm:pt modelId="{F66DE808-6513-420A-BC43-6F15378DD032}" type="pres">
      <dgm:prSet presAssocID="{251FE75B-DBCF-4B49-9219-E96CF357E688}" presName="horz2" presStyleCnt="0"/>
      <dgm:spPr/>
    </dgm:pt>
    <dgm:pt modelId="{8FB37F58-340D-4176-9D12-A06358A18B5D}" type="pres">
      <dgm:prSet presAssocID="{251FE75B-DBCF-4B49-9219-E96CF357E688}" presName="horzSpace2" presStyleCnt="0"/>
      <dgm:spPr/>
    </dgm:pt>
    <dgm:pt modelId="{AFB8D847-E842-459B-8066-42D9332C6496}" type="pres">
      <dgm:prSet presAssocID="{251FE75B-DBCF-4B49-9219-E96CF357E688}" presName="tx2" presStyleLbl="revTx" presStyleIdx="1" presStyleCnt="19" custScaleX="176259"/>
      <dgm:spPr/>
      <dgm:t>
        <a:bodyPr/>
        <a:lstStyle/>
        <a:p>
          <a:endParaRPr lang="cs-CZ"/>
        </a:p>
      </dgm:t>
    </dgm:pt>
    <dgm:pt modelId="{166BFA1D-4ABD-4B95-B532-8E1029C7075F}" type="pres">
      <dgm:prSet presAssocID="{251FE75B-DBCF-4B49-9219-E96CF357E688}" presName="vert2" presStyleCnt="0"/>
      <dgm:spPr/>
    </dgm:pt>
    <dgm:pt modelId="{2AEE6096-7E61-4FCA-8C38-F873F929C860}" type="pres">
      <dgm:prSet presAssocID="{251FE75B-DBCF-4B49-9219-E96CF357E688}" presName="thinLine2b" presStyleLbl="callout" presStyleIdx="0" presStyleCnt="13"/>
      <dgm:spPr/>
    </dgm:pt>
    <dgm:pt modelId="{611C641D-294E-4333-ACB0-09A053E469C2}" type="pres">
      <dgm:prSet presAssocID="{251FE75B-DBCF-4B49-9219-E96CF357E688}" presName="vertSpace2b" presStyleCnt="0"/>
      <dgm:spPr/>
    </dgm:pt>
    <dgm:pt modelId="{CE786498-ACA1-44C2-9E1D-8E6CD8FAEB82}" type="pres">
      <dgm:prSet presAssocID="{87862AA7-2236-4ED8-BE83-E580F7E1C1DD}" presName="horz2" presStyleCnt="0"/>
      <dgm:spPr/>
    </dgm:pt>
    <dgm:pt modelId="{D175CEF2-9BC0-42CE-ABEF-F6414160F5F2}" type="pres">
      <dgm:prSet presAssocID="{87862AA7-2236-4ED8-BE83-E580F7E1C1DD}" presName="horzSpace2" presStyleCnt="0"/>
      <dgm:spPr/>
    </dgm:pt>
    <dgm:pt modelId="{090A5285-9262-4A1B-8B92-5CD9541E34F7}" type="pres">
      <dgm:prSet presAssocID="{87862AA7-2236-4ED8-BE83-E580F7E1C1DD}" presName="tx2" presStyleLbl="revTx" presStyleIdx="2" presStyleCnt="19" custScaleX="153342"/>
      <dgm:spPr/>
      <dgm:t>
        <a:bodyPr/>
        <a:lstStyle/>
        <a:p>
          <a:endParaRPr lang="cs-CZ"/>
        </a:p>
      </dgm:t>
    </dgm:pt>
    <dgm:pt modelId="{96BB8AB0-3688-422F-87E7-EE7614710A86}" type="pres">
      <dgm:prSet presAssocID="{87862AA7-2236-4ED8-BE83-E580F7E1C1DD}" presName="vert2" presStyleCnt="0"/>
      <dgm:spPr/>
    </dgm:pt>
    <dgm:pt modelId="{97B5F947-EC4D-4EFE-91D3-26D965F60EF7}" type="pres">
      <dgm:prSet presAssocID="{87862AA7-2236-4ED8-BE83-E580F7E1C1DD}" presName="thinLine2b" presStyleLbl="callout" presStyleIdx="1" presStyleCnt="13"/>
      <dgm:spPr/>
    </dgm:pt>
    <dgm:pt modelId="{387C80B0-C770-4783-A266-EF99CE0FBB9E}" type="pres">
      <dgm:prSet presAssocID="{87862AA7-2236-4ED8-BE83-E580F7E1C1DD}" presName="vertSpace2b" presStyleCnt="0"/>
      <dgm:spPr/>
    </dgm:pt>
    <dgm:pt modelId="{86DDAE49-651E-44A0-A9DA-A4C0A07668FA}" type="pres">
      <dgm:prSet presAssocID="{245262C8-A3B9-4E70-A21E-9069C7D45435}" presName="thickLine" presStyleLbl="alignNode1" presStyleIdx="1" presStyleCnt="6"/>
      <dgm:spPr/>
    </dgm:pt>
    <dgm:pt modelId="{649BF8D1-BEDD-4A1C-AE2D-20A1E13D1C9C}" type="pres">
      <dgm:prSet presAssocID="{245262C8-A3B9-4E70-A21E-9069C7D45435}" presName="horz1" presStyleCnt="0"/>
      <dgm:spPr/>
    </dgm:pt>
    <dgm:pt modelId="{FFDE652D-B820-4ADD-8E93-437F972705D7}" type="pres">
      <dgm:prSet presAssocID="{245262C8-A3B9-4E70-A21E-9069C7D45435}" presName="tx1" presStyleLbl="revTx" presStyleIdx="3" presStyleCnt="19" custScaleX="175013"/>
      <dgm:spPr/>
      <dgm:t>
        <a:bodyPr/>
        <a:lstStyle/>
        <a:p>
          <a:endParaRPr lang="cs-CZ"/>
        </a:p>
      </dgm:t>
    </dgm:pt>
    <dgm:pt modelId="{BF480BD9-A088-4025-84B0-30A3F6CE3FA5}" type="pres">
      <dgm:prSet presAssocID="{245262C8-A3B9-4E70-A21E-9069C7D45435}" presName="vert1" presStyleCnt="0"/>
      <dgm:spPr/>
    </dgm:pt>
    <dgm:pt modelId="{C196D6C8-0E3A-4AD3-B4BE-2DD1615B7F21}" type="pres">
      <dgm:prSet presAssocID="{B347E575-C21C-4F60-9AD8-5E516C9F8363}" presName="vertSpace2a" presStyleCnt="0"/>
      <dgm:spPr/>
    </dgm:pt>
    <dgm:pt modelId="{BB8205E8-577E-46E4-BEB6-FF8252D9F63E}" type="pres">
      <dgm:prSet presAssocID="{B347E575-C21C-4F60-9AD8-5E516C9F8363}" presName="horz2" presStyleCnt="0"/>
      <dgm:spPr/>
    </dgm:pt>
    <dgm:pt modelId="{DE4E47F1-7195-42E6-B392-2A1DE9283A09}" type="pres">
      <dgm:prSet presAssocID="{B347E575-C21C-4F60-9AD8-5E516C9F8363}" presName="horzSpace2" presStyleCnt="0"/>
      <dgm:spPr/>
    </dgm:pt>
    <dgm:pt modelId="{97A4904B-A73D-48B0-8954-2F14355AA4FC}" type="pres">
      <dgm:prSet presAssocID="{B347E575-C21C-4F60-9AD8-5E516C9F8363}" presName="tx2" presStyleLbl="revTx" presStyleIdx="4" presStyleCnt="19" custScaleX="164863"/>
      <dgm:spPr/>
      <dgm:t>
        <a:bodyPr/>
        <a:lstStyle/>
        <a:p>
          <a:endParaRPr lang="cs-CZ"/>
        </a:p>
      </dgm:t>
    </dgm:pt>
    <dgm:pt modelId="{4037A3CA-9240-4BEC-A072-2EA2AE853E56}" type="pres">
      <dgm:prSet presAssocID="{B347E575-C21C-4F60-9AD8-5E516C9F8363}" presName="vert2" presStyleCnt="0"/>
      <dgm:spPr/>
    </dgm:pt>
    <dgm:pt modelId="{38BBF70B-7547-4890-85E7-184CA1D52DD4}" type="pres">
      <dgm:prSet presAssocID="{B347E575-C21C-4F60-9AD8-5E516C9F8363}" presName="thinLine2b" presStyleLbl="callout" presStyleIdx="2" presStyleCnt="13"/>
      <dgm:spPr/>
    </dgm:pt>
    <dgm:pt modelId="{CB2D2944-4504-4263-99DC-0E03924ECD92}" type="pres">
      <dgm:prSet presAssocID="{B347E575-C21C-4F60-9AD8-5E516C9F8363}" presName="vertSpace2b" presStyleCnt="0"/>
      <dgm:spPr/>
    </dgm:pt>
    <dgm:pt modelId="{BCAB7411-C2A6-40BF-AD44-C3319AC04064}" type="pres">
      <dgm:prSet presAssocID="{3E345803-98F6-42CC-BCDD-08A5292044AE}" presName="horz2" presStyleCnt="0"/>
      <dgm:spPr/>
    </dgm:pt>
    <dgm:pt modelId="{BA20CAD2-0F2C-4C6F-9520-94C069573827}" type="pres">
      <dgm:prSet presAssocID="{3E345803-98F6-42CC-BCDD-08A5292044AE}" presName="horzSpace2" presStyleCnt="0"/>
      <dgm:spPr/>
    </dgm:pt>
    <dgm:pt modelId="{FC8D676C-8C55-483A-8556-F3D7DE59F1AB}" type="pres">
      <dgm:prSet presAssocID="{3E345803-98F6-42CC-BCDD-08A5292044AE}" presName="tx2" presStyleLbl="revTx" presStyleIdx="5" presStyleCnt="19" custScaleX="177633"/>
      <dgm:spPr/>
      <dgm:t>
        <a:bodyPr/>
        <a:lstStyle/>
        <a:p>
          <a:endParaRPr lang="cs-CZ"/>
        </a:p>
      </dgm:t>
    </dgm:pt>
    <dgm:pt modelId="{91D13EED-BD9B-4822-A748-D9E75F327815}" type="pres">
      <dgm:prSet presAssocID="{3E345803-98F6-42CC-BCDD-08A5292044AE}" presName="vert2" presStyleCnt="0"/>
      <dgm:spPr/>
    </dgm:pt>
    <dgm:pt modelId="{A1CA0E04-5757-4216-BD78-947907164D9A}" type="pres">
      <dgm:prSet presAssocID="{3E345803-98F6-42CC-BCDD-08A5292044AE}" presName="thinLine2b" presStyleLbl="callout" presStyleIdx="3" presStyleCnt="13"/>
      <dgm:spPr/>
    </dgm:pt>
    <dgm:pt modelId="{F273FE42-703F-4E1A-B499-D07D3EF5318E}" type="pres">
      <dgm:prSet presAssocID="{3E345803-98F6-42CC-BCDD-08A5292044AE}" presName="vertSpace2b" presStyleCnt="0"/>
      <dgm:spPr/>
    </dgm:pt>
    <dgm:pt modelId="{E559E1B5-FF5C-4AAD-937D-94BD6F8F0212}" type="pres">
      <dgm:prSet presAssocID="{9A13A59D-A02B-4C62-A663-4E179D1FB03D}" presName="thickLine" presStyleLbl="alignNode1" presStyleIdx="2" presStyleCnt="6"/>
      <dgm:spPr/>
    </dgm:pt>
    <dgm:pt modelId="{7B6AC719-B9AF-44B6-A9D4-9A7938F68932}" type="pres">
      <dgm:prSet presAssocID="{9A13A59D-A02B-4C62-A663-4E179D1FB03D}" presName="horz1" presStyleCnt="0"/>
      <dgm:spPr/>
    </dgm:pt>
    <dgm:pt modelId="{2EFD7510-BCE8-48C8-A444-1F1F9D864EE9}" type="pres">
      <dgm:prSet presAssocID="{9A13A59D-A02B-4C62-A663-4E179D1FB03D}" presName="tx1" presStyleLbl="revTx" presStyleIdx="6" presStyleCnt="19"/>
      <dgm:spPr/>
      <dgm:t>
        <a:bodyPr/>
        <a:lstStyle/>
        <a:p>
          <a:endParaRPr lang="cs-CZ"/>
        </a:p>
      </dgm:t>
    </dgm:pt>
    <dgm:pt modelId="{0F32756D-5E6E-4795-992A-024750A85D01}" type="pres">
      <dgm:prSet presAssocID="{9A13A59D-A02B-4C62-A663-4E179D1FB03D}" presName="vert1" presStyleCnt="0"/>
      <dgm:spPr/>
    </dgm:pt>
    <dgm:pt modelId="{226FF4CD-3062-4265-AA86-8CAEE9F50B32}" type="pres">
      <dgm:prSet presAssocID="{8932E7DA-EB3C-4085-A395-6F8C8F032969}" presName="vertSpace2a" presStyleCnt="0"/>
      <dgm:spPr/>
    </dgm:pt>
    <dgm:pt modelId="{81A87AAE-E9DC-4447-B218-A5ECDC80D7AE}" type="pres">
      <dgm:prSet presAssocID="{8932E7DA-EB3C-4085-A395-6F8C8F032969}" presName="horz2" presStyleCnt="0"/>
      <dgm:spPr/>
    </dgm:pt>
    <dgm:pt modelId="{5905F153-D94D-48B0-967C-5A3A7FA83833}" type="pres">
      <dgm:prSet presAssocID="{8932E7DA-EB3C-4085-A395-6F8C8F032969}" presName="horzSpace2" presStyleCnt="0"/>
      <dgm:spPr/>
    </dgm:pt>
    <dgm:pt modelId="{3B7D5C35-D906-4C60-8D62-7AF1065F0396}" type="pres">
      <dgm:prSet presAssocID="{8932E7DA-EB3C-4085-A395-6F8C8F032969}" presName="tx2" presStyleLbl="revTx" presStyleIdx="7" presStyleCnt="19"/>
      <dgm:spPr/>
      <dgm:t>
        <a:bodyPr/>
        <a:lstStyle/>
        <a:p>
          <a:endParaRPr lang="cs-CZ"/>
        </a:p>
      </dgm:t>
    </dgm:pt>
    <dgm:pt modelId="{3D551757-390F-41E4-806E-DEBE91A5027B}" type="pres">
      <dgm:prSet presAssocID="{8932E7DA-EB3C-4085-A395-6F8C8F032969}" presName="vert2" presStyleCnt="0"/>
      <dgm:spPr/>
    </dgm:pt>
    <dgm:pt modelId="{284D12BB-D403-4447-9B35-6C0749762D9C}" type="pres">
      <dgm:prSet presAssocID="{8932E7DA-EB3C-4085-A395-6F8C8F032969}" presName="thinLine2b" presStyleLbl="callout" presStyleIdx="4" presStyleCnt="13"/>
      <dgm:spPr/>
    </dgm:pt>
    <dgm:pt modelId="{6328C9E1-09D7-469A-A31E-BEB82466EBCC}" type="pres">
      <dgm:prSet presAssocID="{8932E7DA-EB3C-4085-A395-6F8C8F032969}" presName="vertSpace2b" presStyleCnt="0"/>
      <dgm:spPr/>
    </dgm:pt>
    <dgm:pt modelId="{F66BE6AC-71CC-493E-B48C-B2204678E798}" type="pres">
      <dgm:prSet presAssocID="{DE7E5766-3396-447E-A156-8F88F54CF923}" presName="horz2" presStyleCnt="0"/>
      <dgm:spPr/>
    </dgm:pt>
    <dgm:pt modelId="{3E4712FB-4C2A-4AD6-8A52-F54B020B6AEA}" type="pres">
      <dgm:prSet presAssocID="{DE7E5766-3396-447E-A156-8F88F54CF923}" presName="horzSpace2" presStyleCnt="0"/>
      <dgm:spPr/>
    </dgm:pt>
    <dgm:pt modelId="{928EFD0E-82BB-41EB-8FB0-457739AB572C}" type="pres">
      <dgm:prSet presAssocID="{DE7E5766-3396-447E-A156-8F88F54CF923}" presName="tx2" presStyleLbl="revTx" presStyleIdx="8" presStyleCnt="19"/>
      <dgm:spPr/>
      <dgm:t>
        <a:bodyPr/>
        <a:lstStyle/>
        <a:p>
          <a:endParaRPr lang="cs-CZ"/>
        </a:p>
      </dgm:t>
    </dgm:pt>
    <dgm:pt modelId="{B04480A4-CA6C-4F0C-9547-FD00519B9D36}" type="pres">
      <dgm:prSet presAssocID="{DE7E5766-3396-447E-A156-8F88F54CF923}" presName="vert2" presStyleCnt="0"/>
      <dgm:spPr/>
    </dgm:pt>
    <dgm:pt modelId="{159B0BB6-5BF8-4873-9FF6-7AB649F8BDB4}" type="pres">
      <dgm:prSet presAssocID="{DE7E5766-3396-447E-A156-8F88F54CF923}" presName="thinLine2b" presStyleLbl="callout" presStyleIdx="5" presStyleCnt="13"/>
      <dgm:spPr/>
    </dgm:pt>
    <dgm:pt modelId="{A73EAF56-44D2-40D3-BD26-40F4C6601EF8}" type="pres">
      <dgm:prSet presAssocID="{DE7E5766-3396-447E-A156-8F88F54CF923}" presName="vertSpace2b" presStyleCnt="0"/>
      <dgm:spPr/>
    </dgm:pt>
    <dgm:pt modelId="{13F3121F-D887-483D-B8A7-323470FB5E67}" type="pres">
      <dgm:prSet presAssocID="{D6C071C3-A7F6-404A-84ED-71C31E809D61}" presName="thickLine" presStyleLbl="alignNode1" presStyleIdx="3" presStyleCnt="6"/>
      <dgm:spPr/>
    </dgm:pt>
    <dgm:pt modelId="{4257903E-8E45-489B-BAA5-5FB495A51078}" type="pres">
      <dgm:prSet presAssocID="{D6C071C3-A7F6-404A-84ED-71C31E809D61}" presName="horz1" presStyleCnt="0"/>
      <dgm:spPr/>
    </dgm:pt>
    <dgm:pt modelId="{DC06B13B-5E2D-4C86-8184-390936F16AA7}" type="pres">
      <dgm:prSet presAssocID="{D6C071C3-A7F6-404A-84ED-71C31E809D61}" presName="tx1" presStyleLbl="revTx" presStyleIdx="9" presStyleCnt="19"/>
      <dgm:spPr/>
      <dgm:t>
        <a:bodyPr/>
        <a:lstStyle/>
        <a:p>
          <a:endParaRPr lang="cs-CZ"/>
        </a:p>
      </dgm:t>
    </dgm:pt>
    <dgm:pt modelId="{C9999C29-F4EB-4D3F-939D-C74F17779D4D}" type="pres">
      <dgm:prSet presAssocID="{D6C071C3-A7F6-404A-84ED-71C31E809D61}" presName="vert1" presStyleCnt="0"/>
      <dgm:spPr/>
    </dgm:pt>
    <dgm:pt modelId="{509B04B5-06CF-4174-9901-760E40EDD9FD}" type="pres">
      <dgm:prSet presAssocID="{F1A703CD-A462-41DF-A6CA-54432E28CA16}" presName="vertSpace2a" presStyleCnt="0"/>
      <dgm:spPr/>
    </dgm:pt>
    <dgm:pt modelId="{5F7D0E15-DC87-4514-AD6E-4FC8FCDF29BD}" type="pres">
      <dgm:prSet presAssocID="{F1A703CD-A462-41DF-A6CA-54432E28CA16}" presName="horz2" presStyleCnt="0"/>
      <dgm:spPr/>
    </dgm:pt>
    <dgm:pt modelId="{8A1F34C3-BA84-4E87-91A1-14A9078D9203}" type="pres">
      <dgm:prSet presAssocID="{F1A703CD-A462-41DF-A6CA-54432E28CA16}" presName="horzSpace2" presStyleCnt="0"/>
      <dgm:spPr/>
    </dgm:pt>
    <dgm:pt modelId="{7E252D68-BA74-45C7-949A-6F275C033E9B}" type="pres">
      <dgm:prSet presAssocID="{F1A703CD-A462-41DF-A6CA-54432E28CA16}" presName="tx2" presStyleLbl="revTx" presStyleIdx="10" presStyleCnt="19"/>
      <dgm:spPr/>
      <dgm:t>
        <a:bodyPr/>
        <a:lstStyle/>
        <a:p>
          <a:endParaRPr lang="cs-CZ"/>
        </a:p>
      </dgm:t>
    </dgm:pt>
    <dgm:pt modelId="{18104480-15B0-4ED2-BF41-1B024C74E6AB}" type="pres">
      <dgm:prSet presAssocID="{F1A703CD-A462-41DF-A6CA-54432E28CA16}" presName="vert2" presStyleCnt="0"/>
      <dgm:spPr/>
    </dgm:pt>
    <dgm:pt modelId="{CA0CCEBA-C6F2-49B5-8C08-66B01E4C27C0}" type="pres">
      <dgm:prSet presAssocID="{F1A703CD-A462-41DF-A6CA-54432E28CA16}" presName="thinLine2b" presStyleLbl="callout" presStyleIdx="6" presStyleCnt="13"/>
      <dgm:spPr/>
    </dgm:pt>
    <dgm:pt modelId="{A5DA0CB2-2BB5-4917-84FC-8E5261C396C6}" type="pres">
      <dgm:prSet presAssocID="{F1A703CD-A462-41DF-A6CA-54432E28CA16}" presName="vertSpace2b" presStyleCnt="0"/>
      <dgm:spPr/>
    </dgm:pt>
    <dgm:pt modelId="{9CD4988D-8C28-4D8E-AD2A-021C944AB811}" type="pres">
      <dgm:prSet presAssocID="{B80F8A05-FFB7-4D81-94B3-AF54AF53F780}" presName="horz2" presStyleCnt="0"/>
      <dgm:spPr/>
    </dgm:pt>
    <dgm:pt modelId="{0C81BACD-E166-43E2-80A1-9B0568279E39}" type="pres">
      <dgm:prSet presAssocID="{B80F8A05-FFB7-4D81-94B3-AF54AF53F780}" presName="horzSpace2" presStyleCnt="0"/>
      <dgm:spPr/>
    </dgm:pt>
    <dgm:pt modelId="{D338E8BB-320B-4FD8-9B2B-07C8E6F8B49A}" type="pres">
      <dgm:prSet presAssocID="{B80F8A05-FFB7-4D81-94B3-AF54AF53F780}" presName="tx2" presStyleLbl="revTx" presStyleIdx="11" presStyleCnt="19"/>
      <dgm:spPr/>
      <dgm:t>
        <a:bodyPr/>
        <a:lstStyle/>
        <a:p>
          <a:endParaRPr lang="cs-CZ"/>
        </a:p>
      </dgm:t>
    </dgm:pt>
    <dgm:pt modelId="{44451A32-9DD5-495B-A7A0-0FC895F61244}" type="pres">
      <dgm:prSet presAssocID="{B80F8A05-FFB7-4D81-94B3-AF54AF53F780}" presName="vert2" presStyleCnt="0"/>
      <dgm:spPr/>
    </dgm:pt>
    <dgm:pt modelId="{0D37177C-E135-407B-A951-6FC4E86449B0}" type="pres">
      <dgm:prSet presAssocID="{B80F8A05-FFB7-4D81-94B3-AF54AF53F780}" presName="thinLine2b" presStyleLbl="callout" presStyleIdx="7" presStyleCnt="13"/>
      <dgm:spPr/>
    </dgm:pt>
    <dgm:pt modelId="{1BEA540C-8736-45DE-8DB0-5087D0A99262}" type="pres">
      <dgm:prSet presAssocID="{B80F8A05-FFB7-4D81-94B3-AF54AF53F780}" presName="vertSpace2b" presStyleCnt="0"/>
      <dgm:spPr/>
    </dgm:pt>
    <dgm:pt modelId="{AE617FE6-F7C3-48B1-B418-13039349939D}" type="pres">
      <dgm:prSet presAssocID="{58498C8E-FCCB-4BA3-997A-60869C742042}" presName="thickLine" presStyleLbl="alignNode1" presStyleIdx="4" presStyleCnt="6"/>
      <dgm:spPr/>
    </dgm:pt>
    <dgm:pt modelId="{C12BE56C-3D17-4BFB-861B-96C81DC3CB30}" type="pres">
      <dgm:prSet presAssocID="{58498C8E-FCCB-4BA3-997A-60869C742042}" presName="horz1" presStyleCnt="0"/>
      <dgm:spPr/>
    </dgm:pt>
    <dgm:pt modelId="{8AF8E176-5398-4278-AA2E-E08410C17B20}" type="pres">
      <dgm:prSet presAssocID="{58498C8E-FCCB-4BA3-997A-60869C742042}" presName="tx1" presStyleLbl="revTx" presStyleIdx="12" presStyleCnt="19"/>
      <dgm:spPr/>
      <dgm:t>
        <a:bodyPr/>
        <a:lstStyle/>
        <a:p>
          <a:endParaRPr lang="cs-CZ"/>
        </a:p>
      </dgm:t>
    </dgm:pt>
    <dgm:pt modelId="{E4ED48FA-BAAB-47ED-9901-CE50D17762B8}" type="pres">
      <dgm:prSet presAssocID="{58498C8E-FCCB-4BA3-997A-60869C742042}" presName="vert1" presStyleCnt="0"/>
      <dgm:spPr/>
    </dgm:pt>
    <dgm:pt modelId="{848C81CD-0366-47E7-80D1-1C76DA99734A}" type="pres">
      <dgm:prSet presAssocID="{BC379970-B716-4D8B-A8D9-6353DF326DD9}" presName="vertSpace2a" presStyleCnt="0"/>
      <dgm:spPr/>
    </dgm:pt>
    <dgm:pt modelId="{4F054DFF-5DD0-4E3D-A676-322B5C479312}" type="pres">
      <dgm:prSet presAssocID="{BC379970-B716-4D8B-A8D9-6353DF326DD9}" presName="horz2" presStyleCnt="0"/>
      <dgm:spPr/>
    </dgm:pt>
    <dgm:pt modelId="{25134CD3-C150-4B18-8BBE-9D30A0460392}" type="pres">
      <dgm:prSet presAssocID="{BC379970-B716-4D8B-A8D9-6353DF326DD9}" presName="horzSpace2" presStyleCnt="0"/>
      <dgm:spPr/>
    </dgm:pt>
    <dgm:pt modelId="{F334392A-F725-452C-B5D0-A73B7A8CD235}" type="pres">
      <dgm:prSet presAssocID="{BC379970-B716-4D8B-A8D9-6353DF326DD9}" presName="tx2" presStyleLbl="revTx" presStyleIdx="13" presStyleCnt="19"/>
      <dgm:spPr/>
      <dgm:t>
        <a:bodyPr/>
        <a:lstStyle/>
        <a:p>
          <a:endParaRPr lang="cs-CZ"/>
        </a:p>
      </dgm:t>
    </dgm:pt>
    <dgm:pt modelId="{5C51A422-A59D-47D1-B185-119EE248E6B9}" type="pres">
      <dgm:prSet presAssocID="{BC379970-B716-4D8B-A8D9-6353DF326DD9}" presName="vert2" presStyleCnt="0"/>
      <dgm:spPr/>
    </dgm:pt>
    <dgm:pt modelId="{5BAE2193-1CAF-4D17-BAEA-C7D84AAC0FA2}" type="pres">
      <dgm:prSet presAssocID="{BC379970-B716-4D8B-A8D9-6353DF326DD9}" presName="thinLine2b" presStyleLbl="callout" presStyleIdx="8" presStyleCnt="13"/>
      <dgm:spPr/>
    </dgm:pt>
    <dgm:pt modelId="{FC9B38CA-BA87-4F58-AD7F-3CAE4C02588B}" type="pres">
      <dgm:prSet presAssocID="{BC379970-B716-4D8B-A8D9-6353DF326DD9}" presName="vertSpace2b" presStyleCnt="0"/>
      <dgm:spPr/>
    </dgm:pt>
    <dgm:pt modelId="{2843D712-7A6A-494C-81F1-CDAD2D044609}" type="pres">
      <dgm:prSet presAssocID="{B9F89937-D01F-4960-8780-3CA07827AE42}" presName="horz2" presStyleCnt="0"/>
      <dgm:spPr/>
    </dgm:pt>
    <dgm:pt modelId="{36305F3D-BB47-4C0A-A2A5-7BD94A9B6227}" type="pres">
      <dgm:prSet presAssocID="{B9F89937-D01F-4960-8780-3CA07827AE42}" presName="horzSpace2" presStyleCnt="0"/>
      <dgm:spPr/>
    </dgm:pt>
    <dgm:pt modelId="{E10EA85B-D807-494E-AA54-91ED8C0ECD60}" type="pres">
      <dgm:prSet presAssocID="{B9F89937-D01F-4960-8780-3CA07827AE42}" presName="tx2" presStyleLbl="revTx" presStyleIdx="14" presStyleCnt="19"/>
      <dgm:spPr/>
      <dgm:t>
        <a:bodyPr/>
        <a:lstStyle/>
        <a:p>
          <a:endParaRPr lang="cs-CZ"/>
        </a:p>
      </dgm:t>
    </dgm:pt>
    <dgm:pt modelId="{72EE4F25-BEDF-4FB6-8EE7-02E510771180}" type="pres">
      <dgm:prSet presAssocID="{B9F89937-D01F-4960-8780-3CA07827AE42}" presName="vert2" presStyleCnt="0"/>
      <dgm:spPr/>
    </dgm:pt>
    <dgm:pt modelId="{D424A80A-91F1-4B17-94DD-1CCB21F79210}" type="pres">
      <dgm:prSet presAssocID="{B9F89937-D01F-4960-8780-3CA07827AE42}" presName="thinLine2b" presStyleLbl="callout" presStyleIdx="9" presStyleCnt="13"/>
      <dgm:spPr/>
    </dgm:pt>
    <dgm:pt modelId="{659A4E26-4127-4FAC-94D4-3FCFAE9E2D52}" type="pres">
      <dgm:prSet presAssocID="{B9F89937-D01F-4960-8780-3CA07827AE42}" presName="vertSpace2b" presStyleCnt="0"/>
      <dgm:spPr/>
    </dgm:pt>
    <dgm:pt modelId="{38D94ADD-A7DA-4408-93E5-38D916C9E498}" type="pres">
      <dgm:prSet presAssocID="{9E4BF432-75B1-4258-B966-7A5D06A8DD0F}" presName="thickLine" presStyleLbl="alignNode1" presStyleIdx="5" presStyleCnt="6"/>
      <dgm:spPr/>
    </dgm:pt>
    <dgm:pt modelId="{ACEFB9B1-D467-458E-A5B4-64D76CB63290}" type="pres">
      <dgm:prSet presAssocID="{9E4BF432-75B1-4258-B966-7A5D06A8DD0F}" presName="horz1" presStyleCnt="0"/>
      <dgm:spPr/>
    </dgm:pt>
    <dgm:pt modelId="{9F657A43-89E7-4DB1-BFFF-BE938DCCE7AC}" type="pres">
      <dgm:prSet presAssocID="{9E4BF432-75B1-4258-B966-7A5D06A8DD0F}" presName="tx1" presStyleLbl="revTx" presStyleIdx="15" presStyleCnt="19"/>
      <dgm:spPr/>
      <dgm:t>
        <a:bodyPr/>
        <a:lstStyle/>
        <a:p>
          <a:endParaRPr lang="cs-CZ"/>
        </a:p>
      </dgm:t>
    </dgm:pt>
    <dgm:pt modelId="{1BDDDE51-48EE-4F86-9310-B42DCAFFCE43}" type="pres">
      <dgm:prSet presAssocID="{9E4BF432-75B1-4258-B966-7A5D06A8DD0F}" presName="vert1" presStyleCnt="0"/>
      <dgm:spPr/>
    </dgm:pt>
    <dgm:pt modelId="{F70BC610-D573-4D87-957B-74EDE42B48A7}" type="pres">
      <dgm:prSet presAssocID="{0C1CEF51-7241-4A90-86CE-974DF1150E5D}" presName="vertSpace2a" presStyleCnt="0"/>
      <dgm:spPr/>
    </dgm:pt>
    <dgm:pt modelId="{3B6D8274-A0CE-4AB5-B6E4-C6ED5AAFD31B}" type="pres">
      <dgm:prSet presAssocID="{0C1CEF51-7241-4A90-86CE-974DF1150E5D}" presName="horz2" presStyleCnt="0"/>
      <dgm:spPr/>
    </dgm:pt>
    <dgm:pt modelId="{C4FCD2B3-0E58-4370-B06B-0245E2F96575}" type="pres">
      <dgm:prSet presAssocID="{0C1CEF51-7241-4A90-86CE-974DF1150E5D}" presName="horzSpace2" presStyleCnt="0"/>
      <dgm:spPr/>
    </dgm:pt>
    <dgm:pt modelId="{CAE19397-27D9-4EA0-AB5C-2CD1241EA920}" type="pres">
      <dgm:prSet presAssocID="{0C1CEF51-7241-4A90-86CE-974DF1150E5D}" presName="tx2" presStyleLbl="revTx" presStyleIdx="16" presStyleCnt="19"/>
      <dgm:spPr/>
      <dgm:t>
        <a:bodyPr/>
        <a:lstStyle/>
        <a:p>
          <a:endParaRPr lang="cs-CZ"/>
        </a:p>
      </dgm:t>
    </dgm:pt>
    <dgm:pt modelId="{8CA8E1B4-8CBE-4CE4-A692-C0AAECBF8173}" type="pres">
      <dgm:prSet presAssocID="{0C1CEF51-7241-4A90-86CE-974DF1150E5D}" presName="vert2" presStyleCnt="0"/>
      <dgm:spPr/>
    </dgm:pt>
    <dgm:pt modelId="{924B5E58-36CE-426E-8E85-D5F5C10A33B7}" type="pres">
      <dgm:prSet presAssocID="{0C1CEF51-7241-4A90-86CE-974DF1150E5D}" presName="thinLine2b" presStyleLbl="callout" presStyleIdx="10" presStyleCnt="13"/>
      <dgm:spPr/>
    </dgm:pt>
    <dgm:pt modelId="{DE02F949-9D4D-4877-9CA7-85E5BF66B655}" type="pres">
      <dgm:prSet presAssocID="{0C1CEF51-7241-4A90-86CE-974DF1150E5D}" presName="vertSpace2b" presStyleCnt="0"/>
      <dgm:spPr/>
    </dgm:pt>
    <dgm:pt modelId="{D865D2DA-B4A8-401E-B727-A7A18DE2505E}" type="pres">
      <dgm:prSet presAssocID="{BF495228-07E0-4103-8E64-D56313BBA63C}" presName="horz2" presStyleCnt="0"/>
      <dgm:spPr/>
    </dgm:pt>
    <dgm:pt modelId="{512886B8-7015-4D74-A280-31D819D863B3}" type="pres">
      <dgm:prSet presAssocID="{BF495228-07E0-4103-8E64-D56313BBA63C}" presName="horzSpace2" presStyleCnt="0"/>
      <dgm:spPr/>
    </dgm:pt>
    <dgm:pt modelId="{CB76997C-11CC-436E-A3B9-00A26468C1C8}" type="pres">
      <dgm:prSet presAssocID="{BF495228-07E0-4103-8E64-D56313BBA63C}" presName="tx2" presStyleLbl="revTx" presStyleIdx="17" presStyleCnt="19"/>
      <dgm:spPr/>
      <dgm:t>
        <a:bodyPr/>
        <a:lstStyle/>
        <a:p>
          <a:endParaRPr lang="cs-CZ"/>
        </a:p>
      </dgm:t>
    </dgm:pt>
    <dgm:pt modelId="{C216D3A1-F58D-42C3-B22D-EB2AEB9F4558}" type="pres">
      <dgm:prSet presAssocID="{BF495228-07E0-4103-8E64-D56313BBA63C}" presName="vert2" presStyleCnt="0"/>
      <dgm:spPr/>
    </dgm:pt>
    <dgm:pt modelId="{855B4E26-45DF-4FAD-811F-C17F88832A41}" type="pres">
      <dgm:prSet presAssocID="{BF495228-07E0-4103-8E64-D56313BBA63C}" presName="thinLine2b" presStyleLbl="callout" presStyleIdx="11" presStyleCnt="13"/>
      <dgm:spPr/>
    </dgm:pt>
    <dgm:pt modelId="{BF72024B-F985-4928-B2A2-47C58B1B782B}" type="pres">
      <dgm:prSet presAssocID="{BF495228-07E0-4103-8E64-D56313BBA63C}" presName="vertSpace2b" presStyleCnt="0"/>
      <dgm:spPr/>
    </dgm:pt>
    <dgm:pt modelId="{F6AC7ECB-8051-4175-BC41-A2C152BC099D}" type="pres">
      <dgm:prSet presAssocID="{D3F74712-11A9-4B0B-AF0A-BE683236E0D5}" presName="horz2" presStyleCnt="0"/>
      <dgm:spPr/>
    </dgm:pt>
    <dgm:pt modelId="{85FC2C83-2A29-478B-8A47-2DD848C36DCB}" type="pres">
      <dgm:prSet presAssocID="{D3F74712-11A9-4B0B-AF0A-BE683236E0D5}" presName="horzSpace2" presStyleCnt="0"/>
      <dgm:spPr/>
    </dgm:pt>
    <dgm:pt modelId="{311CE02A-1358-4053-9B47-E4D9FE077B4C}" type="pres">
      <dgm:prSet presAssocID="{D3F74712-11A9-4B0B-AF0A-BE683236E0D5}" presName="tx2" presStyleLbl="revTx" presStyleIdx="18" presStyleCnt="19"/>
      <dgm:spPr/>
      <dgm:t>
        <a:bodyPr/>
        <a:lstStyle/>
        <a:p>
          <a:endParaRPr lang="cs-CZ"/>
        </a:p>
      </dgm:t>
    </dgm:pt>
    <dgm:pt modelId="{08B7B83C-9416-46BA-8ADD-C80329F539A3}" type="pres">
      <dgm:prSet presAssocID="{D3F74712-11A9-4B0B-AF0A-BE683236E0D5}" presName="vert2" presStyleCnt="0"/>
      <dgm:spPr/>
    </dgm:pt>
    <dgm:pt modelId="{D86EC954-7780-44A6-9FAD-8731572E556F}" type="pres">
      <dgm:prSet presAssocID="{D3F74712-11A9-4B0B-AF0A-BE683236E0D5}" presName="thinLine2b" presStyleLbl="callout" presStyleIdx="12" presStyleCnt="13"/>
      <dgm:spPr/>
    </dgm:pt>
    <dgm:pt modelId="{0978E713-6ABD-4570-8944-C79BD8A48780}" type="pres">
      <dgm:prSet presAssocID="{D3F74712-11A9-4B0B-AF0A-BE683236E0D5}" presName="vertSpace2b" presStyleCnt="0"/>
      <dgm:spPr/>
    </dgm:pt>
  </dgm:ptLst>
  <dgm:cxnLst>
    <dgm:cxn modelId="{933872ED-3022-4811-A5F0-22409C2DDCEE}" srcId="{9A13A59D-A02B-4C62-A663-4E179D1FB03D}" destId="{8932E7DA-EB3C-4085-A395-6F8C8F032969}" srcOrd="0" destOrd="0" parTransId="{4DA563D4-4B9F-4AAD-872B-FB89F458BF2E}" sibTransId="{60D921D0-FBE9-4BFF-8BD7-F02894980340}"/>
    <dgm:cxn modelId="{F32A5E18-13A0-42CC-89C7-E8C8BE5ADB93}" srcId="{9E4BF432-75B1-4258-B966-7A5D06A8DD0F}" destId="{BF495228-07E0-4103-8E64-D56313BBA63C}" srcOrd="1" destOrd="0" parTransId="{142A74EE-03E6-48B9-B916-464A8BE1F2D7}" sibTransId="{2389F7C8-E533-4D87-9E50-885FC48036F4}"/>
    <dgm:cxn modelId="{61A1FC76-27D8-4D58-A604-8ABB02F826DD}" type="presOf" srcId="{3E345803-98F6-42CC-BCDD-08A5292044AE}" destId="{FC8D676C-8C55-483A-8556-F3D7DE59F1AB}" srcOrd="0" destOrd="0" presId="urn:microsoft.com/office/officeart/2008/layout/LinedList"/>
    <dgm:cxn modelId="{B4C4D632-5473-472C-B3BA-5AE174444BB8}" type="presOf" srcId="{9A13A59D-A02B-4C62-A663-4E179D1FB03D}" destId="{2EFD7510-BCE8-48C8-A444-1F1F9D864EE9}" srcOrd="0" destOrd="0" presId="urn:microsoft.com/office/officeart/2008/layout/LinedList"/>
    <dgm:cxn modelId="{EE6D44D3-9603-43E4-9AA6-7EA7D8095415}" srcId="{F9468562-1263-4349-A730-9E300A5CC267}" destId="{58498C8E-FCCB-4BA3-997A-60869C742042}" srcOrd="4" destOrd="0" parTransId="{6A7D9893-40B2-4CE0-A338-22A962B171CD}" sibTransId="{78214CC0-5B2D-421B-81EE-2836AF654DB1}"/>
    <dgm:cxn modelId="{4E98344C-E0CE-4C8F-AD27-0BF9B704680F}" type="presOf" srcId="{BC379970-B716-4D8B-A8D9-6353DF326DD9}" destId="{F334392A-F725-452C-B5D0-A73B7A8CD235}" srcOrd="0" destOrd="0" presId="urn:microsoft.com/office/officeart/2008/layout/LinedList"/>
    <dgm:cxn modelId="{7532852F-7582-4176-B0FA-9ADFA2F90E78}" srcId="{D6C071C3-A7F6-404A-84ED-71C31E809D61}" destId="{F1A703CD-A462-41DF-A6CA-54432E28CA16}" srcOrd="0" destOrd="0" parTransId="{DF143858-BC78-41F7-926F-C702CFACE4B2}" sibTransId="{E4D9A28E-34B0-4034-82A9-8E84C285CDE3}"/>
    <dgm:cxn modelId="{F1CE972A-9F9C-4DA5-ABDA-7F8B1D663D8C}" type="presOf" srcId="{B80F8A05-FFB7-4D81-94B3-AF54AF53F780}" destId="{D338E8BB-320B-4FD8-9B2B-07C8E6F8B49A}" srcOrd="0" destOrd="0" presId="urn:microsoft.com/office/officeart/2008/layout/LinedList"/>
    <dgm:cxn modelId="{950C5DB2-E2B9-40FD-B53C-E495133F32EE}" srcId="{19C121EE-31B8-4B53-99DE-C9306FD41C66}" destId="{87862AA7-2236-4ED8-BE83-E580F7E1C1DD}" srcOrd="1" destOrd="0" parTransId="{B2849BE2-4472-47A5-9021-3C0BB9E6580F}" sibTransId="{796F86A9-F701-4ED3-8D76-79A2565004F1}"/>
    <dgm:cxn modelId="{BCDE8B1B-F441-423F-8C8F-94C0097B50FF}" type="presOf" srcId="{B347E575-C21C-4F60-9AD8-5E516C9F8363}" destId="{97A4904B-A73D-48B0-8954-2F14355AA4FC}" srcOrd="0" destOrd="0" presId="urn:microsoft.com/office/officeart/2008/layout/LinedList"/>
    <dgm:cxn modelId="{250D85AC-A217-412C-A9E2-175ABED38A0E}" type="presOf" srcId="{BF495228-07E0-4103-8E64-D56313BBA63C}" destId="{CB76997C-11CC-436E-A3B9-00A26468C1C8}" srcOrd="0" destOrd="0" presId="urn:microsoft.com/office/officeart/2008/layout/LinedList"/>
    <dgm:cxn modelId="{035F2933-301C-43BA-970E-520A4A509115}" srcId="{F9468562-1263-4349-A730-9E300A5CC267}" destId="{9E4BF432-75B1-4258-B966-7A5D06A8DD0F}" srcOrd="5" destOrd="0" parTransId="{B0F2AF33-2945-4BA0-AE3A-481E138E9024}" sibTransId="{F97FE423-788B-445B-9487-2A4EC73E84DB}"/>
    <dgm:cxn modelId="{2A6AC8D3-3062-45D6-B20C-CC39325122BE}" type="presOf" srcId="{8932E7DA-EB3C-4085-A395-6F8C8F032969}" destId="{3B7D5C35-D906-4C60-8D62-7AF1065F0396}" srcOrd="0" destOrd="0" presId="urn:microsoft.com/office/officeart/2008/layout/LinedList"/>
    <dgm:cxn modelId="{0BBEDCE6-BCF5-459C-9E41-DAEF863E1AF6}" type="presOf" srcId="{87862AA7-2236-4ED8-BE83-E580F7E1C1DD}" destId="{090A5285-9262-4A1B-8B92-5CD9541E34F7}" srcOrd="0" destOrd="0" presId="urn:microsoft.com/office/officeart/2008/layout/LinedList"/>
    <dgm:cxn modelId="{95946A46-11C9-45AC-B964-AA62A9701A9B}" type="presOf" srcId="{F1A703CD-A462-41DF-A6CA-54432E28CA16}" destId="{7E252D68-BA74-45C7-949A-6F275C033E9B}" srcOrd="0" destOrd="0" presId="urn:microsoft.com/office/officeart/2008/layout/LinedList"/>
    <dgm:cxn modelId="{5CA50A2A-EB10-449A-950A-5B1CF9C7CEC2}" srcId="{19C121EE-31B8-4B53-99DE-C9306FD41C66}" destId="{251FE75B-DBCF-4B49-9219-E96CF357E688}" srcOrd="0" destOrd="0" parTransId="{0DC590B0-5547-42A1-AA67-20632AE986AB}" sibTransId="{A4EF8A4B-5A22-4104-9BD7-5E0C91099CB1}"/>
    <dgm:cxn modelId="{C5CB6C5E-A399-498B-AE0F-D60EC39495F0}" type="presOf" srcId="{D3F74712-11A9-4B0B-AF0A-BE683236E0D5}" destId="{311CE02A-1358-4053-9B47-E4D9FE077B4C}" srcOrd="0" destOrd="0" presId="urn:microsoft.com/office/officeart/2008/layout/LinedList"/>
    <dgm:cxn modelId="{A1999AD2-2E8F-42C1-A6AC-804312F6712E}" srcId="{58498C8E-FCCB-4BA3-997A-60869C742042}" destId="{B9F89937-D01F-4960-8780-3CA07827AE42}" srcOrd="1" destOrd="0" parTransId="{0B08040C-E3E1-4255-A769-9589094EF525}" sibTransId="{F6CCE16D-139E-4ED6-8459-DA7B85869C7A}"/>
    <dgm:cxn modelId="{CF76AE03-8731-4F64-B81A-1BCC52D64D6F}" type="presOf" srcId="{0C1CEF51-7241-4A90-86CE-974DF1150E5D}" destId="{CAE19397-27D9-4EA0-AB5C-2CD1241EA920}" srcOrd="0" destOrd="0" presId="urn:microsoft.com/office/officeart/2008/layout/LinedList"/>
    <dgm:cxn modelId="{4B1D23DC-A3F4-4FC2-AA62-1FF2918D660F}" srcId="{F9468562-1263-4349-A730-9E300A5CC267}" destId="{19C121EE-31B8-4B53-99DE-C9306FD41C66}" srcOrd="0" destOrd="0" parTransId="{A1D5E419-B8D4-4A1F-9B51-3CDD47DAF024}" sibTransId="{6FFCCF16-4984-4DB6-B7A4-F6F184096B04}"/>
    <dgm:cxn modelId="{D457C551-8ADD-44C2-ADA3-8BEA72E8C5A9}" srcId="{9A13A59D-A02B-4C62-A663-4E179D1FB03D}" destId="{DE7E5766-3396-447E-A156-8F88F54CF923}" srcOrd="1" destOrd="0" parTransId="{DF285C2D-E9C0-4984-B1B6-A4250C289788}" sibTransId="{C3D4A908-8C27-4AB7-9684-45667C7E8194}"/>
    <dgm:cxn modelId="{A7C84726-F068-425A-814D-30BBFEE5CA86}" srcId="{D6C071C3-A7F6-404A-84ED-71C31E809D61}" destId="{B80F8A05-FFB7-4D81-94B3-AF54AF53F780}" srcOrd="1" destOrd="0" parTransId="{F4F57734-94E9-4EE7-8945-76034EEB66F1}" sibTransId="{67EDDA84-247B-4442-BB6D-D41177792E07}"/>
    <dgm:cxn modelId="{13564CAC-56A8-42BF-B145-04FE2DED095D}" type="presOf" srcId="{9E4BF432-75B1-4258-B966-7A5D06A8DD0F}" destId="{9F657A43-89E7-4DB1-BFFF-BE938DCCE7AC}" srcOrd="0" destOrd="0" presId="urn:microsoft.com/office/officeart/2008/layout/LinedList"/>
    <dgm:cxn modelId="{8BD31DC7-E691-426A-93D1-26B1F23CE1FF}" srcId="{F9468562-1263-4349-A730-9E300A5CC267}" destId="{9A13A59D-A02B-4C62-A663-4E179D1FB03D}" srcOrd="2" destOrd="0" parTransId="{863595D3-2BC6-40EB-9467-84D597F382CD}" sibTransId="{B39F181E-EB0E-401D-9A55-CF2C8532B56E}"/>
    <dgm:cxn modelId="{1F9A6199-ECE7-4895-A437-2D9901A5FEF2}" srcId="{F9468562-1263-4349-A730-9E300A5CC267}" destId="{245262C8-A3B9-4E70-A21E-9069C7D45435}" srcOrd="1" destOrd="0" parTransId="{920897AE-1626-425D-9218-AFCCBCB5415D}" sibTransId="{9545BE68-3258-4D23-A825-83D1A26B9D20}"/>
    <dgm:cxn modelId="{AC02A98B-EF7E-4485-8AB7-9E6408662AB9}" type="presOf" srcId="{58498C8E-FCCB-4BA3-997A-60869C742042}" destId="{8AF8E176-5398-4278-AA2E-E08410C17B20}" srcOrd="0" destOrd="0" presId="urn:microsoft.com/office/officeart/2008/layout/LinedList"/>
    <dgm:cxn modelId="{DC1D5946-84AD-46DB-ACB4-D32697E21CFC}" srcId="{9E4BF432-75B1-4258-B966-7A5D06A8DD0F}" destId="{D3F74712-11A9-4B0B-AF0A-BE683236E0D5}" srcOrd="2" destOrd="0" parTransId="{AB963C89-3883-42A1-B3E5-CE9CECC42942}" sibTransId="{81FD4D56-88F0-47AD-A945-452F034727A4}"/>
    <dgm:cxn modelId="{AC3A3D32-E00E-463D-9327-013265BCF8E8}" type="presOf" srcId="{251FE75B-DBCF-4B49-9219-E96CF357E688}" destId="{AFB8D847-E842-459B-8066-42D9332C6496}" srcOrd="0" destOrd="0" presId="urn:microsoft.com/office/officeart/2008/layout/LinedList"/>
    <dgm:cxn modelId="{E3FC0235-C2BF-4028-9A2B-FCC9BF9FBF23}" srcId="{F9468562-1263-4349-A730-9E300A5CC267}" destId="{D6C071C3-A7F6-404A-84ED-71C31E809D61}" srcOrd="3" destOrd="0" parTransId="{5938DDB7-6CB2-4023-B997-A63C090E403F}" sibTransId="{041D1810-6AE4-4698-9C64-BD09596A304C}"/>
    <dgm:cxn modelId="{5A4ED127-414F-4CAF-B402-8F57F86D3610}" srcId="{245262C8-A3B9-4E70-A21E-9069C7D45435}" destId="{B347E575-C21C-4F60-9AD8-5E516C9F8363}" srcOrd="0" destOrd="0" parTransId="{0A1E28B2-1E44-45D3-9C23-3CE3AEA1E8CC}" sibTransId="{11098D87-0957-4D93-8F18-D28B0AB0131D}"/>
    <dgm:cxn modelId="{9F7377D2-16D0-46E6-94C3-0C8F4A079019}" type="presOf" srcId="{F9468562-1263-4349-A730-9E300A5CC267}" destId="{104ED1AC-7731-4375-8C33-2D3859D13303}" srcOrd="0" destOrd="0" presId="urn:microsoft.com/office/officeart/2008/layout/LinedList"/>
    <dgm:cxn modelId="{41AA05FB-76E2-4A31-B6F7-9CDB7CD6FDF4}" srcId="{245262C8-A3B9-4E70-A21E-9069C7D45435}" destId="{3E345803-98F6-42CC-BCDD-08A5292044AE}" srcOrd="1" destOrd="0" parTransId="{75C67C4D-BAD4-421A-80A3-C4DEF02E44B4}" sibTransId="{ACB8AF08-3DAE-4C04-B32E-5718DB749B82}"/>
    <dgm:cxn modelId="{57CC1E29-69BA-41D5-B25F-DC822DDB2752}" type="presOf" srcId="{DE7E5766-3396-447E-A156-8F88F54CF923}" destId="{928EFD0E-82BB-41EB-8FB0-457739AB572C}" srcOrd="0" destOrd="0" presId="urn:microsoft.com/office/officeart/2008/layout/LinedList"/>
    <dgm:cxn modelId="{E9F30511-64F9-412E-8AB5-1143752B4A16}" type="presOf" srcId="{B9F89937-D01F-4960-8780-3CA07827AE42}" destId="{E10EA85B-D807-494E-AA54-91ED8C0ECD60}" srcOrd="0" destOrd="0" presId="urn:microsoft.com/office/officeart/2008/layout/LinedList"/>
    <dgm:cxn modelId="{ABFAF95B-8E72-48D5-882E-3CB5721C39B2}" srcId="{9E4BF432-75B1-4258-B966-7A5D06A8DD0F}" destId="{0C1CEF51-7241-4A90-86CE-974DF1150E5D}" srcOrd="0" destOrd="0" parTransId="{B48BB111-4C28-4D8A-88FE-E871E469A094}" sibTransId="{B45550CC-D286-4B17-A728-4CC5FE4620CB}"/>
    <dgm:cxn modelId="{0FF88366-3A0B-42A7-9B47-894F2690D600}" type="presOf" srcId="{D6C071C3-A7F6-404A-84ED-71C31E809D61}" destId="{DC06B13B-5E2D-4C86-8184-390936F16AA7}" srcOrd="0" destOrd="0" presId="urn:microsoft.com/office/officeart/2008/layout/LinedList"/>
    <dgm:cxn modelId="{3ADC8C9C-C1D8-4FF8-8133-56999F18FCD6}" type="presOf" srcId="{19C121EE-31B8-4B53-99DE-C9306FD41C66}" destId="{5506530F-3704-43FA-8B26-1C764C9CB740}" srcOrd="0" destOrd="0" presId="urn:microsoft.com/office/officeart/2008/layout/LinedList"/>
    <dgm:cxn modelId="{C473840C-D981-4E6D-93BB-5A44C70A702C}" srcId="{58498C8E-FCCB-4BA3-997A-60869C742042}" destId="{BC379970-B716-4D8B-A8D9-6353DF326DD9}" srcOrd="0" destOrd="0" parTransId="{51EE999F-3107-467B-B279-28A86CE16C77}" sibTransId="{9BA2AA44-BA3C-4BFC-BE93-11C47EF2F596}"/>
    <dgm:cxn modelId="{F79F0C03-326D-4C5F-A27D-7A030980C30C}" type="presOf" srcId="{245262C8-A3B9-4E70-A21E-9069C7D45435}" destId="{FFDE652D-B820-4ADD-8E93-437F972705D7}" srcOrd="0" destOrd="0" presId="urn:microsoft.com/office/officeart/2008/layout/LinedList"/>
    <dgm:cxn modelId="{A7F44499-CAF9-45CD-BA93-B5C7C5A3DB87}" type="presParOf" srcId="{104ED1AC-7731-4375-8C33-2D3859D13303}" destId="{F102B31D-66C5-4FBA-BE6A-6945BE8C9425}" srcOrd="0" destOrd="0" presId="urn:microsoft.com/office/officeart/2008/layout/LinedList"/>
    <dgm:cxn modelId="{C218933D-244A-4FA5-8CA3-C35FEBB55191}" type="presParOf" srcId="{104ED1AC-7731-4375-8C33-2D3859D13303}" destId="{CCFA89D7-DC9D-4527-A6AE-16B1C85A83AB}" srcOrd="1" destOrd="0" presId="urn:microsoft.com/office/officeart/2008/layout/LinedList"/>
    <dgm:cxn modelId="{FE73FD28-8728-4BFB-8F19-F9D06EB38A03}" type="presParOf" srcId="{CCFA89D7-DC9D-4527-A6AE-16B1C85A83AB}" destId="{5506530F-3704-43FA-8B26-1C764C9CB740}" srcOrd="0" destOrd="0" presId="urn:microsoft.com/office/officeart/2008/layout/LinedList"/>
    <dgm:cxn modelId="{666A92F2-25A3-4994-9E55-B5D221219947}" type="presParOf" srcId="{CCFA89D7-DC9D-4527-A6AE-16B1C85A83AB}" destId="{EC5734D5-A5C7-4709-9D2E-8BFC1A557D74}" srcOrd="1" destOrd="0" presId="urn:microsoft.com/office/officeart/2008/layout/LinedList"/>
    <dgm:cxn modelId="{B7AD9AA8-E3B7-4AC9-8B40-22084362C3C6}" type="presParOf" srcId="{EC5734D5-A5C7-4709-9D2E-8BFC1A557D74}" destId="{AAC8B646-FB9B-4E80-A2DD-B338A0A2C215}" srcOrd="0" destOrd="0" presId="urn:microsoft.com/office/officeart/2008/layout/LinedList"/>
    <dgm:cxn modelId="{F6A17D37-BF08-4969-8FD5-608688AE5406}" type="presParOf" srcId="{EC5734D5-A5C7-4709-9D2E-8BFC1A557D74}" destId="{F66DE808-6513-420A-BC43-6F15378DD032}" srcOrd="1" destOrd="0" presId="urn:microsoft.com/office/officeart/2008/layout/LinedList"/>
    <dgm:cxn modelId="{144AD652-F770-42F0-8408-14F0446B4B48}" type="presParOf" srcId="{F66DE808-6513-420A-BC43-6F15378DD032}" destId="{8FB37F58-340D-4176-9D12-A06358A18B5D}" srcOrd="0" destOrd="0" presId="urn:microsoft.com/office/officeart/2008/layout/LinedList"/>
    <dgm:cxn modelId="{9A64A5C0-90AA-44E2-B20D-40D9D4B8F9F3}" type="presParOf" srcId="{F66DE808-6513-420A-BC43-6F15378DD032}" destId="{AFB8D847-E842-459B-8066-42D9332C6496}" srcOrd="1" destOrd="0" presId="urn:microsoft.com/office/officeart/2008/layout/LinedList"/>
    <dgm:cxn modelId="{F978B836-7D48-4221-81DC-19F3748AAE85}" type="presParOf" srcId="{F66DE808-6513-420A-BC43-6F15378DD032}" destId="{166BFA1D-4ABD-4B95-B532-8E1029C7075F}" srcOrd="2" destOrd="0" presId="urn:microsoft.com/office/officeart/2008/layout/LinedList"/>
    <dgm:cxn modelId="{ED25CD1E-67CF-4A59-82FB-E6C06543C1CC}" type="presParOf" srcId="{EC5734D5-A5C7-4709-9D2E-8BFC1A557D74}" destId="{2AEE6096-7E61-4FCA-8C38-F873F929C860}" srcOrd="2" destOrd="0" presId="urn:microsoft.com/office/officeart/2008/layout/LinedList"/>
    <dgm:cxn modelId="{66EFC189-05C5-4EE8-8519-E3B0F49672B1}" type="presParOf" srcId="{EC5734D5-A5C7-4709-9D2E-8BFC1A557D74}" destId="{611C641D-294E-4333-ACB0-09A053E469C2}" srcOrd="3" destOrd="0" presId="urn:microsoft.com/office/officeart/2008/layout/LinedList"/>
    <dgm:cxn modelId="{0DE6479B-6C8A-4CB3-B023-790746098916}" type="presParOf" srcId="{EC5734D5-A5C7-4709-9D2E-8BFC1A557D74}" destId="{CE786498-ACA1-44C2-9E1D-8E6CD8FAEB82}" srcOrd="4" destOrd="0" presId="urn:microsoft.com/office/officeart/2008/layout/LinedList"/>
    <dgm:cxn modelId="{F7B19A52-D2A5-436F-8C58-C381900F41A5}" type="presParOf" srcId="{CE786498-ACA1-44C2-9E1D-8E6CD8FAEB82}" destId="{D175CEF2-9BC0-42CE-ABEF-F6414160F5F2}" srcOrd="0" destOrd="0" presId="urn:microsoft.com/office/officeart/2008/layout/LinedList"/>
    <dgm:cxn modelId="{3405ED78-3CDE-4D37-8932-13CF6AF12979}" type="presParOf" srcId="{CE786498-ACA1-44C2-9E1D-8E6CD8FAEB82}" destId="{090A5285-9262-4A1B-8B92-5CD9541E34F7}" srcOrd="1" destOrd="0" presId="urn:microsoft.com/office/officeart/2008/layout/LinedList"/>
    <dgm:cxn modelId="{C2E33A63-91F3-414B-9B7B-95C3DB11458F}" type="presParOf" srcId="{CE786498-ACA1-44C2-9E1D-8E6CD8FAEB82}" destId="{96BB8AB0-3688-422F-87E7-EE7614710A86}" srcOrd="2" destOrd="0" presId="urn:microsoft.com/office/officeart/2008/layout/LinedList"/>
    <dgm:cxn modelId="{51F803E3-620E-42F3-84E5-0C1D8636FE8E}" type="presParOf" srcId="{EC5734D5-A5C7-4709-9D2E-8BFC1A557D74}" destId="{97B5F947-EC4D-4EFE-91D3-26D965F60EF7}" srcOrd="5" destOrd="0" presId="urn:microsoft.com/office/officeart/2008/layout/LinedList"/>
    <dgm:cxn modelId="{457D13DC-E802-4DF3-BDC9-FF3B34B75B69}" type="presParOf" srcId="{EC5734D5-A5C7-4709-9D2E-8BFC1A557D74}" destId="{387C80B0-C770-4783-A266-EF99CE0FBB9E}" srcOrd="6" destOrd="0" presId="urn:microsoft.com/office/officeart/2008/layout/LinedList"/>
    <dgm:cxn modelId="{398FCC64-F2E7-4B50-8449-BCC2285B6E0A}" type="presParOf" srcId="{104ED1AC-7731-4375-8C33-2D3859D13303}" destId="{86DDAE49-651E-44A0-A9DA-A4C0A07668FA}" srcOrd="2" destOrd="0" presId="urn:microsoft.com/office/officeart/2008/layout/LinedList"/>
    <dgm:cxn modelId="{9B8B0B77-D0BB-4FB0-B47C-E76CBFD930E9}" type="presParOf" srcId="{104ED1AC-7731-4375-8C33-2D3859D13303}" destId="{649BF8D1-BEDD-4A1C-AE2D-20A1E13D1C9C}" srcOrd="3" destOrd="0" presId="urn:microsoft.com/office/officeart/2008/layout/LinedList"/>
    <dgm:cxn modelId="{BE9925F3-194C-470B-98FB-37CA3D72018A}" type="presParOf" srcId="{649BF8D1-BEDD-4A1C-AE2D-20A1E13D1C9C}" destId="{FFDE652D-B820-4ADD-8E93-437F972705D7}" srcOrd="0" destOrd="0" presId="urn:microsoft.com/office/officeart/2008/layout/LinedList"/>
    <dgm:cxn modelId="{457369FB-5A35-4497-BB5F-9779AAD42DB0}" type="presParOf" srcId="{649BF8D1-BEDD-4A1C-AE2D-20A1E13D1C9C}" destId="{BF480BD9-A088-4025-84B0-30A3F6CE3FA5}" srcOrd="1" destOrd="0" presId="urn:microsoft.com/office/officeart/2008/layout/LinedList"/>
    <dgm:cxn modelId="{F20E2B5E-0307-4ABF-AD3E-0DBCC78002DE}" type="presParOf" srcId="{BF480BD9-A088-4025-84B0-30A3F6CE3FA5}" destId="{C196D6C8-0E3A-4AD3-B4BE-2DD1615B7F21}" srcOrd="0" destOrd="0" presId="urn:microsoft.com/office/officeart/2008/layout/LinedList"/>
    <dgm:cxn modelId="{5129C160-604D-438C-839F-68EA4A9A8AC5}" type="presParOf" srcId="{BF480BD9-A088-4025-84B0-30A3F6CE3FA5}" destId="{BB8205E8-577E-46E4-BEB6-FF8252D9F63E}" srcOrd="1" destOrd="0" presId="urn:microsoft.com/office/officeart/2008/layout/LinedList"/>
    <dgm:cxn modelId="{8EB54069-2642-42B5-9E43-B01417ABCC47}" type="presParOf" srcId="{BB8205E8-577E-46E4-BEB6-FF8252D9F63E}" destId="{DE4E47F1-7195-42E6-B392-2A1DE9283A09}" srcOrd="0" destOrd="0" presId="urn:microsoft.com/office/officeart/2008/layout/LinedList"/>
    <dgm:cxn modelId="{4FFE66A7-236D-47D9-8603-5A807BE76BFB}" type="presParOf" srcId="{BB8205E8-577E-46E4-BEB6-FF8252D9F63E}" destId="{97A4904B-A73D-48B0-8954-2F14355AA4FC}" srcOrd="1" destOrd="0" presId="urn:microsoft.com/office/officeart/2008/layout/LinedList"/>
    <dgm:cxn modelId="{D5635D88-D829-480A-B118-EEAA04D73F6D}" type="presParOf" srcId="{BB8205E8-577E-46E4-BEB6-FF8252D9F63E}" destId="{4037A3CA-9240-4BEC-A072-2EA2AE853E56}" srcOrd="2" destOrd="0" presId="urn:microsoft.com/office/officeart/2008/layout/LinedList"/>
    <dgm:cxn modelId="{6DEE847A-50B9-4F64-84F1-A8AECD6F3223}" type="presParOf" srcId="{BF480BD9-A088-4025-84B0-30A3F6CE3FA5}" destId="{38BBF70B-7547-4890-85E7-184CA1D52DD4}" srcOrd="2" destOrd="0" presId="urn:microsoft.com/office/officeart/2008/layout/LinedList"/>
    <dgm:cxn modelId="{E08BC7A3-897C-46E9-BE7F-48A04D63864F}" type="presParOf" srcId="{BF480BD9-A088-4025-84B0-30A3F6CE3FA5}" destId="{CB2D2944-4504-4263-99DC-0E03924ECD92}" srcOrd="3" destOrd="0" presId="urn:microsoft.com/office/officeart/2008/layout/LinedList"/>
    <dgm:cxn modelId="{1074FEAB-CE45-4675-A309-E9ACB42D0DCB}" type="presParOf" srcId="{BF480BD9-A088-4025-84B0-30A3F6CE3FA5}" destId="{BCAB7411-C2A6-40BF-AD44-C3319AC04064}" srcOrd="4" destOrd="0" presId="urn:microsoft.com/office/officeart/2008/layout/LinedList"/>
    <dgm:cxn modelId="{93B1245E-3BDB-49BA-874B-E5B7569EB71E}" type="presParOf" srcId="{BCAB7411-C2A6-40BF-AD44-C3319AC04064}" destId="{BA20CAD2-0F2C-4C6F-9520-94C069573827}" srcOrd="0" destOrd="0" presId="urn:microsoft.com/office/officeart/2008/layout/LinedList"/>
    <dgm:cxn modelId="{EBEA5656-15BE-48A4-8A50-8749E3017C77}" type="presParOf" srcId="{BCAB7411-C2A6-40BF-AD44-C3319AC04064}" destId="{FC8D676C-8C55-483A-8556-F3D7DE59F1AB}" srcOrd="1" destOrd="0" presId="urn:microsoft.com/office/officeart/2008/layout/LinedList"/>
    <dgm:cxn modelId="{824C1F3A-AEEA-4B8E-8D25-46ECF8AF2437}" type="presParOf" srcId="{BCAB7411-C2A6-40BF-AD44-C3319AC04064}" destId="{91D13EED-BD9B-4822-A748-D9E75F327815}" srcOrd="2" destOrd="0" presId="urn:microsoft.com/office/officeart/2008/layout/LinedList"/>
    <dgm:cxn modelId="{09BF33C5-D56B-4D73-B4AB-0A1367D2274D}" type="presParOf" srcId="{BF480BD9-A088-4025-84B0-30A3F6CE3FA5}" destId="{A1CA0E04-5757-4216-BD78-947907164D9A}" srcOrd="5" destOrd="0" presId="urn:microsoft.com/office/officeart/2008/layout/LinedList"/>
    <dgm:cxn modelId="{5192D0B3-F040-4726-A751-2C82C8969AA7}" type="presParOf" srcId="{BF480BD9-A088-4025-84B0-30A3F6CE3FA5}" destId="{F273FE42-703F-4E1A-B499-D07D3EF5318E}" srcOrd="6" destOrd="0" presId="urn:microsoft.com/office/officeart/2008/layout/LinedList"/>
    <dgm:cxn modelId="{C0970934-8F5A-4ED0-BB04-15CE247F4E01}" type="presParOf" srcId="{104ED1AC-7731-4375-8C33-2D3859D13303}" destId="{E559E1B5-FF5C-4AAD-937D-94BD6F8F0212}" srcOrd="4" destOrd="0" presId="urn:microsoft.com/office/officeart/2008/layout/LinedList"/>
    <dgm:cxn modelId="{09A9D2EE-D400-43BC-8DCF-3A1592C0ABE9}" type="presParOf" srcId="{104ED1AC-7731-4375-8C33-2D3859D13303}" destId="{7B6AC719-B9AF-44B6-A9D4-9A7938F68932}" srcOrd="5" destOrd="0" presId="urn:microsoft.com/office/officeart/2008/layout/LinedList"/>
    <dgm:cxn modelId="{1D3A4B01-D383-4F64-96D4-94288558178B}" type="presParOf" srcId="{7B6AC719-B9AF-44B6-A9D4-9A7938F68932}" destId="{2EFD7510-BCE8-48C8-A444-1F1F9D864EE9}" srcOrd="0" destOrd="0" presId="urn:microsoft.com/office/officeart/2008/layout/LinedList"/>
    <dgm:cxn modelId="{32323D23-C3F0-46DA-B1D1-9A4DADD4861D}" type="presParOf" srcId="{7B6AC719-B9AF-44B6-A9D4-9A7938F68932}" destId="{0F32756D-5E6E-4795-992A-024750A85D01}" srcOrd="1" destOrd="0" presId="urn:microsoft.com/office/officeart/2008/layout/LinedList"/>
    <dgm:cxn modelId="{27329437-6C83-4C33-84B1-A37F547DE1FB}" type="presParOf" srcId="{0F32756D-5E6E-4795-992A-024750A85D01}" destId="{226FF4CD-3062-4265-AA86-8CAEE9F50B32}" srcOrd="0" destOrd="0" presId="urn:microsoft.com/office/officeart/2008/layout/LinedList"/>
    <dgm:cxn modelId="{2505022C-F172-48A0-8AAC-DB26FDEE86B9}" type="presParOf" srcId="{0F32756D-5E6E-4795-992A-024750A85D01}" destId="{81A87AAE-E9DC-4447-B218-A5ECDC80D7AE}" srcOrd="1" destOrd="0" presId="urn:microsoft.com/office/officeart/2008/layout/LinedList"/>
    <dgm:cxn modelId="{0B66990B-95A3-4FA1-9FF6-D8180ABFC117}" type="presParOf" srcId="{81A87AAE-E9DC-4447-B218-A5ECDC80D7AE}" destId="{5905F153-D94D-48B0-967C-5A3A7FA83833}" srcOrd="0" destOrd="0" presId="urn:microsoft.com/office/officeart/2008/layout/LinedList"/>
    <dgm:cxn modelId="{7AF8A6A7-EC27-42E6-9F3B-ABC8A98553A0}" type="presParOf" srcId="{81A87AAE-E9DC-4447-B218-A5ECDC80D7AE}" destId="{3B7D5C35-D906-4C60-8D62-7AF1065F0396}" srcOrd="1" destOrd="0" presId="urn:microsoft.com/office/officeart/2008/layout/LinedList"/>
    <dgm:cxn modelId="{0710CED8-D2E7-43F2-9107-96C0D25DE880}" type="presParOf" srcId="{81A87AAE-E9DC-4447-B218-A5ECDC80D7AE}" destId="{3D551757-390F-41E4-806E-DEBE91A5027B}" srcOrd="2" destOrd="0" presId="urn:microsoft.com/office/officeart/2008/layout/LinedList"/>
    <dgm:cxn modelId="{3FD1E95E-4DC2-43D1-B2A0-46516CD81404}" type="presParOf" srcId="{0F32756D-5E6E-4795-992A-024750A85D01}" destId="{284D12BB-D403-4447-9B35-6C0749762D9C}" srcOrd="2" destOrd="0" presId="urn:microsoft.com/office/officeart/2008/layout/LinedList"/>
    <dgm:cxn modelId="{0FC0BAD3-2AF9-42B7-A659-0E8D38BA1373}" type="presParOf" srcId="{0F32756D-5E6E-4795-992A-024750A85D01}" destId="{6328C9E1-09D7-469A-A31E-BEB82466EBCC}" srcOrd="3" destOrd="0" presId="urn:microsoft.com/office/officeart/2008/layout/LinedList"/>
    <dgm:cxn modelId="{8EE8A77C-8BCE-4D8C-8D65-345BDA7E7A94}" type="presParOf" srcId="{0F32756D-5E6E-4795-992A-024750A85D01}" destId="{F66BE6AC-71CC-493E-B48C-B2204678E798}" srcOrd="4" destOrd="0" presId="urn:microsoft.com/office/officeart/2008/layout/LinedList"/>
    <dgm:cxn modelId="{8E6081F1-16C4-47C4-9E74-5CE139F06DF8}" type="presParOf" srcId="{F66BE6AC-71CC-493E-B48C-B2204678E798}" destId="{3E4712FB-4C2A-4AD6-8A52-F54B020B6AEA}" srcOrd="0" destOrd="0" presId="urn:microsoft.com/office/officeart/2008/layout/LinedList"/>
    <dgm:cxn modelId="{5C0C9073-27D8-46BB-A740-DD6A42B2CD1C}" type="presParOf" srcId="{F66BE6AC-71CC-493E-B48C-B2204678E798}" destId="{928EFD0E-82BB-41EB-8FB0-457739AB572C}" srcOrd="1" destOrd="0" presId="urn:microsoft.com/office/officeart/2008/layout/LinedList"/>
    <dgm:cxn modelId="{7DD394F8-D4CB-4A43-BA6C-4B921D4216F9}" type="presParOf" srcId="{F66BE6AC-71CC-493E-B48C-B2204678E798}" destId="{B04480A4-CA6C-4F0C-9547-FD00519B9D36}" srcOrd="2" destOrd="0" presId="urn:microsoft.com/office/officeart/2008/layout/LinedList"/>
    <dgm:cxn modelId="{D93D4AF2-A8C2-4DCD-AA41-C2244DF4CC5F}" type="presParOf" srcId="{0F32756D-5E6E-4795-992A-024750A85D01}" destId="{159B0BB6-5BF8-4873-9FF6-7AB649F8BDB4}" srcOrd="5" destOrd="0" presId="urn:microsoft.com/office/officeart/2008/layout/LinedList"/>
    <dgm:cxn modelId="{18A55577-0111-4FAB-A280-27B4A68CEE3B}" type="presParOf" srcId="{0F32756D-5E6E-4795-992A-024750A85D01}" destId="{A73EAF56-44D2-40D3-BD26-40F4C6601EF8}" srcOrd="6" destOrd="0" presId="urn:microsoft.com/office/officeart/2008/layout/LinedList"/>
    <dgm:cxn modelId="{600180B8-5DAD-415D-9AD0-4AB8451634F5}" type="presParOf" srcId="{104ED1AC-7731-4375-8C33-2D3859D13303}" destId="{13F3121F-D887-483D-B8A7-323470FB5E67}" srcOrd="6" destOrd="0" presId="urn:microsoft.com/office/officeart/2008/layout/LinedList"/>
    <dgm:cxn modelId="{62639A6E-C761-404B-8B23-22BD91C77133}" type="presParOf" srcId="{104ED1AC-7731-4375-8C33-2D3859D13303}" destId="{4257903E-8E45-489B-BAA5-5FB495A51078}" srcOrd="7" destOrd="0" presId="urn:microsoft.com/office/officeart/2008/layout/LinedList"/>
    <dgm:cxn modelId="{7E9D0113-E929-4D9D-B20C-2987769C2DF0}" type="presParOf" srcId="{4257903E-8E45-489B-BAA5-5FB495A51078}" destId="{DC06B13B-5E2D-4C86-8184-390936F16AA7}" srcOrd="0" destOrd="0" presId="urn:microsoft.com/office/officeart/2008/layout/LinedList"/>
    <dgm:cxn modelId="{D38C3295-D51C-40AD-A12F-2F592BCEE72B}" type="presParOf" srcId="{4257903E-8E45-489B-BAA5-5FB495A51078}" destId="{C9999C29-F4EB-4D3F-939D-C74F17779D4D}" srcOrd="1" destOrd="0" presId="urn:microsoft.com/office/officeart/2008/layout/LinedList"/>
    <dgm:cxn modelId="{CC7A411B-EB74-46C5-A07A-385FCCEE0153}" type="presParOf" srcId="{C9999C29-F4EB-4D3F-939D-C74F17779D4D}" destId="{509B04B5-06CF-4174-9901-760E40EDD9FD}" srcOrd="0" destOrd="0" presId="urn:microsoft.com/office/officeart/2008/layout/LinedList"/>
    <dgm:cxn modelId="{C31785AE-0854-47F8-885D-99229DA75F38}" type="presParOf" srcId="{C9999C29-F4EB-4D3F-939D-C74F17779D4D}" destId="{5F7D0E15-DC87-4514-AD6E-4FC8FCDF29BD}" srcOrd="1" destOrd="0" presId="urn:microsoft.com/office/officeart/2008/layout/LinedList"/>
    <dgm:cxn modelId="{9DA7D976-E847-48AB-8890-E7C98DBDA7E8}" type="presParOf" srcId="{5F7D0E15-DC87-4514-AD6E-4FC8FCDF29BD}" destId="{8A1F34C3-BA84-4E87-91A1-14A9078D9203}" srcOrd="0" destOrd="0" presId="urn:microsoft.com/office/officeart/2008/layout/LinedList"/>
    <dgm:cxn modelId="{3D93B78D-6B50-4F52-9007-527930BADCB4}" type="presParOf" srcId="{5F7D0E15-DC87-4514-AD6E-4FC8FCDF29BD}" destId="{7E252D68-BA74-45C7-949A-6F275C033E9B}" srcOrd="1" destOrd="0" presId="urn:microsoft.com/office/officeart/2008/layout/LinedList"/>
    <dgm:cxn modelId="{4BC715A4-9DD3-43C6-8961-CFBF2E143A0D}" type="presParOf" srcId="{5F7D0E15-DC87-4514-AD6E-4FC8FCDF29BD}" destId="{18104480-15B0-4ED2-BF41-1B024C74E6AB}" srcOrd="2" destOrd="0" presId="urn:microsoft.com/office/officeart/2008/layout/LinedList"/>
    <dgm:cxn modelId="{91390321-0451-49D3-B203-7F67ABE4977F}" type="presParOf" srcId="{C9999C29-F4EB-4D3F-939D-C74F17779D4D}" destId="{CA0CCEBA-C6F2-49B5-8C08-66B01E4C27C0}" srcOrd="2" destOrd="0" presId="urn:microsoft.com/office/officeart/2008/layout/LinedList"/>
    <dgm:cxn modelId="{08738354-A7DD-45E8-8C95-F783DBDF6B18}" type="presParOf" srcId="{C9999C29-F4EB-4D3F-939D-C74F17779D4D}" destId="{A5DA0CB2-2BB5-4917-84FC-8E5261C396C6}" srcOrd="3" destOrd="0" presId="urn:microsoft.com/office/officeart/2008/layout/LinedList"/>
    <dgm:cxn modelId="{49C408BC-D37F-4649-9DCF-ABA4687AFDE2}" type="presParOf" srcId="{C9999C29-F4EB-4D3F-939D-C74F17779D4D}" destId="{9CD4988D-8C28-4D8E-AD2A-021C944AB811}" srcOrd="4" destOrd="0" presId="urn:microsoft.com/office/officeart/2008/layout/LinedList"/>
    <dgm:cxn modelId="{44C16AE7-9358-4BC7-B625-1FCA8FFFF51C}" type="presParOf" srcId="{9CD4988D-8C28-4D8E-AD2A-021C944AB811}" destId="{0C81BACD-E166-43E2-80A1-9B0568279E39}" srcOrd="0" destOrd="0" presId="urn:microsoft.com/office/officeart/2008/layout/LinedList"/>
    <dgm:cxn modelId="{877A9022-020A-4BAF-A2AF-456A8FAF4AF9}" type="presParOf" srcId="{9CD4988D-8C28-4D8E-AD2A-021C944AB811}" destId="{D338E8BB-320B-4FD8-9B2B-07C8E6F8B49A}" srcOrd="1" destOrd="0" presId="urn:microsoft.com/office/officeart/2008/layout/LinedList"/>
    <dgm:cxn modelId="{E0D5163D-C73F-4CA7-94E4-99C89B35A839}" type="presParOf" srcId="{9CD4988D-8C28-4D8E-AD2A-021C944AB811}" destId="{44451A32-9DD5-495B-A7A0-0FC895F61244}" srcOrd="2" destOrd="0" presId="urn:microsoft.com/office/officeart/2008/layout/LinedList"/>
    <dgm:cxn modelId="{CFE2982A-A957-4B72-928C-AACFB0317A00}" type="presParOf" srcId="{C9999C29-F4EB-4D3F-939D-C74F17779D4D}" destId="{0D37177C-E135-407B-A951-6FC4E86449B0}" srcOrd="5" destOrd="0" presId="urn:microsoft.com/office/officeart/2008/layout/LinedList"/>
    <dgm:cxn modelId="{D59C6AF1-6307-491E-9C5C-CC06F2852812}" type="presParOf" srcId="{C9999C29-F4EB-4D3F-939D-C74F17779D4D}" destId="{1BEA540C-8736-45DE-8DB0-5087D0A99262}" srcOrd="6" destOrd="0" presId="urn:microsoft.com/office/officeart/2008/layout/LinedList"/>
    <dgm:cxn modelId="{0AB2F61C-7524-4FA2-9537-68C1EE46DFA5}" type="presParOf" srcId="{104ED1AC-7731-4375-8C33-2D3859D13303}" destId="{AE617FE6-F7C3-48B1-B418-13039349939D}" srcOrd="8" destOrd="0" presId="urn:microsoft.com/office/officeart/2008/layout/LinedList"/>
    <dgm:cxn modelId="{F75BEC66-BD38-4EED-80FE-D692770DC243}" type="presParOf" srcId="{104ED1AC-7731-4375-8C33-2D3859D13303}" destId="{C12BE56C-3D17-4BFB-861B-96C81DC3CB30}" srcOrd="9" destOrd="0" presId="urn:microsoft.com/office/officeart/2008/layout/LinedList"/>
    <dgm:cxn modelId="{F2F8ACDE-BD4C-4C79-BD13-E3A5A8DFFF9F}" type="presParOf" srcId="{C12BE56C-3D17-4BFB-861B-96C81DC3CB30}" destId="{8AF8E176-5398-4278-AA2E-E08410C17B20}" srcOrd="0" destOrd="0" presId="urn:microsoft.com/office/officeart/2008/layout/LinedList"/>
    <dgm:cxn modelId="{B39799E5-F795-4241-948E-3DEC8EB508FB}" type="presParOf" srcId="{C12BE56C-3D17-4BFB-861B-96C81DC3CB30}" destId="{E4ED48FA-BAAB-47ED-9901-CE50D17762B8}" srcOrd="1" destOrd="0" presId="urn:microsoft.com/office/officeart/2008/layout/LinedList"/>
    <dgm:cxn modelId="{63472914-5012-465C-AC5A-3C3E4A7D15EA}" type="presParOf" srcId="{E4ED48FA-BAAB-47ED-9901-CE50D17762B8}" destId="{848C81CD-0366-47E7-80D1-1C76DA99734A}" srcOrd="0" destOrd="0" presId="urn:microsoft.com/office/officeart/2008/layout/LinedList"/>
    <dgm:cxn modelId="{8F7C62EA-A41F-4F43-88D0-90596D8344AE}" type="presParOf" srcId="{E4ED48FA-BAAB-47ED-9901-CE50D17762B8}" destId="{4F054DFF-5DD0-4E3D-A676-322B5C479312}" srcOrd="1" destOrd="0" presId="urn:microsoft.com/office/officeart/2008/layout/LinedList"/>
    <dgm:cxn modelId="{7C31FBAF-2EF2-4D9E-AD26-A05EBA510604}" type="presParOf" srcId="{4F054DFF-5DD0-4E3D-A676-322B5C479312}" destId="{25134CD3-C150-4B18-8BBE-9D30A0460392}" srcOrd="0" destOrd="0" presId="urn:microsoft.com/office/officeart/2008/layout/LinedList"/>
    <dgm:cxn modelId="{FFD5B4F5-52F4-4FF6-B0FE-CA945437391B}" type="presParOf" srcId="{4F054DFF-5DD0-4E3D-A676-322B5C479312}" destId="{F334392A-F725-452C-B5D0-A73B7A8CD235}" srcOrd="1" destOrd="0" presId="urn:microsoft.com/office/officeart/2008/layout/LinedList"/>
    <dgm:cxn modelId="{88EAFA59-0F2E-4D5E-9B96-E283B87752F8}" type="presParOf" srcId="{4F054DFF-5DD0-4E3D-A676-322B5C479312}" destId="{5C51A422-A59D-47D1-B185-119EE248E6B9}" srcOrd="2" destOrd="0" presId="urn:microsoft.com/office/officeart/2008/layout/LinedList"/>
    <dgm:cxn modelId="{91B3D4FD-1E69-4335-A2AF-9039A31889B8}" type="presParOf" srcId="{E4ED48FA-BAAB-47ED-9901-CE50D17762B8}" destId="{5BAE2193-1CAF-4D17-BAEA-C7D84AAC0FA2}" srcOrd="2" destOrd="0" presId="urn:microsoft.com/office/officeart/2008/layout/LinedList"/>
    <dgm:cxn modelId="{00F86011-0E6B-4009-8D31-AED3BA368458}" type="presParOf" srcId="{E4ED48FA-BAAB-47ED-9901-CE50D17762B8}" destId="{FC9B38CA-BA87-4F58-AD7F-3CAE4C02588B}" srcOrd="3" destOrd="0" presId="urn:microsoft.com/office/officeart/2008/layout/LinedList"/>
    <dgm:cxn modelId="{A52227C6-3087-4E62-8CE4-CD3F1A0A128D}" type="presParOf" srcId="{E4ED48FA-BAAB-47ED-9901-CE50D17762B8}" destId="{2843D712-7A6A-494C-81F1-CDAD2D044609}" srcOrd="4" destOrd="0" presId="urn:microsoft.com/office/officeart/2008/layout/LinedList"/>
    <dgm:cxn modelId="{75453BA1-66F8-411B-B7E7-CF688B77EBCE}" type="presParOf" srcId="{2843D712-7A6A-494C-81F1-CDAD2D044609}" destId="{36305F3D-BB47-4C0A-A2A5-7BD94A9B6227}" srcOrd="0" destOrd="0" presId="urn:microsoft.com/office/officeart/2008/layout/LinedList"/>
    <dgm:cxn modelId="{812EFC80-2154-47C1-A691-6AAB2F2BDB96}" type="presParOf" srcId="{2843D712-7A6A-494C-81F1-CDAD2D044609}" destId="{E10EA85B-D807-494E-AA54-91ED8C0ECD60}" srcOrd="1" destOrd="0" presId="urn:microsoft.com/office/officeart/2008/layout/LinedList"/>
    <dgm:cxn modelId="{60F41EAD-FCF0-47B6-AEEA-24B0A67E993B}" type="presParOf" srcId="{2843D712-7A6A-494C-81F1-CDAD2D044609}" destId="{72EE4F25-BEDF-4FB6-8EE7-02E510771180}" srcOrd="2" destOrd="0" presId="urn:microsoft.com/office/officeart/2008/layout/LinedList"/>
    <dgm:cxn modelId="{69C2A816-6450-4A6E-B06C-7A267FDCC33F}" type="presParOf" srcId="{E4ED48FA-BAAB-47ED-9901-CE50D17762B8}" destId="{D424A80A-91F1-4B17-94DD-1CCB21F79210}" srcOrd="5" destOrd="0" presId="urn:microsoft.com/office/officeart/2008/layout/LinedList"/>
    <dgm:cxn modelId="{B5E6D866-3A75-43D9-B8A0-E2A99B48CAE5}" type="presParOf" srcId="{E4ED48FA-BAAB-47ED-9901-CE50D17762B8}" destId="{659A4E26-4127-4FAC-94D4-3FCFAE9E2D52}" srcOrd="6" destOrd="0" presId="urn:microsoft.com/office/officeart/2008/layout/LinedList"/>
    <dgm:cxn modelId="{62CE8322-9112-4F76-A027-2091EDA17410}" type="presParOf" srcId="{104ED1AC-7731-4375-8C33-2D3859D13303}" destId="{38D94ADD-A7DA-4408-93E5-38D916C9E498}" srcOrd="10" destOrd="0" presId="urn:microsoft.com/office/officeart/2008/layout/LinedList"/>
    <dgm:cxn modelId="{7FFA35E1-6D9E-48EB-928E-321EBC64897C}" type="presParOf" srcId="{104ED1AC-7731-4375-8C33-2D3859D13303}" destId="{ACEFB9B1-D467-458E-A5B4-64D76CB63290}" srcOrd="11" destOrd="0" presId="urn:microsoft.com/office/officeart/2008/layout/LinedList"/>
    <dgm:cxn modelId="{C9038548-DB0D-4CA7-BAE3-3575D3E5A97A}" type="presParOf" srcId="{ACEFB9B1-D467-458E-A5B4-64D76CB63290}" destId="{9F657A43-89E7-4DB1-BFFF-BE938DCCE7AC}" srcOrd="0" destOrd="0" presId="urn:microsoft.com/office/officeart/2008/layout/LinedList"/>
    <dgm:cxn modelId="{B1CEF201-C95C-4D52-AE21-10EBCBD59E6F}" type="presParOf" srcId="{ACEFB9B1-D467-458E-A5B4-64D76CB63290}" destId="{1BDDDE51-48EE-4F86-9310-B42DCAFFCE43}" srcOrd="1" destOrd="0" presId="urn:microsoft.com/office/officeart/2008/layout/LinedList"/>
    <dgm:cxn modelId="{F5C167F9-E03E-4639-9C4B-B6C108C9964F}" type="presParOf" srcId="{1BDDDE51-48EE-4F86-9310-B42DCAFFCE43}" destId="{F70BC610-D573-4D87-957B-74EDE42B48A7}" srcOrd="0" destOrd="0" presId="urn:microsoft.com/office/officeart/2008/layout/LinedList"/>
    <dgm:cxn modelId="{EE63617C-57F3-4A14-B6B1-083192E9C655}" type="presParOf" srcId="{1BDDDE51-48EE-4F86-9310-B42DCAFFCE43}" destId="{3B6D8274-A0CE-4AB5-B6E4-C6ED5AAFD31B}" srcOrd="1" destOrd="0" presId="urn:microsoft.com/office/officeart/2008/layout/LinedList"/>
    <dgm:cxn modelId="{1A95DEC2-7D9E-46DF-A0D5-5F5AA277D664}" type="presParOf" srcId="{3B6D8274-A0CE-4AB5-B6E4-C6ED5AAFD31B}" destId="{C4FCD2B3-0E58-4370-B06B-0245E2F96575}" srcOrd="0" destOrd="0" presId="urn:microsoft.com/office/officeart/2008/layout/LinedList"/>
    <dgm:cxn modelId="{3CB9C5BC-5210-4B18-BC1B-56E5482632FE}" type="presParOf" srcId="{3B6D8274-A0CE-4AB5-B6E4-C6ED5AAFD31B}" destId="{CAE19397-27D9-4EA0-AB5C-2CD1241EA920}" srcOrd="1" destOrd="0" presId="urn:microsoft.com/office/officeart/2008/layout/LinedList"/>
    <dgm:cxn modelId="{44CB9C72-2901-4F31-AAC4-602CA6EB092B}" type="presParOf" srcId="{3B6D8274-A0CE-4AB5-B6E4-C6ED5AAFD31B}" destId="{8CA8E1B4-8CBE-4CE4-A692-C0AAECBF8173}" srcOrd="2" destOrd="0" presId="urn:microsoft.com/office/officeart/2008/layout/LinedList"/>
    <dgm:cxn modelId="{90B7F7EA-A97F-47EF-A3AB-3840F973CD02}" type="presParOf" srcId="{1BDDDE51-48EE-4F86-9310-B42DCAFFCE43}" destId="{924B5E58-36CE-426E-8E85-D5F5C10A33B7}" srcOrd="2" destOrd="0" presId="urn:microsoft.com/office/officeart/2008/layout/LinedList"/>
    <dgm:cxn modelId="{BC828719-2CE2-47F3-9E07-CF1C7CC481A6}" type="presParOf" srcId="{1BDDDE51-48EE-4F86-9310-B42DCAFFCE43}" destId="{DE02F949-9D4D-4877-9CA7-85E5BF66B655}" srcOrd="3" destOrd="0" presId="urn:microsoft.com/office/officeart/2008/layout/LinedList"/>
    <dgm:cxn modelId="{3C04CE5D-3669-4579-9121-B1977B97E5CF}" type="presParOf" srcId="{1BDDDE51-48EE-4F86-9310-B42DCAFFCE43}" destId="{D865D2DA-B4A8-401E-B727-A7A18DE2505E}" srcOrd="4" destOrd="0" presId="urn:microsoft.com/office/officeart/2008/layout/LinedList"/>
    <dgm:cxn modelId="{485CDB4D-1FC5-4555-9EFB-ABA804CE89C8}" type="presParOf" srcId="{D865D2DA-B4A8-401E-B727-A7A18DE2505E}" destId="{512886B8-7015-4D74-A280-31D819D863B3}" srcOrd="0" destOrd="0" presId="urn:microsoft.com/office/officeart/2008/layout/LinedList"/>
    <dgm:cxn modelId="{4E9BFAD1-2D93-4E08-A404-12552D8C4383}" type="presParOf" srcId="{D865D2DA-B4A8-401E-B727-A7A18DE2505E}" destId="{CB76997C-11CC-436E-A3B9-00A26468C1C8}" srcOrd="1" destOrd="0" presId="urn:microsoft.com/office/officeart/2008/layout/LinedList"/>
    <dgm:cxn modelId="{931677BC-E22C-4431-B78C-E25C2C3734FF}" type="presParOf" srcId="{D865D2DA-B4A8-401E-B727-A7A18DE2505E}" destId="{C216D3A1-F58D-42C3-B22D-EB2AEB9F4558}" srcOrd="2" destOrd="0" presId="urn:microsoft.com/office/officeart/2008/layout/LinedList"/>
    <dgm:cxn modelId="{6DCC4449-9B07-4561-94A8-A4AEB8F0B5F8}" type="presParOf" srcId="{1BDDDE51-48EE-4F86-9310-B42DCAFFCE43}" destId="{855B4E26-45DF-4FAD-811F-C17F88832A41}" srcOrd="5" destOrd="0" presId="urn:microsoft.com/office/officeart/2008/layout/LinedList"/>
    <dgm:cxn modelId="{18D85F2A-B3EF-4194-9477-359CA51D3C62}" type="presParOf" srcId="{1BDDDE51-48EE-4F86-9310-B42DCAFFCE43}" destId="{BF72024B-F985-4928-B2A2-47C58B1B782B}" srcOrd="6" destOrd="0" presId="urn:microsoft.com/office/officeart/2008/layout/LinedList"/>
    <dgm:cxn modelId="{F4267FFE-152C-43AD-BDD1-2C745B1E7FAE}" type="presParOf" srcId="{1BDDDE51-48EE-4F86-9310-B42DCAFFCE43}" destId="{F6AC7ECB-8051-4175-BC41-A2C152BC099D}" srcOrd="7" destOrd="0" presId="urn:microsoft.com/office/officeart/2008/layout/LinedList"/>
    <dgm:cxn modelId="{ECCF80BE-8C5F-4932-A29D-202CA62B48BF}" type="presParOf" srcId="{F6AC7ECB-8051-4175-BC41-A2C152BC099D}" destId="{85FC2C83-2A29-478B-8A47-2DD848C36DCB}" srcOrd="0" destOrd="0" presId="urn:microsoft.com/office/officeart/2008/layout/LinedList"/>
    <dgm:cxn modelId="{2BD754CE-AD41-48EA-BCF1-51635DFF6FF3}" type="presParOf" srcId="{F6AC7ECB-8051-4175-BC41-A2C152BC099D}" destId="{311CE02A-1358-4053-9B47-E4D9FE077B4C}" srcOrd="1" destOrd="0" presId="urn:microsoft.com/office/officeart/2008/layout/LinedList"/>
    <dgm:cxn modelId="{07F97B31-9AC2-45B3-AD9C-3ED565317CB7}" type="presParOf" srcId="{F6AC7ECB-8051-4175-BC41-A2C152BC099D}" destId="{08B7B83C-9416-46BA-8ADD-C80329F539A3}" srcOrd="2" destOrd="0" presId="urn:microsoft.com/office/officeart/2008/layout/LinedList"/>
    <dgm:cxn modelId="{174DDDB0-0E56-4F4B-B999-DDE5174E9290}" type="presParOf" srcId="{1BDDDE51-48EE-4F86-9310-B42DCAFFCE43}" destId="{D86EC954-7780-44A6-9FAD-8731572E556F}" srcOrd="8" destOrd="0" presId="urn:microsoft.com/office/officeart/2008/layout/LinedList"/>
    <dgm:cxn modelId="{207BBB3F-023C-48CD-B4DA-F2B801E34EF8}" type="presParOf" srcId="{1BDDDE51-48EE-4F86-9310-B42DCAFFCE43}" destId="{0978E713-6ABD-4570-8944-C79BD8A4878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2B31D-66C5-4FBA-BE6A-6945BE8C9425}">
      <dsp:nvSpPr>
        <dsp:cNvPr id="0" name=""/>
        <dsp:cNvSpPr/>
      </dsp:nvSpPr>
      <dsp:spPr>
        <a:xfrm>
          <a:off x="0" y="2369"/>
          <a:ext cx="10752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06530F-3704-43FA-8B26-1C764C9CB740}">
      <dsp:nvSpPr>
        <dsp:cNvPr id="0" name=""/>
        <dsp:cNvSpPr/>
      </dsp:nvSpPr>
      <dsp:spPr>
        <a:xfrm>
          <a:off x="0" y="2369"/>
          <a:ext cx="2137628" cy="80789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Web CZS</a:t>
          </a:r>
          <a:endParaRPr lang="en-US" sz="2000" kern="1200" dirty="0"/>
        </a:p>
      </dsp:txBody>
      <dsp:txXfrm>
        <a:off x="0" y="2369"/>
        <a:ext cx="2137628" cy="807891"/>
      </dsp:txXfrm>
    </dsp:sp>
    <dsp:sp modelId="{AFB8D847-E842-459B-8066-42D9332C6496}">
      <dsp:nvSpPr>
        <dsp:cNvPr id="0" name=""/>
        <dsp:cNvSpPr/>
      </dsp:nvSpPr>
      <dsp:spPr>
        <a:xfrm>
          <a:off x="2229925" y="21146"/>
          <a:ext cx="8513604" cy="375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OUT: </a:t>
          </a:r>
          <a:r>
            <a:rPr lang="cs-CZ" sz="1100" kern="1200" dirty="0">
              <a:hlinkClick xmlns:r="http://schemas.openxmlformats.org/officeDocument/2006/relationships" r:id="rId1"/>
            </a:rPr>
            <a:t>https://czs.muni.cz/cs/koronavirus</a:t>
          </a:r>
          <a:r>
            <a:rPr lang="cs-CZ" sz="1100" kern="1200" dirty="0"/>
            <a:t>    |   IN: </a:t>
          </a:r>
          <a:r>
            <a:rPr lang="cs-CZ" sz="1100" kern="1200" dirty="0">
              <a:hlinkClick xmlns:r="http://schemas.openxmlformats.org/officeDocument/2006/relationships" r:id="rId2"/>
            </a:rPr>
            <a:t>https://czs.muni.cz/en/coronavirus</a:t>
          </a:r>
          <a:r>
            <a:rPr lang="cs-CZ" sz="1100" kern="1200" dirty="0"/>
            <a:t> </a:t>
          </a:r>
          <a:endParaRPr lang="en-US" sz="1100" kern="1200" dirty="0"/>
        </a:p>
      </dsp:txBody>
      <dsp:txXfrm>
        <a:off x="2229925" y="21146"/>
        <a:ext cx="8513604" cy="375543"/>
      </dsp:txXfrm>
    </dsp:sp>
    <dsp:sp modelId="{2AEE6096-7E61-4FCA-8C38-F873F929C860}">
      <dsp:nvSpPr>
        <dsp:cNvPr id="0" name=""/>
        <dsp:cNvSpPr/>
      </dsp:nvSpPr>
      <dsp:spPr>
        <a:xfrm>
          <a:off x="2137628" y="396689"/>
          <a:ext cx="49224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0A5285-9262-4A1B-8B92-5CD9541E34F7}">
      <dsp:nvSpPr>
        <dsp:cNvPr id="0" name=""/>
        <dsp:cNvSpPr/>
      </dsp:nvSpPr>
      <dsp:spPr>
        <a:xfrm>
          <a:off x="2229925" y="415466"/>
          <a:ext cx="7406674" cy="375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Aplikace a nástroje (rozcestník COVID) pro přijíždějící, informace podle semestrů, doporučení k výjezdů, varianty mobilit, kontakty, doktoři, nemocnice, psychologická pomoc</a:t>
          </a:r>
          <a:endParaRPr lang="en-US" sz="1100" kern="1200" dirty="0"/>
        </a:p>
      </dsp:txBody>
      <dsp:txXfrm>
        <a:off x="2229925" y="415466"/>
        <a:ext cx="7406674" cy="375543"/>
      </dsp:txXfrm>
    </dsp:sp>
    <dsp:sp modelId="{97B5F947-EC4D-4EFE-91D3-26D965F60EF7}">
      <dsp:nvSpPr>
        <dsp:cNvPr id="0" name=""/>
        <dsp:cNvSpPr/>
      </dsp:nvSpPr>
      <dsp:spPr>
        <a:xfrm>
          <a:off x="2137628" y="791010"/>
          <a:ext cx="49224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DDAE49-651E-44A0-A9DA-A4C0A07668FA}">
      <dsp:nvSpPr>
        <dsp:cNvPr id="0" name=""/>
        <dsp:cNvSpPr/>
      </dsp:nvSpPr>
      <dsp:spPr>
        <a:xfrm>
          <a:off x="0" y="810260"/>
          <a:ext cx="10752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DE652D-B820-4ADD-8E93-437F972705D7}">
      <dsp:nvSpPr>
        <dsp:cNvPr id="0" name=""/>
        <dsp:cNvSpPr/>
      </dsp:nvSpPr>
      <dsp:spPr>
        <a:xfrm>
          <a:off x="0" y="810260"/>
          <a:ext cx="2139036" cy="80789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Web MUNI</a:t>
          </a:r>
          <a:endParaRPr lang="en-US" sz="2000" kern="1200" dirty="0"/>
        </a:p>
      </dsp:txBody>
      <dsp:txXfrm>
        <a:off x="0" y="810260"/>
        <a:ext cx="2139036" cy="807891"/>
      </dsp:txXfrm>
    </dsp:sp>
    <dsp:sp modelId="{97A4904B-A73D-48B0-8954-2F14355AA4FC}">
      <dsp:nvSpPr>
        <dsp:cNvPr id="0" name=""/>
        <dsp:cNvSpPr/>
      </dsp:nvSpPr>
      <dsp:spPr>
        <a:xfrm>
          <a:off x="2230702" y="829037"/>
          <a:ext cx="7908802" cy="375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OUT: </a:t>
          </a:r>
          <a:r>
            <a:rPr lang="cs-CZ" sz="1100" kern="1200" dirty="0">
              <a:hlinkClick xmlns:r="http://schemas.openxmlformats.org/officeDocument/2006/relationships" r:id="rId3"/>
            </a:rPr>
            <a:t>https://www.muni.cz/koronavirus</a:t>
          </a:r>
          <a:r>
            <a:rPr lang="cs-CZ" sz="1100" kern="1200" dirty="0"/>
            <a:t>   |   IN: </a:t>
          </a:r>
          <a:r>
            <a:rPr lang="cs-CZ" sz="1100" kern="1200" dirty="0">
              <a:hlinkClick xmlns:r="http://schemas.openxmlformats.org/officeDocument/2006/relationships" r:id="rId4"/>
            </a:rPr>
            <a:t>https://www.muni.cz/en/coronavirus</a:t>
          </a:r>
          <a:r>
            <a:rPr lang="cs-CZ" sz="1100" kern="1200" dirty="0"/>
            <a:t> </a:t>
          </a:r>
          <a:endParaRPr lang="en-US" sz="1100" kern="1200" dirty="0"/>
        </a:p>
      </dsp:txBody>
      <dsp:txXfrm>
        <a:off x="2230702" y="829037"/>
        <a:ext cx="7908802" cy="375543"/>
      </dsp:txXfrm>
    </dsp:sp>
    <dsp:sp modelId="{38BBF70B-7547-4890-85E7-184CA1D52DD4}">
      <dsp:nvSpPr>
        <dsp:cNvPr id="0" name=""/>
        <dsp:cNvSpPr/>
      </dsp:nvSpPr>
      <dsp:spPr>
        <a:xfrm>
          <a:off x="2139036" y="1204581"/>
          <a:ext cx="488886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8D676C-8C55-483A-8556-F3D7DE59F1AB}">
      <dsp:nvSpPr>
        <dsp:cNvPr id="0" name=""/>
        <dsp:cNvSpPr/>
      </dsp:nvSpPr>
      <dsp:spPr>
        <a:xfrm>
          <a:off x="2230702" y="1223358"/>
          <a:ext cx="8521404" cy="375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Univerzitní semafor, </a:t>
          </a:r>
          <a:r>
            <a:rPr lang="cs-CZ" sz="1100" kern="1200" dirty="0" err="1"/>
            <a:t>info</a:t>
          </a:r>
          <a:r>
            <a:rPr lang="cs-CZ" sz="1100" kern="1200" dirty="0"/>
            <a:t> pro studenty a zaměstnance (výuka, menzy, knihovny, koleje, cestování, psychologické poradenství, odkaz na fakultní informace), odkazy, kontakty, zpravodajství MU</a:t>
          </a:r>
          <a:endParaRPr lang="en-US" sz="1100" kern="1200" dirty="0"/>
        </a:p>
      </dsp:txBody>
      <dsp:txXfrm>
        <a:off x="2230702" y="1223358"/>
        <a:ext cx="8521404" cy="375543"/>
      </dsp:txXfrm>
    </dsp:sp>
    <dsp:sp modelId="{A1CA0E04-5757-4216-BD78-947907164D9A}">
      <dsp:nvSpPr>
        <dsp:cNvPr id="0" name=""/>
        <dsp:cNvSpPr/>
      </dsp:nvSpPr>
      <dsp:spPr>
        <a:xfrm>
          <a:off x="2139036" y="1598901"/>
          <a:ext cx="488886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59E1B5-FF5C-4AAD-937D-94BD6F8F0212}">
      <dsp:nvSpPr>
        <dsp:cNvPr id="0" name=""/>
        <dsp:cNvSpPr/>
      </dsp:nvSpPr>
      <dsp:spPr>
        <a:xfrm>
          <a:off x="0" y="1618152"/>
          <a:ext cx="10752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D7510-BCE8-48C8-A444-1F1F9D864EE9}">
      <dsp:nvSpPr>
        <dsp:cNvPr id="0" name=""/>
        <dsp:cNvSpPr/>
      </dsp:nvSpPr>
      <dsp:spPr>
        <a:xfrm>
          <a:off x="0" y="1618152"/>
          <a:ext cx="2150427" cy="807891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Ministerstvo zdravotnictví</a:t>
          </a:r>
          <a:endParaRPr lang="en-US" sz="2000" kern="1200" dirty="0"/>
        </a:p>
      </dsp:txBody>
      <dsp:txXfrm>
        <a:off x="0" y="1618152"/>
        <a:ext cx="2150427" cy="807891"/>
      </dsp:txXfrm>
    </dsp:sp>
    <dsp:sp modelId="{3B7D5C35-D906-4C60-8D62-7AF1065F0396}">
      <dsp:nvSpPr>
        <dsp:cNvPr id="0" name=""/>
        <dsp:cNvSpPr/>
      </dsp:nvSpPr>
      <dsp:spPr>
        <a:xfrm>
          <a:off x="2311709" y="1636929"/>
          <a:ext cx="8440428" cy="375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>
              <a:hlinkClick xmlns:r="http://schemas.openxmlformats.org/officeDocument/2006/relationships" r:id="rId5"/>
            </a:rPr>
            <a:t>https://koronavirus.mzcr.cz/en/</a:t>
          </a:r>
          <a:endParaRPr lang="cs-CZ" sz="1100" kern="1200" dirty="0"/>
        </a:p>
      </dsp:txBody>
      <dsp:txXfrm>
        <a:off x="2311709" y="1636929"/>
        <a:ext cx="8440428" cy="375543"/>
      </dsp:txXfrm>
    </dsp:sp>
    <dsp:sp modelId="{284D12BB-D403-4447-9B35-6C0749762D9C}">
      <dsp:nvSpPr>
        <dsp:cNvPr id="0" name=""/>
        <dsp:cNvSpPr/>
      </dsp:nvSpPr>
      <dsp:spPr>
        <a:xfrm>
          <a:off x="2150427" y="2012472"/>
          <a:ext cx="86017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8EFD0E-82BB-41EB-8FB0-457739AB572C}">
      <dsp:nvSpPr>
        <dsp:cNvPr id="0" name=""/>
        <dsp:cNvSpPr/>
      </dsp:nvSpPr>
      <dsp:spPr>
        <a:xfrm>
          <a:off x="2311709" y="2031250"/>
          <a:ext cx="8440428" cy="375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Současná situace v ČR (i dle regionů), platná opatření, anglická znění mimořádných opatření</a:t>
          </a:r>
        </a:p>
      </dsp:txBody>
      <dsp:txXfrm>
        <a:off x="2311709" y="2031250"/>
        <a:ext cx="8440428" cy="375543"/>
      </dsp:txXfrm>
    </dsp:sp>
    <dsp:sp modelId="{159B0BB6-5BF8-4873-9FF6-7AB649F8BDB4}">
      <dsp:nvSpPr>
        <dsp:cNvPr id="0" name=""/>
        <dsp:cNvSpPr/>
      </dsp:nvSpPr>
      <dsp:spPr>
        <a:xfrm>
          <a:off x="2150427" y="2406793"/>
          <a:ext cx="86017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F3121F-D887-483D-B8A7-323470FB5E67}">
      <dsp:nvSpPr>
        <dsp:cNvPr id="0" name=""/>
        <dsp:cNvSpPr/>
      </dsp:nvSpPr>
      <dsp:spPr>
        <a:xfrm>
          <a:off x="0" y="2426044"/>
          <a:ext cx="10752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06B13B-5E2D-4C86-8184-390936F16AA7}">
      <dsp:nvSpPr>
        <dsp:cNvPr id="0" name=""/>
        <dsp:cNvSpPr/>
      </dsp:nvSpPr>
      <dsp:spPr>
        <a:xfrm>
          <a:off x="0" y="2426044"/>
          <a:ext cx="2150427" cy="807891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Ministerstvo zahraničních věcí</a:t>
          </a:r>
          <a:endParaRPr lang="en-US" sz="2000" kern="1200" dirty="0"/>
        </a:p>
      </dsp:txBody>
      <dsp:txXfrm>
        <a:off x="0" y="2426044"/>
        <a:ext cx="2150427" cy="807891"/>
      </dsp:txXfrm>
    </dsp:sp>
    <dsp:sp modelId="{7E252D68-BA74-45C7-949A-6F275C033E9B}">
      <dsp:nvSpPr>
        <dsp:cNvPr id="0" name=""/>
        <dsp:cNvSpPr/>
      </dsp:nvSpPr>
      <dsp:spPr>
        <a:xfrm>
          <a:off x="2311709" y="2444821"/>
          <a:ext cx="8440428" cy="375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>
              <a:hlinkClick xmlns:r="http://schemas.openxmlformats.org/officeDocument/2006/relationships" r:id="rId6"/>
            </a:rPr>
            <a:t>https://www.mzv.cz/jnp/cz/udalosti_a_media/tiskove_zpravy/x2020_04_25_rozcestnik_informaci_k_cestovani.html</a:t>
          </a:r>
          <a:r>
            <a:rPr lang="cs-CZ" sz="1100" kern="1200" dirty="0"/>
            <a:t> </a:t>
          </a:r>
          <a:endParaRPr lang="en-US" sz="1100" kern="1200" dirty="0"/>
        </a:p>
      </dsp:txBody>
      <dsp:txXfrm>
        <a:off x="2311709" y="2444821"/>
        <a:ext cx="8440428" cy="375543"/>
      </dsp:txXfrm>
    </dsp:sp>
    <dsp:sp modelId="{CA0CCEBA-C6F2-49B5-8C08-66B01E4C27C0}">
      <dsp:nvSpPr>
        <dsp:cNvPr id="0" name=""/>
        <dsp:cNvSpPr/>
      </dsp:nvSpPr>
      <dsp:spPr>
        <a:xfrm>
          <a:off x="2150427" y="2820364"/>
          <a:ext cx="86017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38E8BB-320B-4FD8-9B2B-07C8E6F8B49A}">
      <dsp:nvSpPr>
        <dsp:cNvPr id="0" name=""/>
        <dsp:cNvSpPr/>
      </dsp:nvSpPr>
      <dsp:spPr>
        <a:xfrm>
          <a:off x="2311709" y="2839141"/>
          <a:ext cx="8440428" cy="375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Rozcestník k cestám do zahraničí, podmínky jednotlivých států – vycestování z ČR, vstup do země, doprava, platná opatření, odkazy</a:t>
          </a:r>
          <a:endParaRPr lang="en-US" sz="1100" kern="1200" dirty="0"/>
        </a:p>
      </dsp:txBody>
      <dsp:txXfrm>
        <a:off x="2311709" y="2839141"/>
        <a:ext cx="8440428" cy="375543"/>
      </dsp:txXfrm>
    </dsp:sp>
    <dsp:sp modelId="{0D37177C-E135-407B-A951-6FC4E86449B0}">
      <dsp:nvSpPr>
        <dsp:cNvPr id="0" name=""/>
        <dsp:cNvSpPr/>
      </dsp:nvSpPr>
      <dsp:spPr>
        <a:xfrm>
          <a:off x="2150427" y="3214685"/>
          <a:ext cx="86017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17FE6-F7C3-48B1-B418-13039349939D}">
      <dsp:nvSpPr>
        <dsp:cNvPr id="0" name=""/>
        <dsp:cNvSpPr/>
      </dsp:nvSpPr>
      <dsp:spPr>
        <a:xfrm>
          <a:off x="0" y="3233935"/>
          <a:ext cx="10752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F8E176-5398-4278-AA2E-E08410C17B20}">
      <dsp:nvSpPr>
        <dsp:cNvPr id="0" name=""/>
        <dsp:cNvSpPr/>
      </dsp:nvSpPr>
      <dsp:spPr>
        <a:xfrm>
          <a:off x="0" y="3233935"/>
          <a:ext cx="2150427" cy="807891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Evropská komise (</a:t>
          </a:r>
          <a:r>
            <a:rPr lang="cs-CZ" sz="2000" kern="1200" dirty="0" err="1"/>
            <a:t>Reopen</a:t>
          </a:r>
          <a:r>
            <a:rPr lang="cs-CZ" sz="2000" kern="1200" dirty="0"/>
            <a:t> EU)</a:t>
          </a:r>
          <a:endParaRPr lang="en-US" sz="2000" kern="1200" dirty="0"/>
        </a:p>
      </dsp:txBody>
      <dsp:txXfrm>
        <a:off x="0" y="3233935"/>
        <a:ext cx="2150427" cy="807891"/>
      </dsp:txXfrm>
    </dsp:sp>
    <dsp:sp modelId="{F334392A-F725-452C-B5D0-A73B7A8CD235}">
      <dsp:nvSpPr>
        <dsp:cNvPr id="0" name=""/>
        <dsp:cNvSpPr/>
      </dsp:nvSpPr>
      <dsp:spPr>
        <a:xfrm>
          <a:off x="2311709" y="3252712"/>
          <a:ext cx="8440428" cy="375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>
              <a:hlinkClick xmlns:r="http://schemas.openxmlformats.org/officeDocument/2006/relationships" r:id="rId7"/>
            </a:rPr>
            <a:t>https://reopen.europa.eu/cs/</a:t>
          </a:r>
          <a:r>
            <a:rPr lang="cs-CZ" sz="1100" kern="1200" dirty="0"/>
            <a:t> </a:t>
          </a:r>
          <a:endParaRPr lang="en-US" sz="1100" kern="1200" dirty="0"/>
        </a:p>
      </dsp:txBody>
      <dsp:txXfrm>
        <a:off x="2311709" y="3252712"/>
        <a:ext cx="8440428" cy="375543"/>
      </dsp:txXfrm>
    </dsp:sp>
    <dsp:sp modelId="{5BAE2193-1CAF-4D17-BAEA-C7D84AAC0FA2}">
      <dsp:nvSpPr>
        <dsp:cNvPr id="0" name=""/>
        <dsp:cNvSpPr/>
      </dsp:nvSpPr>
      <dsp:spPr>
        <a:xfrm>
          <a:off x="2150427" y="3628256"/>
          <a:ext cx="86017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0EA85B-D807-494E-AA54-91ED8C0ECD60}">
      <dsp:nvSpPr>
        <dsp:cNvPr id="0" name=""/>
        <dsp:cNvSpPr/>
      </dsp:nvSpPr>
      <dsp:spPr>
        <a:xfrm>
          <a:off x="2311709" y="3647033"/>
          <a:ext cx="8440428" cy="375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Celoevropský portál s detailními informacemi – cestování, nutná karanténa, popis opatření, omezení služeb, potřebné dokumenty, odkazy na používané trasovací aplikace v zemi, veřejná doprava, …</a:t>
          </a:r>
          <a:endParaRPr lang="en-US" sz="1100" kern="1200" dirty="0"/>
        </a:p>
      </dsp:txBody>
      <dsp:txXfrm>
        <a:off x="2311709" y="3647033"/>
        <a:ext cx="8440428" cy="375543"/>
      </dsp:txXfrm>
    </dsp:sp>
    <dsp:sp modelId="{D424A80A-91F1-4B17-94DD-1CCB21F79210}">
      <dsp:nvSpPr>
        <dsp:cNvPr id="0" name=""/>
        <dsp:cNvSpPr/>
      </dsp:nvSpPr>
      <dsp:spPr>
        <a:xfrm>
          <a:off x="2150427" y="4022576"/>
          <a:ext cx="86017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94ADD-A7DA-4408-93E5-38D916C9E498}">
      <dsp:nvSpPr>
        <dsp:cNvPr id="0" name=""/>
        <dsp:cNvSpPr/>
      </dsp:nvSpPr>
      <dsp:spPr>
        <a:xfrm>
          <a:off x="0" y="4041827"/>
          <a:ext cx="10752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57A43-89E7-4DB1-BFFF-BE938DCCE7AC}">
      <dsp:nvSpPr>
        <dsp:cNvPr id="0" name=""/>
        <dsp:cNvSpPr/>
      </dsp:nvSpPr>
      <dsp:spPr>
        <a:xfrm>
          <a:off x="0" y="4041827"/>
          <a:ext cx="2150427" cy="807891"/>
        </a:xfrm>
        <a:prstGeom prst="rect">
          <a:avLst/>
        </a:prstGeom>
        <a:solidFill>
          <a:schemeClr val="bg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Další zdroje</a:t>
          </a:r>
          <a:endParaRPr lang="en-US" sz="2000" kern="1200" dirty="0"/>
        </a:p>
      </dsp:txBody>
      <dsp:txXfrm>
        <a:off x="0" y="4041827"/>
        <a:ext cx="2150427" cy="807891"/>
      </dsp:txXfrm>
    </dsp:sp>
    <dsp:sp modelId="{CAE19397-27D9-4EA0-AB5C-2CD1241EA920}">
      <dsp:nvSpPr>
        <dsp:cNvPr id="0" name=""/>
        <dsp:cNvSpPr/>
      </dsp:nvSpPr>
      <dsp:spPr>
        <a:xfrm>
          <a:off x="2311709" y="4054450"/>
          <a:ext cx="8440428" cy="252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Velvyslanectví jednotlivých států</a:t>
          </a:r>
          <a:endParaRPr lang="en-US" sz="1100" kern="1200" dirty="0"/>
        </a:p>
      </dsp:txBody>
      <dsp:txXfrm>
        <a:off x="2311709" y="4054450"/>
        <a:ext cx="8440428" cy="252466"/>
      </dsp:txXfrm>
    </dsp:sp>
    <dsp:sp modelId="{924B5E58-36CE-426E-8E85-D5F5C10A33B7}">
      <dsp:nvSpPr>
        <dsp:cNvPr id="0" name=""/>
        <dsp:cNvSpPr/>
      </dsp:nvSpPr>
      <dsp:spPr>
        <a:xfrm>
          <a:off x="2150427" y="4306916"/>
          <a:ext cx="86017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76997C-11CC-436E-A3B9-00A26468C1C8}">
      <dsp:nvSpPr>
        <dsp:cNvPr id="0" name=""/>
        <dsp:cNvSpPr/>
      </dsp:nvSpPr>
      <dsp:spPr>
        <a:xfrm>
          <a:off x="2311709" y="4319539"/>
          <a:ext cx="8440428" cy="252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WHO, ECDC, …</a:t>
          </a:r>
          <a:endParaRPr lang="en-US" sz="1100" kern="1200" dirty="0"/>
        </a:p>
      </dsp:txBody>
      <dsp:txXfrm>
        <a:off x="2311709" y="4319539"/>
        <a:ext cx="8440428" cy="252466"/>
      </dsp:txXfrm>
    </dsp:sp>
    <dsp:sp modelId="{855B4E26-45DF-4FAD-811F-C17F88832A41}">
      <dsp:nvSpPr>
        <dsp:cNvPr id="0" name=""/>
        <dsp:cNvSpPr/>
      </dsp:nvSpPr>
      <dsp:spPr>
        <a:xfrm>
          <a:off x="2150427" y="4572006"/>
          <a:ext cx="86017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1CE02A-1358-4053-9B47-E4D9FE077B4C}">
      <dsp:nvSpPr>
        <dsp:cNvPr id="0" name=""/>
        <dsp:cNvSpPr/>
      </dsp:nvSpPr>
      <dsp:spPr>
        <a:xfrm>
          <a:off x="2311709" y="4584629"/>
          <a:ext cx="8440428" cy="252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Média</a:t>
          </a:r>
          <a:endParaRPr lang="en-US" sz="1100" kern="1200" dirty="0"/>
        </a:p>
      </dsp:txBody>
      <dsp:txXfrm>
        <a:off x="2311709" y="4584629"/>
        <a:ext cx="8440428" cy="252466"/>
      </dsp:txXfrm>
    </dsp:sp>
    <dsp:sp modelId="{D86EC954-7780-44A6-9FAD-8731572E556F}">
      <dsp:nvSpPr>
        <dsp:cNvPr id="0" name=""/>
        <dsp:cNvSpPr/>
      </dsp:nvSpPr>
      <dsp:spPr>
        <a:xfrm>
          <a:off x="2150427" y="4837095"/>
          <a:ext cx="86017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42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6" cy="105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32" y="6048047"/>
            <a:ext cx="856021" cy="59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ZS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92945" cy="2857339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272E49-1491-4BC3-BB93-C0CA7C301D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B9B22132-C3F2-416A-A498-083D4BE814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5A2AAB-B929-4A34-8D52-FF138EF257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99EA4BBF-61D0-49F5-8218-421FC16E3A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5" cy="105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en/students" TargetMode="External"/><Relationship Id="rId2" Type="http://schemas.openxmlformats.org/officeDocument/2006/relationships/hyperlink" Target="https://www.muni.cz/en/test-smazat/test-study-at-m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uni.cz/studenti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zs.muni.cz/en/coronavirus#covid-19-what-to-do" TargetMode="External"/><Relationship Id="rId2" Type="http://schemas.openxmlformats.org/officeDocument/2006/relationships/hyperlink" Target="mailto:emergency@m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auth/koronaviru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8502" y="2272937"/>
            <a:ext cx="11361600" cy="1799008"/>
          </a:xfrm>
        </p:spPr>
        <p:txBody>
          <a:bodyPr/>
          <a:lstStyle/>
          <a:p>
            <a:pPr algn="ctr"/>
            <a:r>
              <a:rPr lang="cs-CZ" dirty="0"/>
              <a:t>IRO </a:t>
            </a:r>
            <a:br>
              <a:rPr lang="cs-CZ" dirty="0"/>
            </a:br>
            <a:r>
              <a:rPr lang="cs-CZ" dirty="0"/>
              <a:t>23. 10. 2020</a:t>
            </a:r>
            <a:endParaRPr lang="en-GB" sz="3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51FC4D-B83E-1448-8CB6-671C42FD48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00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3C0C89-B990-469A-BE05-4A262AB63D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EADBA3-BA49-4530-946B-6E60A9F594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268C7DD-C44D-4064-8F76-211BCD30B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784958-38DE-47DC-8E2C-E181624FE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F285CE-E9ED-4C2A-B5FA-B23835D72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8000"/>
            <a:ext cx="12192000" cy="550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297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8F1E42-FE17-4552-BF14-486A077A16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B6FABAC-094C-4174-833A-564F6CA54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994" y="76620"/>
            <a:ext cx="8946011" cy="670476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681C97B-7326-3945-BBC3-DD2EB1BD31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80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8EFCF5-BFDE-4051-88B3-1AF3FC3A6D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IRO 23. 10. 2020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B4B692-2FCB-4B0B-90EE-E3C151A254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223073-62E3-4FE6-8BEE-0A1EB757A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Zkušenosti, komentáře, feedback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5BC6FD9-C9E3-451C-8C27-2DBA986BE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Ne vždy vše funguje nebo je vše jasné:</a:t>
            </a:r>
          </a:p>
          <a:p>
            <a:pPr lvl="1"/>
            <a:r>
              <a:rPr lang="cs-CZ" sz="1800" dirty="0"/>
              <a:t>„</a:t>
            </a:r>
            <a:r>
              <a:rPr lang="cs-CZ" sz="1800" dirty="0" err="1"/>
              <a:t>weakly</a:t>
            </a:r>
            <a:r>
              <a:rPr lang="cs-CZ" sz="1800" dirty="0"/>
              <a:t> positive“ test</a:t>
            </a:r>
          </a:p>
          <a:p>
            <a:pPr lvl="1"/>
            <a:r>
              <a:rPr lang="cs-CZ" sz="1800" dirty="0"/>
              <a:t>Karanténa/izolace na kolejích</a:t>
            </a:r>
          </a:p>
          <a:p>
            <a:pPr lvl="1"/>
            <a:r>
              <a:rPr lang="cs-CZ" sz="1800" dirty="0"/>
              <a:t>Doprava na test</a:t>
            </a:r>
          </a:p>
          <a:p>
            <a:pPr lvl="1"/>
            <a:r>
              <a:rPr lang="cs-CZ" sz="1800" dirty="0"/>
              <a:t>Anglicky mluvící doktoři, resp. sestry</a:t>
            </a:r>
          </a:p>
          <a:p>
            <a:pPr lvl="1"/>
            <a:endParaRPr lang="cs-CZ" sz="1800" dirty="0"/>
          </a:p>
          <a:p>
            <a:r>
              <a:rPr lang="cs-CZ" sz="2400" dirty="0"/>
              <a:t>Další „nástroje“, které se budou doplňovat např. </a:t>
            </a:r>
            <a:r>
              <a:rPr lang="cs-CZ" sz="2400" dirty="0" err="1"/>
              <a:t>offline</a:t>
            </a:r>
            <a:r>
              <a:rPr lang="cs-CZ" sz="2400" dirty="0"/>
              <a:t> </a:t>
            </a:r>
            <a:r>
              <a:rPr lang="cs-CZ" sz="2400" dirty="0" err="1"/>
              <a:t>Emergency</a:t>
            </a:r>
            <a:r>
              <a:rPr lang="cs-CZ" sz="2400" dirty="0"/>
              <a:t> </a:t>
            </a:r>
            <a:r>
              <a:rPr lang="cs-CZ" sz="2400" dirty="0" err="1"/>
              <a:t>Card</a:t>
            </a:r>
            <a:r>
              <a:rPr lang="cs-CZ" sz="2400" dirty="0"/>
              <a:t> pro IN i OUT</a:t>
            </a:r>
          </a:p>
          <a:p>
            <a:r>
              <a:rPr lang="cs-CZ" sz="2400" dirty="0"/>
              <a:t>Vaše zkušenosti? Komentáře?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2397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8502" y="2272937"/>
            <a:ext cx="11361600" cy="1799008"/>
          </a:xfrm>
        </p:spPr>
        <p:txBody>
          <a:bodyPr/>
          <a:lstStyle/>
          <a:p>
            <a:pPr algn="ctr"/>
            <a:r>
              <a:rPr lang="cs-CZ" dirty="0"/>
              <a:t>Marketing v režimu online</a:t>
            </a:r>
            <a:endParaRPr lang="en-GB" sz="3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CCFA61-4DD0-BE44-BA90-C3727385D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21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3E5A54-FAAB-FC40-84D2-AFF171E75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Eventy</a:t>
            </a:r>
            <a:r>
              <a:rPr lang="cs-CZ" dirty="0"/>
              <a:t>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DE01BE-9137-5941-AE03-2B7F24991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Erasmus </a:t>
            </a:r>
            <a:r>
              <a:rPr lang="cs-CZ" dirty="0" err="1"/>
              <a:t>Week</a:t>
            </a:r>
            <a:r>
              <a:rPr lang="cs-CZ" dirty="0"/>
              <a:t> – 23.–27. 11. </a:t>
            </a:r>
          </a:p>
          <a:p>
            <a:r>
              <a:rPr lang="cs-CZ" dirty="0"/>
              <a:t>Masaryk Online – listopad/prosinec</a:t>
            </a:r>
          </a:p>
          <a:p>
            <a:endParaRPr lang="cs-CZ" dirty="0"/>
          </a:p>
          <a:p>
            <a:r>
              <a:rPr lang="cs-CZ" dirty="0"/>
              <a:t>Zatím připravujeme dle plánu, řešíme techniku, způsoby</a:t>
            </a:r>
          </a:p>
          <a:p>
            <a:r>
              <a:rPr lang="cs-CZ" dirty="0"/>
              <a:t>Pokud nám to překazí </a:t>
            </a:r>
            <a:r>
              <a:rPr lang="cs-CZ" dirty="0" err="1"/>
              <a:t>Covid</a:t>
            </a:r>
            <a:r>
              <a:rPr lang="cs-CZ" dirty="0"/>
              <a:t>, vždy to půjde udělat jako </a:t>
            </a:r>
            <a:r>
              <a:rPr lang="cs-CZ" dirty="0" err="1"/>
              <a:t>livestream</a:t>
            </a:r>
            <a:r>
              <a:rPr lang="cs-CZ" dirty="0"/>
              <a:t> na jaře – klidně z obýváku </a:t>
            </a:r>
          </a:p>
        </p:txBody>
      </p:sp>
    </p:spTree>
    <p:extLst>
      <p:ext uri="{BB962C8B-B14F-4D97-AF65-F5344CB8AC3E}">
        <p14:creationId xmlns:p14="http://schemas.microsoft.com/office/powerpoint/2010/main" val="2601690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16B000-5D97-5A46-B413-0E837A1E5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36972"/>
            <a:ext cx="10753200" cy="451576"/>
          </a:xfrm>
        </p:spPr>
        <p:txBody>
          <a:bodyPr/>
          <a:lstStyle/>
          <a:p>
            <a:r>
              <a:rPr lang="cs-CZ" dirty="0"/>
              <a:t>Erasmus </a:t>
            </a:r>
            <a:r>
              <a:rPr lang="cs-CZ" dirty="0" err="1"/>
              <a:t>Week</a:t>
            </a:r>
            <a:r>
              <a:rPr lang="cs-CZ" dirty="0"/>
              <a:t>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CBFB69-BA9A-0A41-88C7-2BDE9EA11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7088"/>
            <a:ext cx="10753200" cy="5699398"/>
          </a:xfrm>
        </p:spPr>
        <p:txBody>
          <a:bodyPr/>
          <a:lstStyle/>
          <a:p>
            <a:r>
              <a:rPr lang="cs-CZ" sz="2750" dirty="0"/>
              <a:t>Online seminář/</a:t>
            </a:r>
            <a:r>
              <a:rPr lang="cs-CZ" sz="2750" dirty="0" err="1"/>
              <a:t>webinář</a:t>
            </a:r>
            <a:r>
              <a:rPr lang="cs-CZ" sz="2750" dirty="0"/>
              <a:t>/</a:t>
            </a:r>
            <a:r>
              <a:rPr lang="cs-CZ" sz="2750" dirty="0" err="1"/>
              <a:t>livestream</a:t>
            </a:r>
            <a:r>
              <a:rPr lang="cs-CZ" sz="2750" dirty="0"/>
              <a:t> během týdne 23.–27. 11. </a:t>
            </a:r>
          </a:p>
          <a:p>
            <a:r>
              <a:rPr lang="cs-CZ" sz="2750" dirty="0"/>
              <a:t>Forma byla v režii fakult</a:t>
            </a:r>
          </a:p>
          <a:p>
            <a:pPr marL="0" indent="0">
              <a:buNone/>
            </a:pPr>
            <a:r>
              <a:rPr lang="cs-CZ" sz="2750" dirty="0"/>
              <a:t>Návrh z naší strany: </a:t>
            </a:r>
          </a:p>
          <a:p>
            <a:pPr>
              <a:buFontTx/>
              <a:buChar char="-"/>
            </a:pPr>
            <a:r>
              <a:rPr lang="cs-CZ" sz="2750" dirty="0"/>
              <a:t>Kompletní technické zajištění na nás – vysílání ze studia na KOM2</a:t>
            </a:r>
          </a:p>
          <a:p>
            <a:pPr>
              <a:buFontTx/>
              <a:buChar char="-"/>
            </a:pPr>
            <a:r>
              <a:rPr lang="cs-CZ" sz="2750" dirty="0"/>
              <a:t>Propojení s „českým marketingem“ – ideálně </a:t>
            </a:r>
            <a:r>
              <a:rPr lang="cs-CZ" sz="2750" dirty="0" err="1"/>
              <a:t>livestream</a:t>
            </a:r>
            <a:r>
              <a:rPr lang="cs-CZ" sz="2750" dirty="0"/>
              <a:t> na vašem fakultním českém FB + spolupráce s </a:t>
            </a:r>
            <a:r>
              <a:rPr lang="cs-CZ" sz="2750" dirty="0" err="1"/>
              <a:t>TiO</a:t>
            </a:r>
            <a:r>
              <a:rPr lang="cs-CZ" sz="2750" dirty="0"/>
              <a:t> na propagaci </a:t>
            </a:r>
          </a:p>
          <a:p>
            <a:pPr>
              <a:buFontTx/>
              <a:buChar char="-"/>
            </a:pPr>
            <a:r>
              <a:rPr lang="cs-CZ" sz="2750" dirty="0"/>
              <a:t>Ideální forma – někdo z IRO + student = Úvod + zkušenosti</a:t>
            </a:r>
          </a:p>
          <a:p>
            <a:pPr>
              <a:buFontTx/>
              <a:buChar char="-"/>
            </a:pPr>
            <a:r>
              <a:rPr lang="cs-CZ" sz="2750" dirty="0"/>
              <a:t>Obsahově na vás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491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DF302-7D00-D840-9371-56AACDB68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Masaryk Online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4FCA16-9C59-E147-99B0-8B41DB5B6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Každá fakulta zvlášť – ideálně do 30 minut</a:t>
            </a:r>
          </a:p>
          <a:p>
            <a:r>
              <a:rPr lang="cs-CZ" dirty="0"/>
              <a:t>Forma v režii fakult</a:t>
            </a:r>
          </a:p>
          <a:p>
            <a:pPr marL="0" indent="0">
              <a:buNone/>
            </a:pPr>
            <a:r>
              <a:rPr lang="cs-CZ" dirty="0"/>
              <a:t>Návrh z naší strany:</a:t>
            </a:r>
          </a:p>
          <a:p>
            <a:pPr>
              <a:buFontTx/>
              <a:buChar char="-"/>
            </a:pPr>
            <a:r>
              <a:rPr lang="cs-CZ" dirty="0"/>
              <a:t>Sdílení zkušeností zahraničního studenta (klidně možno jako dialog, debata), důraz na dynamičnost, zábavnost</a:t>
            </a:r>
          </a:p>
          <a:p>
            <a:pPr>
              <a:buFontTx/>
              <a:buChar char="-"/>
            </a:pPr>
            <a:r>
              <a:rPr lang="cs-CZ" dirty="0"/>
              <a:t>Krátká prezentace možností studia, požadavků na přijetí, školném atd.</a:t>
            </a:r>
          </a:p>
          <a:p>
            <a:pPr>
              <a:buFontTx/>
              <a:buChar char="-"/>
            </a:pPr>
            <a:r>
              <a:rPr lang="cs-CZ" dirty="0"/>
              <a:t>Následuje </a:t>
            </a:r>
            <a:r>
              <a:rPr lang="cs-CZ" dirty="0" err="1"/>
              <a:t>real-time</a:t>
            </a:r>
            <a:r>
              <a:rPr lang="cs-CZ" dirty="0"/>
              <a:t> prohlídka fakulty, resp. těch nejzajímavějších míst (provádět může student)</a:t>
            </a:r>
          </a:p>
          <a:p>
            <a:pPr>
              <a:buFontTx/>
              <a:buChar char="-"/>
            </a:pPr>
            <a:r>
              <a:rPr lang="cs-CZ" dirty="0"/>
              <a:t>Technicky zajištujeme my, vysílat budeme na </a:t>
            </a:r>
            <a:r>
              <a:rPr lang="cs-CZ" dirty="0" err="1"/>
              <a:t>youtube</a:t>
            </a:r>
            <a:r>
              <a:rPr lang="cs-CZ" dirty="0"/>
              <a:t> Masaryk university</a:t>
            </a:r>
          </a:p>
        </p:txBody>
      </p:sp>
    </p:spTree>
    <p:extLst>
      <p:ext uri="{BB962C8B-B14F-4D97-AF65-F5344CB8AC3E}">
        <p14:creationId xmlns:p14="http://schemas.microsoft.com/office/powerpoint/2010/main" val="2889617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F5F67-106C-E940-9E99-B65CE40BD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teď?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46D5FD-F2A3-8949-9CCD-95B4D2B53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Termíny </a:t>
            </a:r>
          </a:p>
          <a:p>
            <a:pPr marL="0" indent="0">
              <a:buNone/>
            </a:pPr>
            <a:r>
              <a:rPr lang="cs-CZ" dirty="0"/>
              <a:t> 	</a:t>
            </a:r>
            <a:r>
              <a:rPr lang="cs-CZ" sz="2400" dirty="0"/>
              <a:t>- Jak v rámci EW tak pro Masaryk Online, nejlépe z kraje příštího týdne</a:t>
            </a:r>
          </a:p>
          <a:p>
            <a:r>
              <a:rPr lang="cs-CZ" dirty="0"/>
              <a:t>Kontaktní osoby za fakulty 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sz="2400" dirty="0"/>
              <a:t>fakulty, které ještě neposlaly, ať pošlou z kraje příštího týdne</a:t>
            </a:r>
          </a:p>
          <a:p>
            <a:pPr marL="0" indent="0">
              <a:buNone/>
            </a:pPr>
            <a:r>
              <a:rPr lang="cs-CZ" sz="2400" dirty="0"/>
              <a:t>	- uvádět opravdu lidi, kteří ví (</a:t>
            </a:r>
            <a:r>
              <a:rPr lang="cs-CZ" sz="2400" dirty="0" err="1"/>
              <a:t>PřF</a:t>
            </a:r>
            <a:r>
              <a:rPr lang="cs-CZ" sz="2400" dirty="0"/>
              <a:t>)</a:t>
            </a:r>
          </a:p>
          <a:p>
            <a:r>
              <a:rPr lang="cs-CZ" dirty="0"/>
              <a:t>Český marketing </a:t>
            </a:r>
          </a:p>
          <a:p>
            <a:pPr marL="457200" lvl="1" indent="0">
              <a:buNone/>
            </a:pPr>
            <a:r>
              <a:rPr lang="cs-CZ" dirty="0"/>
              <a:t>	- Kontakty máme díky skupině Kontaktní osoby, ale pokud máte třeba lepší vztah s českým </a:t>
            </a:r>
            <a:r>
              <a:rPr lang="cs-CZ" dirty="0" err="1"/>
              <a:t>markeťákem</a:t>
            </a:r>
            <a:r>
              <a:rPr lang="cs-CZ" dirty="0"/>
              <a:t>, nebo myslíte, že by to mělo jít přes vás, prosím o zprávu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93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1E0D2-F780-E044-9718-EBC91A75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a výzkumy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855FF3-9C90-A447-ACE2-755BB0E7E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Spolupráce s Odborem pro strategii</a:t>
            </a:r>
          </a:p>
          <a:p>
            <a:r>
              <a:rPr lang="cs-CZ" dirty="0"/>
              <a:t>Společně připravíme výzkum za přihlášku – část otázek jejich, část našich</a:t>
            </a:r>
          </a:p>
          <a:p>
            <a:r>
              <a:rPr lang="cs-CZ" dirty="0"/>
              <a:t>Prostor i pro otázky dle fakult kam se student hlásí – ty by byly ve vaší režii (max. 5)</a:t>
            </a:r>
          </a:p>
          <a:p>
            <a:r>
              <a:rPr lang="cs-CZ" dirty="0"/>
              <a:t>Odbor pro strategii jednou ročně výzkum vyhodnotí a zašle přehledně zpracovaná data</a:t>
            </a:r>
          </a:p>
          <a:p>
            <a:endParaRPr lang="cs-CZ" dirty="0"/>
          </a:p>
          <a:p>
            <a:r>
              <a:rPr lang="cs-CZ" dirty="0"/>
              <a:t>Otázky na vás: 1. Kdo kromě FF a ESF dělá výzkumy mezi studenty? </a:t>
            </a:r>
          </a:p>
          <a:p>
            <a:pPr marL="0" indent="0">
              <a:buNone/>
            </a:pPr>
            <a:r>
              <a:rPr lang="cs-CZ" dirty="0"/>
              <a:t>	2. Máte zájem o zařazení vámi zvolených otázek do výzkumu?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243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ED13C-FEB0-CB4A-9C94-AF3990501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Kampaně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1B19BF-0B8C-9246-94F2-F4EA57254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Social</a:t>
            </a:r>
            <a:r>
              <a:rPr lang="cs-CZ" dirty="0"/>
              <a:t> i PPC</a:t>
            </a:r>
          </a:p>
          <a:p>
            <a:r>
              <a:rPr lang="cs-CZ" dirty="0"/>
              <a:t>Study in </a:t>
            </a:r>
            <a:r>
              <a:rPr lang="cs-CZ" dirty="0" err="1"/>
              <a:t>Brno+naše</a:t>
            </a:r>
            <a:endParaRPr lang="cs-CZ" dirty="0"/>
          </a:p>
          <a:p>
            <a:r>
              <a:rPr lang="cs-CZ" dirty="0"/>
              <a:t>Kontrola textů a údajů na webu MUNI a úpravu v </a:t>
            </a:r>
            <a:r>
              <a:rPr lang="cs-CZ" dirty="0" err="1"/>
              <a:t>ISu</a:t>
            </a:r>
            <a:r>
              <a:rPr lang="cs-CZ" dirty="0"/>
              <a:t> – důraz na marketingovou stránku. </a:t>
            </a:r>
          </a:p>
          <a:p>
            <a:r>
              <a:rPr lang="cs-CZ" dirty="0"/>
              <a:t>Kontrolu vašich oborů na Study in Brno, úpravy zaslat </a:t>
            </a:r>
            <a:r>
              <a:rPr lang="cs-CZ" dirty="0" err="1"/>
              <a:t>Colombovi</a:t>
            </a:r>
            <a:r>
              <a:rPr lang="cs-CZ" dirty="0"/>
              <a:t> – otevřené přihlášky?</a:t>
            </a:r>
          </a:p>
          <a:p>
            <a:r>
              <a:rPr lang="cs-CZ" dirty="0"/>
              <a:t>Důraz na rychlé reakce na </a:t>
            </a:r>
            <a:r>
              <a:rPr lang="cs-CZ" dirty="0" err="1"/>
              <a:t>admission</a:t>
            </a:r>
            <a:r>
              <a:rPr lang="cs-CZ" dirty="0"/>
              <a:t> mailech zejména během kampaně</a:t>
            </a:r>
          </a:p>
          <a:p>
            <a:r>
              <a:rPr lang="cs-CZ" dirty="0"/>
              <a:t>Máte obory, které je třeba propagovat více?</a:t>
            </a:r>
          </a:p>
          <a:p>
            <a:r>
              <a:rPr lang="cs-CZ" dirty="0"/>
              <a:t>Upozornit ambasadory – stránka VUT </a:t>
            </a:r>
            <a:r>
              <a:rPr lang="cs-CZ" dirty="0" err="1"/>
              <a:t>ambassadorky</a:t>
            </a:r>
            <a:r>
              <a:rPr lang="cs-CZ" dirty="0"/>
              <a:t> je druhá nejnavštěvovanější stránka serveru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11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C63A23-8EC2-C847-B2FA-D48608DAA5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156F65-7DA3-D940-899E-4008E0EE0E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8B72AA7-31B3-CA45-8A51-48CB6175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A8728ED-5A57-4045-8127-B55EC48DB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Emergency &amp; COVID</a:t>
            </a:r>
          </a:p>
          <a:p>
            <a:r>
              <a:rPr lang="en-GB" dirty="0"/>
              <a:t>Marketing v </a:t>
            </a:r>
            <a:r>
              <a:rPr lang="cs-CZ" dirty="0"/>
              <a:t>režimu</a:t>
            </a:r>
            <a:r>
              <a:rPr lang="en-GB" dirty="0"/>
              <a:t> online</a:t>
            </a:r>
          </a:p>
          <a:p>
            <a:r>
              <a:rPr lang="cs-CZ" dirty="0"/>
              <a:t>Finanční okénko</a:t>
            </a:r>
          </a:p>
          <a:p>
            <a:r>
              <a:rPr lang="cs-CZ" dirty="0"/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1004784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245DD-65ED-A54C-860A-AE13C43C1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3428"/>
            <a:ext cx="10753200" cy="451576"/>
          </a:xfrm>
        </p:spPr>
        <p:txBody>
          <a:bodyPr/>
          <a:lstStyle/>
          <a:p>
            <a:r>
              <a:rPr lang="cs-CZ" dirty="0"/>
              <a:t>Weby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ECD3A5-E654-7945-923F-C8A622246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49743"/>
            <a:ext cx="10753200" cy="5688513"/>
          </a:xfrm>
        </p:spPr>
        <p:txBody>
          <a:bodyPr/>
          <a:lstStyle/>
          <a:p>
            <a:r>
              <a:rPr lang="cs-CZ" sz="2750" dirty="0" err="1"/>
              <a:t>Microsite</a:t>
            </a:r>
            <a:r>
              <a:rPr lang="cs-CZ" sz="2750" dirty="0"/>
              <a:t> podle plánu nebude, od minulého týdne intenzivní přípravy </a:t>
            </a:r>
            <a:r>
              <a:rPr lang="cs-CZ" sz="2750" dirty="0" err="1"/>
              <a:t>muni.cz</a:t>
            </a:r>
            <a:r>
              <a:rPr lang="cs-CZ" sz="2750" dirty="0"/>
              <a:t> pro kampaně</a:t>
            </a:r>
          </a:p>
          <a:p>
            <a:r>
              <a:rPr lang="cs-CZ" sz="2750" dirty="0"/>
              <a:t>Nový vzhled </a:t>
            </a:r>
            <a:r>
              <a:rPr lang="cs-CZ" sz="2750" dirty="0">
                <a:hlinkClick r:id="rId2"/>
              </a:rPr>
              <a:t>https://www.muni.cz/en/test-smazat/test-study-at-mu</a:t>
            </a:r>
            <a:r>
              <a:rPr lang="cs-CZ" sz="2750" dirty="0"/>
              <a:t> </a:t>
            </a:r>
          </a:p>
          <a:p>
            <a:r>
              <a:rPr lang="cs-CZ" sz="2750" dirty="0"/>
              <a:t>Do budoucna přibydou i sekce jednotlivých fakult</a:t>
            </a:r>
          </a:p>
          <a:p>
            <a:r>
              <a:rPr lang="cs-CZ" sz="2750" dirty="0"/>
              <a:t>Sekce student - </a:t>
            </a:r>
            <a:r>
              <a:rPr lang="cs-CZ" sz="2750" dirty="0">
                <a:hlinkClick r:id="rId3"/>
              </a:rPr>
              <a:t>https://www.muni.cz/en/students</a:t>
            </a:r>
            <a:r>
              <a:rPr lang="cs-CZ" sz="2750" dirty="0"/>
              <a:t> – Nejsme si jistí zda jde sekce v EN pro samoplátce tak generalizovat, jako česká sekce </a:t>
            </a:r>
            <a:r>
              <a:rPr lang="cs-CZ" sz="2750" dirty="0">
                <a:hlinkClick r:id="rId4"/>
              </a:rPr>
              <a:t>https://www.muni.cz/studenti</a:t>
            </a:r>
            <a:r>
              <a:rPr lang="cs-CZ" sz="2750" dirty="0"/>
              <a:t>. Je potřeba doplnit informace o imatrikulacích, promocích, možná i vízech, atd. Odkazovat na vaše weby podle rozcestníku s fakultami/mít vše na </a:t>
            </a:r>
            <a:r>
              <a:rPr lang="cs-CZ" sz="2750" dirty="0" err="1"/>
              <a:t>muni.cz</a:t>
            </a:r>
            <a:endParaRPr lang="cs-CZ" sz="2750" dirty="0"/>
          </a:p>
        </p:txBody>
      </p:sp>
    </p:spTree>
    <p:extLst>
      <p:ext uri="{BB962C8B-B14F-4D97-AF65-F5344CB8AC3E}">
        <p14:creationId xmlns:p14="http://schemas.microsoft.com/office/powerpoint/2010/main" val="3598469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89E96-CC52-3947-947A-C7EEF7996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prohlídky fakult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18760-1AC0-B041-8A5A-F598D3956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zpráv od Erin je možno požádat o </a:t>
            </a:r>
            <a:r>
              <a:rPr lang="cs-CZ" dirty="0" err="1"/>
              <a:t>zdublování</a:t>
            </a:r>
            <a:r>
              <a:rPr lang="cs-CZ" dirty="0"/>
              <a:t> prohlídky a naplnit ji vlastním obsahem.</a:t>
            </a:r>
          </a:p>
          <a:p>
            <a:r>
              <a:rPr lang="cs-CZ" dirty="0"/>
              <a:t>Je možné zařídit? </a:t>
            </a:r>
          </a:p>
          <a:p>
            <a:r>
              <a:rPr lang="cs-CZ" dirty="0"/>
              <a:t>Bylo by to super.</a:t>
            </a:r>
          </a:p>
        </p:txBody>
      </p:sp>
    </p:spTree>
    <p:extLst>
      <p:ext uri="{BB962C8B-B14F-4D97-AF65-F5344CB8AC3E}">
        <p14:creationId xmlns:p14="http://schemas.microsoft.com/office/powerpoint/2010/main" val="2280757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8502" y="2272937"/>
            <a:ext cx="11361600" cy="1799008"/>
          </a:xfrm>
        </p:spPr>
        <p:txBody>
          <a:bodyPr/>
          <a:lstStyle/>
          <a:p>
            <a:pPr algn="ctr"/>
            <a:r>
              <a:rPr lang="cs-CZ" dirty="0"/>
              <a:t>Finanční okénko</a:t>
            </a:r>
            <a:endParaRPr lang="en-GB" sz="3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CCFA61-4DD0-BE44-BA90-C3727385D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10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873138-A062-DC46-A04E-6C372DD81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9858"/>
            <a:ext cx="10753200" cy="4808141"/>
          </a:xfrm>
        </p:spPr>
        <p:txBody>
          <a:bodyPr/>
          <a:lstStyle/>
          <a:p>
            <a:r>
              <a:rPr lang="en-GB" dirty="0" err="1"/>
              <a:t>příspěvek</a:t>
            </a:r>
            <a:r>
              <a:rPr lang="en-GB" dirty="0"/>
              <a:t> 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Fondu</a:t>
            </a:r>
            <a:r>
              <a:rPr lang="en-GB" dirty="0"/>
              <a:t> </a:t>
            </a:r>
            <a:r>
              <a:rPr lang="en-GB" dirty="0" err="1"/>
              <a:t>vzdělávací</a:t>
            </a:r>
            <a:r>
              <a:rPr lang="en-GB" dirty="0"/>
              <a:t> </a:t>
            </a:r>
            <a:r>
              <a:rPr lang="en-GB" dirty="0" err="1"/>
              <a:t>politiky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podporu</a:t>
            </a:r>
            <a:r>
              <a:rPr lang="en-GB" dirty="0"/>
              <a:t> </a:t>
            </a:r>
            <a:r>
              <a:rPr lang="en-GB" dirty="0" err="1"/>
              <a:t>studia</a:t>
            </a:r>
            <a:r>
              <a:rPr lang="en-GB" dirty="0"/>
              <a:t> </a:t>
            </a:r>
            <a:r>
              <a:rPr lang="en-GB" dirty="0" err="1"/>
              <a:t>běloruských</a:t>
            </a:r>
            <a:r>
              <a:rPr lang="en-GB" dirty="0"/>
              <a:t> </a:t>
            </a:r>
            <a:r>
              <a:rPr lang="en-GB" dirty="0" err="1"/>
              <a:t>studentů</a:t>
            </a:r>
            <a:r>
              <a:rPr lang="en-GB" dirty="0"/>
              <a:t> v </a:t>
            </a:r>
            <a:r>
              <a:rPr lang="en-GB" dirty="0" err="1"/>
              <a:t>roce</a:t>
            </a:r>
            <a:r>
              <a:rPr lang="en-GB" dirty="0"/>
              <a:t> 2020</a:t>
            </a:r>
          </a:p>
          <a:p>
            <a:r>
              <a:rPr lang="en-GB" dirty="0"/>
              <a:t>Do 20. 11. 2020</a:t>
            </a:r>
          </a:p>
          <a:p>
            <a:r>
              <a:rPr lang="en-GB" dirty="0" err="1"/>
              <a:t>Jedna</a:t>
            </a:r>
            <a:r>
              <a:rPr lang="en-GB" dirty="0"/>
              <a:t> </a:t>
            </a:r>
            <a:r>
              <a:rPr lang="en-GB" dirty="0" err="1"/>
              <a:t>žádost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univerzitu</a:t>
            </a:r>
            <a:endParaRPr lang="en-GB" dirty="0"/>
          </a:p>
          <a:p>
            <a:r>
              <a:rPr lang="en-GB" dirty="0" err="1"/>
              <a:t>Žádat</a:t>
            </a:r>
            <a:r>
              <a:rPr lang="en-GB" dirty="0"/>
              <a:t>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rok</a:t>
            </a:r>
            <a:r>
              <a:rPr lang="en-GB" dirty="0"/>
              <a:t> 2020, </a:t>
            </a:r>
            <a:r>
              <a:rPr lang="en-GB" dirty="0" err="1"/>
              <a:t>příspěvek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v </a:t>
            </a:r>
            <a:r>
              <a:rPr lang="en-GB" dirty="0" err="1"/>
              <a:t>roce</a:t>
            </a:r>
            <a:r>
              <a:rPr lang="en-GB" dirty="0"/>
              <a:t> 2021</a:t>
            </a:r>
          </a:p>
          <a:p>
            <a:r>
              <a:rPr lang="en-GB" dirty="0"/>
              <a:t>https://</a:t>
            </a:r>
            <a:r>
              <a:rPr lang="en-GB" dirty="0" err="1"/>
              <a:t>www.msmt.cz</a:t>
            </a:r>
            <a:r>
              <a:rPr lang="en-GB" dirty="0"/>
              <a:t>/</a:t>
            </a:r>
            <a:r>
              <a:rPr lang="en-GB" dirty="0" err="1"/>
              <a:t>vzdelavani</a:t>
            </a:r>
            <a:r>
              <a:rPr lang="en-GB" dirty="0"/>
              <a:t>/</a:t>
            </a:r>
            <a:r>
              <a:rPr lang="en-GB" dirty="0" err="1"/>
              <a:t>vysoke-skolstvi</a:t>
            </a:r>
            <a:r>
              <a:rPr lang="en-GB" dirty="0"/>
              <a:t>/podpora-studia-beloruskych-studentu-v-roce-2020-z-fondu-f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075DF2-6C3C-8942-9DA3-585B278D15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7A4A7E-2F9E-AF45-AC87-B6C8261773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A5CD3B9-0166-304B-A9D6-CA5022BAA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Podpora</a:t>
            </a:r>
            <a:r>
              <a:rPr lang="en-GB" dirty="0"/>
              <a:t> </a:t>
            </a:r>
            <a:r>
              <a:rPr lang="en-GB" dirty="0" err="1"/>
              <a:t>běloruských</a:t>
            </a:r>
            <a:r>
              <a:rPr lang="en-GB" dirty="0"/>
              <a:t> </a:t>
            </a:r>
            <a:r>
              <a:rPr lang="en-GB" dirty="0" err="1"/>
              <a:t>studentů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572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18AB65-75F7-EA4F-B4F3-7F437F1B8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1002"/>
            <a:ext cx="10753200" cy="5168998"/>
          </a:xfrm>
        </p:spPr>
        <p:txBody>
          <a:bodyPr/>
          <a:lstStyle/>
          <a:p>
            <a:r>
              <a:rPr lang="en-GB" dirty="0" err="1"/>
              <a:t>Mezinárodní</a:t>
            </a:r>
            <a:r>
              <a:rPr lang="en-GB" dirty="0"/>
              <a:t> </a:t>
            </a:r>
            <a:r>
              <a:rPr lang="en-GB" dirty="0" err="1"/>
              <a:t>mobilita</a:t>
            </a:r>
            <a:r>
              <a:rPr lang="en-GB" dirty="0"/>
              <a:t> </a:t>
            </a:r>
          </a:p>
          <a:p>
            <a:r>
              <a:rPr lang="en-GB" dirty="0" err="1"/>
              <a:t>Internacionalizace</a:t>
            </a:r>
            <a:r>
              <a:rPr lang="en-GB" dirty="0"/>
              <a:t> </a:t>
            </a:r>
            <a:r>
              <a:rPr lang="en-GB" dirty="0" err="1"/>
              <a:t>studijních</a:t>
            </a:r>
            <a:r>
              <a:rPr lang="en-GB" dirty="0"/>
              <a:t> </a:t>
            </a:r>
            <a:r>
              <a:rPr lang="en-GB" dirty="0" err="1"/>
              <a:t>programů</a:t>
            </a:r>
            <a:endParaRPr lang="en-GB" dirty="0"/>
          </a:p>
          <a:p>
            <a:pPr lvl="1"/>
            <a:r>
              <a:rPr lang="en-GB" dirty="0" err="1"/>
              <a:t>tvorba</a:t>
            </a:r>
            <a:r>
              <a:rPr lang="en-GB" dirty="0"/>
              <a:t> </a:t>
            </a:r>
            <a:r>
              <a:rPr lang="en-GB" dirty="0" err="1"/>
              <a:t>nových</a:t>
            </a:r>
            <a:r>
              <a:rPr lang="en-GB" dirty="0"/>
              <a:t> </a:t>
            </a:r>
            <a:r>
              <a:rPr lang="en-GB" dirty="0" err="1"/>
              <a:t>předmětů</a:t>
            </a:r>
            <a:r>
              <a:rPr lang="en-GB" dirty="0"/>
              <a:t> a </a:t>
            </a:r>
            <a:r>
              <a:rPr lang="en-GB" dirty="0" err="1"/>
              <a:t>programů</a:t>
            </a:r>
            <a:r>
              <a:rPr lang="en-GB" dirty="0"/>
              <a:t> v </a:t>
            </a:r>
            <a:r>
              <a:rPr lang="en-GB" dirty="0" err="1"/>
              <a:t>cizím</a:t>
            </a:r>
            <a:r>
              <a:rPr lang="en-GB" dirty="0"/>
              <a:t> </a:t>
            </a:r>
            <a:r>
              <a:rPr lang="en-GB" dirty="0" err="1"/>
              <a:t>jazyce</a:t>
            </a:r>
            <a:endParaRPr lang="en-GB" dirty="0"/>
          </a:p>
          <a:p>
            <a:pPr lvl="1"/>
            <a:r>
              <a:rPr lang="en-GB" dirty="0" err="1"/>
              <a:t>podpora</a:t>
            </a:r>
            <a:r>
              <a:rPr lang="en-GB" dirty="0"/>
              <a:t> </a:t>
            </a:r>
            <a:r>
              <a:rPr lang="en-GB" dirty="0" err="1"/>
              <a:t>působení</a:t>
            </a:r>
            <a:r>
              <a:rPr lang="en-GB" dirty="0"/>
              <a:t> </a:t>
            </a:r>
            <a:r>
              <a:rPr lang="en-GB" dirty="0" err="1"/>
              <a:t>špičkových</a:t>
            </a:r>
            <a:r>
              <a:rPr lang="en-GB" dirty="0"/>
              <a:t> </a:t>
            </a:r>
            <a:r>
              <a:rPr lang="en-GB" dirty="0" err="1"/>
              <a:t>profesorů</a:t>
            </a:r>
            <a:r>
              <a:rPr lang="en-GB" dirty="0"/>
              <a:t> </a:t>
            </a:r>
            <a:r>
              <a:rPr lang="en-GB" dirty="0" err="1"/>
              <a:t>ze</a:t>
            </a:r>
            <a:r>
              <a:rPr lang="en-GB" dirty="0"/>
              <a:t> </a:t>
            </a:r>
            <a:r>
              <a:rPr lang="en-GB" dirty="0" err="1"/>
              <a:t>zahraničí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MU </a:t>
            </a:r>
          </a:p>
          <a:p>
            <a:pPr lvl="1"/>
            <a:r>
              <a:rPr lang="en-GB" dirty="0" err="1"/>
              <a:t>podpora</a:t>
            </a:r>
            <a:r>
              <a:rPr lang="en-GB" dirty="0"/>
              <a:t> pro </a:t>
            </a:r>
            <a:r>
              <a:rPr lang="en-GB" dirty="0" err="1"/>
              <a:t>zaměstnance</a:t>
            </a:r>
            <a:r>
              <a:rPr lang="en-GB" dirty="0"/>
              <a:t>, </a:t>
            </a:r>
            <a:r>
              <a:rPr lang="en-GB" dirty="0" err="1"/>
              <a:t>kteří</a:t>
            </a:r>
            <a:r>
              <a:rPr lang="en-GB" dirty="0"/>
              <a:t> </a:t>
            </a:r>
            <a:r>
              <a:rPr lang="en-GB" dirty="0" err="1"/>
              <a:t>připravují</a:t>
            </a:r>
            <a:r>
              <a:rPr lang="en-GB" dirty="0"/>
              <a:t> </a:t>
            </a:r>
            <a:r>
              <a:rPr lang="en-GB" dirty="0" err="1"/>
              <a:t>společné</a:t>
            </a:r>
            <a:r>
              <a:rPr lang="en-GB" dirty="0"/>
              <a:t> </a:t>
            </a:r>
            <a:r>
              <a:rPr lang="en-GB" dirty="0" err="1"/>
              <a:t>studijní</a:t>
            </a:r>
            <a:r>
              <a:rPr lang="en-GB" dirty="0"/>
              <a:t> </a:t>
            </a:r>
            <a:r>
              <a:rPr lang="en-GB" dirty="0" err="1"/>
              <a:t>programy</a:t>
            </a:r>
            <a:endParaRPr lang="en-GB" dirty="0"/>
          </a:p>
          <a:p>
            <a:r>
              <a:rPr lang="en-GB" dirty="0" err="1"/>
              <a:t>Zvýšení</a:t>
            </a:r>
            <a:r>
              <a:rPr lang="en-GB" dirty="0"/>
              <a:t> </a:t>
            </a:r>
            <a:r>
              <a:rPr lang="en-GB" dirty="0" err="1"/>
              <a:t>prestiže</a:t>
            </a:r>
            <a:r>
              <a:rPr lang="en-GB" dirty="0"/>
              <a:t> a </a:t>
            </a:r>
            <a:r>
              <a:rPr lang="en-GB" dirty="0" err="1"/>
              <a:t>atraktivity</a:t>
            </a:r>
            <a:r>
              <a:rPr lang="en-GB" dirty="0"/>
              <a:t> MU v </a:t>
            </a:r>
            <a:r>
              <a:rPr lang="en-GB" dirty="0" err="1"/>
              <a:t>zahraničí</a:t>
            </a:r>
            <a:r>
              <a:rPr lang="en-GB" dirty="0"/>
              <a:t> </a:t>
            </a:r>
          </a:p>
          <a:p>
            <a:pPr lvl="1"/>
            <a:r>
              <a:rPr lang="en-GB" dirty="0" err="1"/>
              <a:t>Účast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vybraných</a:t>
            </a:r>
            <a:r>
              <a:rPr lang="en-GB" dirty="0"/>
              <a:t> </a:t>
            </a:r>
            <a:r>
              <a:rPr lang="en-GB" dirty="0" err="1"/>
              <a:t>marketingových</a:t>
            </a:r>
            <a:r>
              <a:rPr lang="en-GB" dirty="0"/>
              <a:t> a </a:t>
            </a:r>
            <a:r>
              <a:rPr lang="en-GB" dirty="0" err="1"/>
              <a:t>propagačních</a:t>
            </a:r>
            <a:r>
              <a:rPr lang="en-GB" dirty="0"/>
              <a:t> </a:t>
            </a:r>
            <a:r>
              <a:rPr lang="en-GB" dirty="0" err="1"/>
              <a:t>aktivitách</a:t>
            </a:r>
            <a:r>
              <a:rPr lang="en-GB" dirty="0"/>
              <a:t> v </a:t>
            </a:r>
            <a:r>
              <a:rPr lang="en-GB" dirty="0" err="1"/>
              <a:t>zahraničí</a:t>
            </a:r>
            <a:r>
              <a:rPr lang="en-GB" dirty="0"/>
              <a:t> </a:t>
            </a:r>
          </a:p>
          <a:p>
            <a:pPr lvl="1"/>
            <a:r>
              <a:rPr lang="en-GB" dirty="0" err="1"/>
              <a:t>Pilotní</a:t>
            </a:r>
            <a:r>
              <a:rPr lang="en-GB" dirty="0"/>
              <a:t> </a:t>
            </a:r>
            <a:r>
              <a:rPr lang="en-GB" dirty="0" err="1"/>
              <a:t>zavedení</a:t>
            </a:r>
            <a:r>
              <a:rPr lang="en-GB" dirty="0"/>
              <a:t> </a:t>
            </a:r>
            <a:r>
              <a:rPr lang="en-GB" dirty="0" err="1"/>
              <a:t>institucionálního</a:t>
            </a:r>
            <a:r>
              <a:rPr lang="en-GB" dirty="0"/>
              <a:t> </a:t>
            </a:r>
            <a:r>
              <a:rPr lang="en-GB" dirty="0" err="1"/>
              <a:t>stipendijního</a:t>
            </a:r>
            <a:r>
              <a:rPr lang="en-GB" dirty="0"/>
              <a:t> </a:t>
            </a:r>
            <a:r>
              <a:rPr lang="en-GB" dirty="0" err="1"/>
              <a:t>programu</a:t>
            </a:r>
            <a:r>
              <a:rPr lang="en-GB" dirty="0"/>
              <a:t> pro </a:t>
            </a:r>
            <a:r>
              <a:rPr lang="en-GB" dirty="0" err="1"/>
              <a:t>zahraniční</a:t>
            </a:r>
            <a:r>
              <a:rPr lang="en-GB" dirty="0"/>
              <a:t> </a:t>
            </a:r>
            <a:r>
              <a:rPr lang="en-GB" dirty="0" err="1"/>
              <a:t>studenty</a:t>
            </a:r>
            <a:endParaRPr lang="en-GB" dirty="0"/>
          </a:p>
          <a:p>
            <a:pPr lvl="1"/>
            <a:r>
              <a:rPr lang="en-GB" dirty="0" err="1"/>
              <a:t>Vznik</a:t>
            </a:r>
            <a:r>
              <a:rPr lang="en-GB" dirty="0"/>
              <a:t> </a:t>
            </a:r>
            <a:r>
              <a:rPr lang="en-GB" dirty="0" err="1"/>
              <a:t>jednotného</a:t>
            </a:r>
            <a:r>
              <a:rPr lang="en-GB" dirty="0"/>
              <a:t> Welcome </a:t>
            </a:r>
            <a:r>
              <a:rPr lang="en-GB" dirty="0" err="1"/>
              <a:t>centra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MU</a:t>
            </a:r>
          </a:p>
          <a:p>
            <a:pPr lvl="1"/>
            <a:r>
              <a:rPr lang="en-GB" dirty="0" err="1"/>
              <a:t>Nastavení</a:t>
            </a:r>
            <a:r>
              <a:rPr lang="en-GB" dirty="0"/>
              <a:t> </a:t>
            </a:r>
            <a:r>
              <a:rPr lang="en-GB" dirty="0" err="1"/>
              <a:t>systému</a:t>
            </a:r>
            <a:r>
              <a:rPr lang="en-GB" dirty="0"/>
              <a:t> </a:t>
            </a:r>
            <a:r>
              <a:rPr lang="en-GB" dirty="0" err="1"/>
              <a:t>spolupráce</a:t>
            </a:r>
            <a:r>
              <a:rPr lang="en-GB" dirty="0"/>
              <a:t> se </a:t>
            </a:r>
            <a:r>
              <a:rPr lang="en-GB" dirty="0" err="1"/>
              <a:t>zahraničními</a:t>
            </a:r>
            <a:r>
              <a:rPr lang="en-GB" dirty="0"/>
              <a:t> </a:t>
            </a:r>
            <a:r>
              <a:rPr lang="en-GB" dirty="0" err="1"/>
              <a:t>studenty</a:t>
            </a:r>
            <a:r>
              <a:rPr lang="en-GB" dirty="0"/>
              <a:t> a </a:t>
            </a:r>
            <a:r>
              <a:rPr lang="en-GB" dirty="0" err="1"/>
              <a:t>absolventy</a:t>
            </a:r>
            <a:r>
              <a:rPr lang="en-GB" dirty="0"/>
              <a:t>, </a:t>
            </a:r>
            <a:r>
              <a:rPr lang="en-GB" dirty="0" err="1"/>
              <a:t>včetně</a:t>
            </a:r>
            <a:r>
              <a:rPr lang="en-GB" dirty="0"/>
              <a:t> </a:t>
            </a:r>
            <a:r>
              <a:rPr lang="en-GB" dirty="0" err="1"/>
              <a:t>programu</a:t>
            </a:r>
            <a:r>
              <a:rPr lang="en-GB" dirty="0"/>
              <a:t> „</a:t>
            </a:r>
            <a:r>
              <a:rPr lang="en-GB" dirty="0" err="1"/>
              <a:t>ambasador</a:t>
            </a:r>
            <a:r>
              <a:rPr lang="en-GB" dirty="0"/>
              <a:t>“</a:t>
            </a:r>
          </a:p>
          <a:p>
            <a:r>
              <a:rPr lang="en-GB" dirty="0" err="1"/>
              <a:t>Podpora</a:t>
            </a:r>
            <a:r>
              <a:rPr lang="en-GB" dirty="0"/>
              <a:t> </a:t>
            </a:r>
            <a:r>
              <a:rPr lang="en-GB" dirty="0" err="1"/>
              <a:t>mezinárodní</a:t>
            </a:r>
            <a:r>
              <a:rPr lang="en-GB" dirty="0"/>
              <a:t> </a:t>
            </a:r>
            <a:r>
              <a:rPr lang="en-GB" dirty="0" err="1"/>
              <a:t>spolupráce</a:t>
            </a:r>
            <a:r>
              <a:rPr lang="en-GB" dirty="0"/>
              <a:t> </a:t>
            </a:r>
            <a:r>
              <a:rPr lang="en-GB" dirty="0" err="1"/>
              <a:t>strategických</a:t>
            </a:r>
            <a:r>
              <a:rPr lang="en-GB" dirty="0"/>
              <a:t> </a:t>
            </a:r>
            <a:r>
              <a:rPr lang="en-GB" dirty="0" err="1"/>
              <a:t>partnerství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C0B4CF-09B3-B341-B551-868A12E952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02647-9FC9-E44A-9272-17C47718E3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EA6992B-B990-5C46-AB2C-AA5E8A315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Institucionální</a:t>
            </a:r>
            <a:r>
              <a:rPr lang="en-GB" dirty="0"/>
              <a:t> </a:t>
            </a:r>
            <a:r>
              <a:rPr lang="en-GB" dirty="0" err="1"/>
              <a:t>rozvojový</a:t>
            </a:r>
            <a:r>
              <a:rPr lang="en-GB" dirty="0"/>
              <a:t> plan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rok</a:t>
            </a:r>
            <a:r>
              <a:rPr lang="en-GB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4094699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8502" y="2272937"/>
            <a:ext cx="11361600" cy="1799008"/>
          </a:xfrm>
        </p:spPr>
        <p:txBody>
          <a:bodyPr/>
          <a:lstStyle/>
          <a:p>
            <a:pPr algn="ctr"/>
            <a:r>
              <a:rPr lang="cs-CZ" dirty="0"/>
              <a:t>Ostatní</a:t>
            </a:r>
            <a:endParaRPr lang="en-GB" sz="3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CCFA61-4DD0-BE44-BA90-C3727385D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344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CBF211-CCDD-CB4B-A6AF-884EA6D8A3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C03668-00A2-824A-9AF0-3BE04579FD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FAAC46F-79CE-2047-BA8F-CF0D3F4A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Hledáme</a:t>
            </a:r>
            <a:r>
              <a:rPr lang="en-GB" dirty="0"/>
              <a:t> </a:t>
            </a:r>
            <a:r>
              <a:rPr lang="en-GB" dirty="0" err="1"/>
              <a:t>kolegu</a:t>
            </a:r>
            <a:r>
              <a:rPr lang="en-GB" dirty="0"/>
              <a:t> v </a:t>
            </a:r>
            <a:r>
              <a:rPr lang="en-GB" dirty="0" err="1"/>
              <a:t>projektu</a:t>
            </a:r>
            <a:r>
              <a:rPr lang="en-GB" dirty="0"/>
              <a:t> EDUC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673503D-09A5-1B48-AA15-B779D2191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Poskytovat</a:t>
            </a:r>
            <a:r>
              <a:rPr lang="en-GB" dirty="0"/>
              <a:t> </a:t>
            </a:r>
            <a:r>
              <a:rPr lang="en-GB" dirty="0" err="1"/>
              <a:t>metodickou</a:t>
            </a:r>
            <a:r>
              <a:rPr lang="en-GB" dirty="0"/>
              <a:t> </a:t>
            </a:r>
            <a:r>
              <a:rPr lang="en-GB" dirty="0" err="1"/>
              <a:t>podporu</a:t>
            </a:r>
            <a:r>
              <a:rPr lang="en-GB" dirty="0"/>
              <a:t> pro </a:t>
            </a:r>
            <a:r>
              <a:rPr lang="en-GB" dirty="0" err="1"/>
              <a:t>tvorbu</a:t>
            </a:r>
            <a:r>
              <a:rPr lang="en-GB" dirty="0"/>
              <a:t> online </a:t>
            </a:r>
            <a:r>
              <a:rPr lang="en-GB" dirty="0" err="1"/>
              <a:t>kurzů</a:t>
            </a:r>
            <a:r>
              <a:rPr lang="en-GB" dirty="0"/>
              <a:t> </a:t>
            </a:r>
          </a:p>
          <a:p>
            <a:r>
              <a:rPr lang="en-GB" dirty="0" err="1"/>
              <a:t>Podpora</a:t>
            </a:r>
            <a:r>
              <a:rPr lang="en-GB" dirty="0"/>
              <a:t> </a:t>
            </a:r>
            <a:r>
              <a:rPr lang="en-GB" dirty="0" err="1"/>
              <a:t>vyučujících</a:t>
            </a:r>
            <a:r>
              <a:rPr lang="en-GB" dirty="0"/>
              <a:t>, </a:t>
            </a:r>
            <a:r>
              <a:rPr lang="en-GB" dirty="0" err="1"/>
              <a:t>komunikace</a:t>
            </a:r>
            <a:r>
              <a:rPr lang="en-GB" dirty="0"/>
              <a:t> s </a:t>
            </a:r>
            <a:r>
              <a:rPr lang="en-GB" dirty="0" err="1"/>
              <a:t>ostatními</a:t>
            </a:r>
            <a:r>
              <a:rPr lang="en-GB" dirty="0"/>
              <a:t> </a:t>
            </a:r>
            <a:r>
              <a:rPr lang="en-GB" dirty="0" err="1"/>
              <a:t>odděleními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VŠ </a:t>
            </a:r>
          </a:p>
          <a:p>
            <a:r>
              <a:rPr lang="en-GB" dirty="0" err="1"/>
              <a:t>Mezinárodní</a:t>
            </a:r>
            <a:r>
              <a:rPr lang="en-GB" dirty="0"/>
              <a:t> </a:t>
            </a:r>
            <a:r>
              <a:rPr lang="en-GB" dirty="0" err="1"/>
              <a:t>spolupráce</a:t>
            </a:r>
            <a:r>
              <a:rPr lang="en-GB" dirty="0"/>
              <a:t> s </a:t>
            </a:r>
            <a:r>
              <a:rPr lang="en-GB" dirty="0" err="1"/>
              <a:t>partnerskými</a:t>
            </a:r>
            <a:r>
              <a:rPr lang="en-GB" dirty="0"/>
              <a:t> </a:t>
            </a:r>
            <a:r>
              <a:rPr lang="en-GB" dirty="0" err="1"/>
              <a:t>univerzitami</a:t>
            </a:r>
            <a:r>
              <a:rPr lang="en-GB" dirty="0"/>
              <a:t> </a:t>
            </a:r>
          </a:p>
          <a:p>
            <a:r>
              <a:rPr lang="en-GB" dirty="0" err="1"/>
              <a:t>Zodpovědnost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přípravu</a:t>
            </a:r>
            <a:r>
              <a:rPr lang="en-GB" dirty="0"/>
              <a:t> </a:t>
            </a:r>
            <a:r>
              <a:rPr lang="en-GB" dirty="0" err="1"/>
              <a:t>podkladů</a:t>
            </a:r>
            <a:r>
              <a:rPr lang="en-GB" dirty="0"/>
              <a:t> pro </a:t>
            </a:r>
            <a:r>
              <a:rPr lang="en-GB" dirty="0" err="1"/>
              <a:t>meetingy</a:t>
            </a:r>
            <a:r>
              <a:rPr lang="en-GB" dirty="0"/>
              <a:t>, </a:t>
            </a:r>
            <a:r>
              <a:rPr lang="en-GB" dirty="0" err="1"/>
              <a:t>účast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meetinzích</a:t>
            </a:r>
            <a:r>
              <a:rPr lang="en-GB" dirty="0"/>
              <a:t>, </a:t>
            </a:r>
            <a:r>
              <a:rPr lang="en-GB" dirty="0" err="1"/>
              <a:t>diskuse</a:t>
            </a:r>
            <a:r>
              <a:rPr lang="en-GB" dirty="0"/>
              <a:t> s </a:t>
            </a:r>
            <a:r>
              <a:rPr lang="en-GB" dirty="0" err="1"/>
              <a:t>partnery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2459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68C8BA-70D4-894F-8E79-0A3AE94443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217B8F-F9D8-1B4A-872A-51B5D3863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A04517C-203B-5E45-B82C-2CF3D4085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Ostatní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0EFCA2-32C9-F74B-9E0B-5CBD79741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Smlouva</a:t>
            </a:r>
            <a:r>
              <a:rPr lang="en-GB" dirty="0"/>
              <a:t> se </a:t>
            </a:r>
            <a:r>
              <a:rPr lang="en-GB" dirty="0" err="1"/>
              <a:t>StudyPortals</a:t>
            </a:r>
            <a:endParaRPr lang="en-GB" dirty="0"/>
          </a:p>
          <a:p>
            <a:r>
              <a:rPr lang="en-GB" dirty="0" err="1"/>
              <a:t>Santashree</a:t>
            </a:r>
            <a:r>
              <a:rPr lang="en-GB" dirty="0"/>
              <a:t> – </a:t>
            </a:r>
            <a:r>
              <a:rPr lang="en-GB" dirty="0" err="1"/>
              <a:t>schůzky</a:t>
            </a:r>
            <a:r>
              <a:rPr lang="en-GB" dirty="0"/>
              <a:t> s </a:t>
            </a:r>
            <a:r>
              <a:rPr lang="en-GB" dirty="0" err="1"/>
              <a:t>každou</a:t>
            </a:r>
            <a:r>
              <a:rPr lang="en-GB" dirty="0"/>
              <a:t> </a:t>
            </a:r>
            <a:r>
              <a:rPr lang="en-GB" dirty="0" err="1"/>
              <a:t>fakultou</a:t>
            </a:r>
            <a:r>
              <a:rPr lang="en-GB" dirty="0"/>
              <a:t>, online </a:t>
            </a:r>
            <a:r>
              <a:rPr lang="en-GB" dirty="0" err="1"/>
              <a:t>veletrhy</a:t>
            </a:r>
            <a:endParaRPr lang="en-GB" dirty="0"/>
          </a:p>
          <a:p>
            <a:r>
              <a:rPr lang="en-GB" dirty="0"/>
              <a:t>Online </a:t>
            </a:r>
            <a:r>
              <a:rPr lang="en-GB" dirty="0" err="1"/>
              <a:t>veletrhy</a:t>
            </a:r>
            <a:r>
              <a:rPr lang="en-GB" dirty="0"/>
              <a:t>: </a:t>
            </a:r>
            <a:r>
              <a:rPr lang="en-GB" dirty="0" err="1"/>
              <a:t>Santashree</a:t>
            </a:r>
            <a:r>
              <a:rPr lang="en-GB" dirty="0"/>
              <a:t>, Violeta, Irena (FF), Karel (ESF)</a:t>
            </a:r>
          </a:p>
          <a:p>
            <a:pPr lvl="1"/>
            <a:endParaRPr lang="en-GB" dirty="0"/>
          </a:p>
          <a:p>
            <a:r>
              <a:rPr lang="en-GB" dirty="0" err="1"/>
              <a:t>Přiští</a:t>
            </a:r>
            <a:r>
              <a:rPr lang="en-GB" dirty="0"/>
              <a:t> </a:t>
            </a:r>
            <a:r>
              <a:rPr lang="en-GB" dirty="0" err="1"/>
              <a:t>porada</a:t>
            </a:r>
            <a:r>
              <a:rPr lang="en-GB" dirty="0"/>
              <a:t>	4. 12. 2020?</a:t>
            </a:r>
          </a:p>
        </p:txBody>
      </p:sp>
    </p:spTree>
    <p:extLst>
      <p:ext uri="{BB962C8B-B14F-4D97-AF65-F5344CB8AC3E}">
        <p14:creationId xmlns:p14="http://schemas.microsoft.com/office/powerpoint/2010/main" val="401206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8502" y="2272937"/>
            <a:ext cx="11361600" cy="1799008"/>
          </a:xfrm>
        </p:spPr>
        <p:txBody>
          <a:bodyPr/>
          <a:lstStyle/>
          <a:p>
            <a:pPr algn="ctr"/>
            <a:r>
              <a:rPr lang="cs-CZ" dirty="0" err="1"/>
              <a:t>Emergency</a:t>
            </a:r>
            <a:r>
              <a:rPr lang="cs-CZ" dirty="0"/>
              <a:t> – podzim 2020 </a:t>
            </a:r>
            <a:endParaRPr lang="en-GB" sz="3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CCFA61-4DD0-BE44-BA90-C3727385D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6031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01E15E-052C-40EA-A68F-60A85CE5C4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974757-E3A4-4649-B248-A2A0F5D779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F14AF2-288C-459B-8004-CB720152A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Podzim 2020 z pohledu </a:t>
            </a:r>
            <a:r>
              <a:rPr lang="cs-CZ" dirty="0" err="1"/>
              <a:t>emergency</a:t>
            </a:r>
            <a:r>
              <a:rPr lang="cs-CZ" dirty="0"/>
              <a:t> - COVID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C9BEAFC-E45A-4030-8638-EAD5A52C5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Výjezdy pokud možno realizovány, i když některé faktory cestu mohou znemožnit:</a:t>
            </a:r>
          </a:p>
          <a:p>
            <a:pPr lvl="1"/>
            <a:r>
              <a:rPr lang="cs-CZ" dirty="0"/>
              <a:t>Student/zaměstnanec cestu zruší sám</a:t>
            </a:r>
          </a:p>
          <a:p>
            <a:pPr lvl="1"/>
            <a:r>
              <a:rPr lang="cs-CZ" dirty="0"/>
              <a:t>Přijímající univerzita je ve full-online módu</a:t>
            </a:r>
          </a:p>
          <a:p>
            <a:pPr lvl="1"/>
            <a:r>
              <a:rPr lang="cs-CZ" dirty="0"/>
              <a:t>Jsou zrušeny lety, je nutné nastoupit karanténu/mít test, nejsou vydávány víza</a:t>
            </a:r>
          </a:p>
          <a:p>
            <a:pPr lvl="1"/>
            <a:r>
              <a:rPr lang="cs-CZ" dirty="0"/>
              <a:t>MU univerzitní semafor</a:t>
            </a:r>
          </a:p>
          <a:p>
            <a:pPr lvl="1"/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Větší informovanost, o něco jasnější pravidla a postup, existující a fungující nástroje či postupy k řešení situací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446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400" y="693788"/>
            <a:ext cx="10753200" cy="451576"/>
          </a:xfrm>
        </p:spPr>
        <p:txBody>
          <a:bodyPr/>
          <a:lstStyle/>
          <a:p>
            <a:r>
              <a:rPr lang="cs-CZ" dirty="0"/>
              <a:t>Zdroje informací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84A64C85-910F-49AB-9233-FBF392B82E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135418"/>
              </p:ext>
            </p:extLst>
          </p:nvPr>
        </p:nvGraphicFramePr>
        <p:xfrm>
          <a:off x="720462" y="1260638"/>
          <a:ext cx="10752138" cy="485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6550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83071B-6A70-409C-8C90-1F844309D6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DC8FD9-4895-4811-961E-C98F9E1D4B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2B4D82-33F0-4E3F-A0D9-98F445BB4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a komunikace – a jak to funguje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48DCB7-7C1C-4CBF-A404-EED54E511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4751"/>
            <a:ext cx="10753200" cy="4139998"/>
          </a:xfrm>
        </p:spPr>
        <p:txBody>
          <a:bodyPr/>
          <a:lstStyle/>
          <a:p>
            <a:r>
              <a:rPr lang="cs-CZ" sz="2400" dirty="0"/>
              <a:t>Emailové kontakty:</a:t>
            </a:r>
          </a:p>
          <a:p>
            <a:pPr lvl="1"/>
            <a:r>
              <a:rPr lang="cs-CZ" sz="1800" dirty="0">
                <a:hlinkClick r:id="rId2"/>
              </a:rPr>
              <a:t>koronavirus@muni.cz</a:t>
            </a:r>
            <a:r>
              <a:rPr lang="cs-CZ" sz="1800" dirty="0"/>
              <a:t> 	Rektorát</a:t>
            </a:r>
            <a:endParaRPr lang="cs-CZ" sz="1800" dirty="0">
              <a:hlinkClick r:id="rId2"/>
            </a:endParaRPr>
          </a:p>
          <a:p>
            <a:pPr lvl="1"/>
            <a:r>
              <a:rPr lang="cs-CZ" sz="1800" dirty="0">
                <a:hlinkClick r:id="rId2"/>
              </a:rPr>
              <a:t>emergency@muni.cz</a:t>
            </a:r>
            <a:r>
              <a:rPr lang="cs-CZ" sz="1800" dirty="0"/>
              <a:t> 		CZS </a:t>
            </a:r>
            <a:r>
              <a:rPr lang="cs-CZ" sz="1800" dirty="0" err="1"/>
              <a:t>Emergency</a:t>
            </a:r>
            <a:r>
              <a:rPr lang="cs-CZ" sz="1800" dirty="0"/>
              <a:t> tým</a:t>
            </a:r>
          </a:p>
          <a:p>
            <a:r>
              <a:rPr lang="cs-CZ" sz="2400" dirty="0"/>
              <a:t>Telefony:</a:t>
            </a:r>
          </a:p>
          <a:p>
            <a:pPr lvl="1"/>
            <a:r>
              <a:rPr lang="cs-CZ" sz="1800" dirty="0"/>
              <a:t>+420 777 46 56 56		studenti a zaměstnanci MU v zahraničí</a:t>
            </a:r>
          </a:p>
          <a:p>
            <a:pPr lvl="1"/>
            <a:r>
              <a:rPr lang="cs-CZ" sz="1800" dirty="0"/>
              <a:t>+420 777 44 86 86 		zahraniční studenti a zaměstnanci v Brně</a:t>
            </a:r>
          </a:p>
          <a:p>
            <a:r>
              <a:rPr lang="cs-CZ" sz="2400" dirty="0"/>
              <a:t>COVID rozcestník:</a:t>
            </a:r>
          </a:p>
          <a:p>
            <a:pPr lvl="1"/>
            <a:r>
              <a:rPr lang="cs-CZ" sz="1800" dirty="0">
                <a:hlinkClick r:id="rId3"/>
              </a:rPr>
              <a:t>https://czs.muni.cz/en/coronavirus#covid-19-what-to-do</a:t>
            </a:r>
            <a:r>
              <a:rPr lang="cs-CZ" sz="1800" dirty="0"/>
              <a:t> </a:t>
            </a:r>
          </a:p>
          <a:p>
            <a:r>
              <a:rPr lang="cs-CZ" sz="2400" dirty="0"/>
              <a:t>IS MU aplikace COVID Prevence:</a:t>
            </a:r>
          </a:p>
          <a:p>
            <a:pPr lvl="1"/>
            <a:r>
              <a:rPr lang="en-GB" sz="1800" u="sng" dirty="0">
                <a:hlinkClick r:id="rId4"/>
              </a:rPr>
              <a:t>https://is.muni.cz/auth/koronavirus</a:t>
            </a:r>
            <a:endParaRPr lang="cs-CZ" sz="1800" dirty="0"/>
          </a:p>
          <a:p>
            <a:r>
              <a:rPr lang="cs-CZ" sz="2400" dirty="0"/>
              <a:t>Další:</a:t>
            </a:r>
          </a:p>
          <a:p>
            <a:pPr lvl="1"/>
            <a:r>
              <a:rPr lang="cs-CZ" sz="1600" dirty="0"/>
              <a:t>IRO, koordinátoři, partnerské </a:t>
            </a:r>
            <a:r>
              <a:rPr lang="cs-CZ" sz="1600" dirty="0" err="1"/>
              <a:t>uni</a:t>
            </a:r>
            <a:endParaRPr lang="cs-CZ" sz="1600" dirty="0"/>
          </a:p>
          <a:p>
            <a:pPr lvl="1"/>
            <a:r>
              <a:rPr lang="cs-CZ" sz="1600" dirty="0" err="1"/>
              <a:t>newsletters</a:t>
            </a:r>
            <a:r>
              <a:rPr lang="cs-CZ" sz="1600" dirty="0"/>
              <a:t>, sociální sítě (IG, FB), DROZD</a:t>
            </a:r>
          </a:p>
        </p:txBody>
      </p:sp>
    </p:spTree>
    <p:extLst>
      <p:ext uri="{BB962C8B-B14F-4D97-AF65-F5344CB8AC3E}">
        <p14:creationId xmlns:p14="http://schemas.microsoft.com/office/powerpoint/2010/main" val="252478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132D9DC1-B18C-4512-9EC3-EDAA09612B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12121425" cy="6400800"/>
          </a:xfr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44FB50-96F4-4070-A1CD-AE599376D8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48EC0F-AD38-4B77-B8A2-9F08046FA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75" y="152212"/>
            <a:ext cx="10753200" cy="451576"/>
          </a:xfrm>
        </p:spPr>
        <p:txBody>
          <a:bodyPr/>
          <a:lstStyle/>
          <a:p>
            <a:r>
              <a:rPr lang="cs-CZ" dirty="0"/>
              <a:t>COVID rozcestník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3FB337-DA30-E94C-8D1B-DBD222898A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38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4E7CE1-CB63-42E2-A348-3060C30B74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7CD258-9457-4277-AEC3-E510828A23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84799E-F94D-4DB4-8C0D-EE6DA9F62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(příklad)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95CF42-F648-4B4B-A14C-9D5D999F6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33" y="1236606"/>
            <a:ext cx="11384133" cy="474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24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EF3930B-221E-41F2-ACBE-E6A76F1F78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25D554-61C6-47EF-96F3-37BC41E6C4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5CFB87E-A63A-470F-B703-B6064CE99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00" y="0"/>
            <a:ext cx="99192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173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CZS-CZ.potx" id="{A3DFC4C1-E710-4C5A-BEC7-CB56785DDE10}" vid="{0C4AF932-DCEA-479E-BC66-BD18E185112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A75C702F48E734BA044EEC80A90E10F" ma:contentTypeVersion="12" ma:contentTypeDescription="Vytvoří nový dokument" ma:contentTypeScope="" ma:versionID="2c53045871ed95e4581ec3aff1bd0f91">
  <xsd:schema xmlns:xsd="http://www.w3.org/2001/XMLSchema" xmlns:xs="http://www.w3.org/2001/XMLSchema" xmlns:p="http://schemas.microsoft.com/office/2006/metadata/properties" xmlns:ns2="731538e3-d2f2-43c5-af02-b282287c6ca7" xmlns:ns3="ff8b0f55-c1a0-4d20-86bc-0cbf1427d6a5" targetNamespace="http://schemas.microsoft.com/office/2006/metadata/properties" ma:root="true" ma:fieldsID="94628337091e82dbeace7e82f5a4ebf6" ns2:_="" ns3:_="">
    <xsd:import namespace="731538e3-d2f2-43c5-af02-b282287c6ca7"/>
    <xsd:import namespace="ff8b0f55-c1a0-4d20-86bc-0cbf1427d6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538e3-d2f2-43c5-af02-b282287c6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8b0f55-c1a0-4d20-86bc-0cbf1427d6a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3458FA-A8CD-45D9-8E69-6CD7950F87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1538e3-d2f2-43c5-af02-b282287c6ca7"/>
    <ds:schemaRef ds:uri="ff8b0f55-c1a0-4d20-86bc-0cbf1427d6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995460-49AD-4CDE-8C5B-A15F4AD60A8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ff8b0f55-c1a0-4d20-86bc-0cbf1427d6a5"/>
    <ds:schemaRef ds:uri="http://purl.org/dc/dcmitype/"/>
    <ds:schemaRef ds:uri="731538e3-d2f2-43c5-af02-b282287c6ca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C839AA3-5ADC-48DA-B950-865AB81E9C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Prezentace-CZS-CZ</Template>
  <TotalTime>7408</TotalTime>
  <Words>1301</Words>
  <Application>Microsoft Office PowerPoint</Application>
  <PresentationFormat>Širokoúhlá obrazovka</PresentationFormat>
  <Paragraphs>187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Tahoma</vt:lpstr>
      <vt:lpstr>Wingdings</vt:lpstr>
      <vt:lpstr>Prezentace_MU_CZ</vt:lpstr>
      <vt:lpstr>IRO  23. 10. 2020</vt:lpstr>
      <vt:lpstr>Agenda</vt:lpstr>
      <vt:lpstr>Emergency – podzim 2020 </vt:lpstr>
      <vt:lpstr>Podzim 2020 z pohledu emergency - COVID</vt:lpstr>
      <vt:lpstr>Zdroje informací</vt:lpstr>
      <vt:lpstr>Nástroje a komunikace – a jak to funguje</vt:lpstr>
      <vt:lpstr>COVID rozcestník</vt:lpstr>
      <vt:lpstr>Postup (příklad)</vt:lpstr>
      <vt:lpstr>Prezentace aplikace PowerPoint</vt:lpstr>
      <vt:lpstr>Prezentace aplikace PowerPoint</vt:lpstr>
      <vt:lpstr>Prezentace aplikace PowerPoint</vt:lpstr>
      <vt:lpstr>Zkušenosti, komentáře, feedback</vt:lpstr>
      <vt:lpstr>Marketing v režimu online</vt:lpstr>
      <vt:lpstr>Online Eventy </vt:lpstr>
      <vt:lpstr>Erasmus Week </vt:lpstr>
      <vt:lpstr>Masaryk Online</vt:lpstr>
      <vt:lpstr>Co teď?</vt:lpstr>
      <vt:lpstr>Data a výzkumy</vt:lpstr>
      <vt:lpstr>Kampaně</vt:lpstr>
      <vt:lpstr>Weby</vt:lpstr>
      <vt:lpstr>Virtuální prohlídky fakult</vt:lpstr>
      <vt:lpstr>Finanční okénko</vt:lpstr>
      <vt:lpstr>Podpora běloruských studentů</vt:lpstr>
      <vt:lpstr>Institucionální rozvojový plan na rok 2021</vt:lpstr>
      <vt:lpstr>Ostatní</vt:lpstr>
      <vt:lpstr>Hledáme kolegu v projektu EDUC</vt:lpstr>
      <vt:lpstr>Ostatní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příležitosti v programu Erasmus+</dc:title>
  <dc:creator>Violeta Osouchová</dc:creator>
  <cp:lastModifiedBy>brolikov</cp:lastModifiedBy>
  <cp:revision>343</cp:revision>
  <cp:lastPrinted>2020-10-27T07:41:21Z</cp:lastPrinted>
  <dcterms:created xsi:type="dcterms:W3CDTF">2018-12-01T22:39:25Z</dcterms:created>
  <dcterms:modified xsi:type="dcterms:W3CDTF">2020-10-27T07:48:02Z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0x010100FA75C702F48E734BA044EEC80A90E10F</vt:lpwstr>
  </property>
</Properties>
</file>