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1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9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90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86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1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4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4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89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6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2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ADD6A-A6BF-4AE0-BD44-5E6100428E8F}" type="datetimeFigureOut">
              <a:rPr lang="en-GB" smtClean="0"/>
              <a:t>21/02/2019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F02C2-42E2-4B93-B2A1-F9AE48EB0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2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nacionalizace@googlegroup.com" TargetMode="External"/><Relationship Id="rId2" Type="http://schemas.openxmlformats.org/officeDocument/2006/relationships/hyperlink" Target="mailto:viza@czs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udyinmarketing@googlegroup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zs.muni.cz/en/student-from-abroad/international-student-guide/waste-collection-fee" TargetMode="External"/><Relationship Id="rId2" Type="http://schemas.openxmlformats.org/officeDocument/2006/relationships/hyperlink" Target="https://czs.muni.cz/en/student-from-abroad/international-student-gui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IRO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25. 01. 2019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80688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Režim student – první sběr k 22. 02. 2019</a:t>
            </a:r>
            <a:endParaRPr lang="cs-CZ" dirty="0"/>
          </a:p>
          <a:p>
            <a:r>
              <a:rPr lang="cs-CZ" dirty="0" smtClean="0"/>
              <a:t>Adresa </a:t>
            </a:r>
            <a:r>
              <a:rPr lang="cs-CZ" dirty="0" smtClean="0">
                <a:hlinkClick r:id="rId2"/>
              </a:rPr>
              <a:t>viza@czs.muni.cz</a:t>
            </a:r>
            <a:r>
              <a:rPr lang="cs-CZ" dirty="0" smtClean="0"/>
              <a:t> na webu</a:t>
            </a:r>
          </a:p>
          <a:p>
            <a:r>
              <a:rPr lang="cs-CZ" dirty="0" smtClean="0"/>
              <a:t>Možnost přihlásit se do společných adres DZS:</a:t>
            </a:r>
          </a:p>
          <a:p>
            <a:pPr lvl="1"/>
            <a:r>
              <a:rPr lang="cs-CZ" dirty="0" smtClean="0">
                <a:hlinkClick r:id="rId3"/>
              </a:rPr>
              <a:t>internacionalizace@googlegroup.com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studyinmarketing@googlegroup.com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Příští IRO	7 / 8. 03.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27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Komunální odpad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od roku 2013</a:t>
            </a:r>
          </a:p>
          <a:p>
            <a:r>
              <a:rPr lang="cs-CZ" dirty="0" smtClean="0"/>
              <a:t>Postoj VŠ – je to povinnost MMB informovat o tom studenty</a:t>
            </a:r>
          </a:p>
          <a:p>
            <a:r>
              <a:rPr lang="cs-CZ" dirty="0" smtClean="0"/>
              <a:t>Na webu CZS a SKM je o tom informace:</a:t>
            </a:r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czs.muni.cz/en/student-from-abroad/international-student-guide</a:t>
            </a:r>
            <a:endParaRPr lang="cs-CZ" u="sng" dirty="0" smtClean="0"/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https://</a:t>
            </a:r>
            <a:r>
              <a:rPr lang="cs-CZ" u="sng" dirty="0" smtClean="0">
                <a:hlinkClick r:id="rId3"/>
              </a:rPr>
              <a:t>czs.muni.cz/en/student-from-abroad/international-student-guide/waste-collection-fee</a:t>
            </a:r>
            <a:endParaRPr lang="cs-CZ" u="sng" dirty="0" smtClean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85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Komunální odpad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Odpovědi z Právního odboru:</a:t>
            </a:r>
          </a:p>
          <a:p>
            <a:r>
              <a:rPr lang="cs-CZ" dirty="0" smtClean="0"/>
              <a:t>Kontaktní adresa hlášeného pobytu – není MU oprávněna sdělit</a:t>
            </a:r>
          </a:p>
          <a:p>
            <a:r>
              <a:rPr lang="cs-CZ" dirty="0" smtClean="0"/>
              <a:t>Datum počátku a ukončení studia – uvést dle evidence studia, včetně přerušení</a:t>
            </a:r>
          </a:p>
          <a:p>
            <a:r>
              <a:rPr lang="cs-CZ" dirty="0" smtClean="0"/>
              <a:t>Stipendia na podporu ubytování </a:t>
            </a:r>
            <a:r>
              <a:rPr lang="cs-CZ" dirty="0"/>
              <a:t>- ve věci paní XY Vám sděluji, že jmenovaná pobírala ubytovací stipendium v těchto obdobích: …… Více informací Vám nejsme oprávněni sdělit</a:t>
            </a:r>
            <a:endParaRPr lang="cs-CZ" dirty="0" smtClean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40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Nostrifikace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Použít vzor UK</a:t>
            </a:r>
          </a:p>
          <a:p>
            <a:r>
              <a:rPr lang="cs-CZ" dirty="0" smtClean="0"/>
              <a:t>EU střední školy – EQF4</a:t>
            </a:r>
          </a:p>
          <a:p>
            <a:r>
              <a:rPr lang="cs-CZ" dirty="0" smtClean="0"/>
              <a:t>CRP</a:t>
            </a:r>
          </a:p>
          <a:p>
            <a:r>
              <a:rPr lang="cs-CZ" dirty="0" smtClean="0"/>
              <a:t>Návrh na platformu pro všechny VŠ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1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 rotWithShape="1">
          <a:blip r:embed="rId2"/>
          <a:srcRect l="10042" t="12589" r="9574" b="15081"/>
          <a:stretch/>
        </p:blipFill>
        <p:spPr bwMode="auto">
          <a:xfrm>
            <a:off x="0" y="133165"/>
            <a:ext cx="12192001" cy="60723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833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BEGIN group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March </a:t>
            </a:r>
            <a:r>
              <a:rPr lang="en-GB" dirty="0">
                <a:solidFill>
                  <a:srgbClr val="FF0000"/>
                </a:solidFill>
              </a:rPr>
              <a:t>3</a:t>
            </a:r>
            <a:r>
              <a:rPr lang="en-GB" dirty="0"/>
              <a:t>  Grad Fair Moscow, Russia ( FI, ESF, FF, (FSS?))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March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dirty="0"/>
              <a:t> Grad Fair St. Petersburg, Russia (FI, ESF, FF, (FSS</a:t>
            </a:r>
            <a:r>
              <a:rPr lang="en-GB" dirty="0" smtClean="0"/>
              <a:t>?))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November </a:t>
            </a:r>
            <a:r>
              <a:rPr lang="en-GB" dirty="0">
                <a:solidFill>
                  <a:srgbClr val="FF0000"/>
                </a:solidFill>
              </a:rPr>
              <a:t>9</a:t>
            </a:r>
            <a:r>
              <a:rPr lang="en-GB" dirty="0"/>
              <a:t> New Delhi, India (ESF, </a:t>
            </a:r>
            <a:r>
              <a:rPr lang="en-GB" dirty="0" smtClean="0"/>
              <a:t>FI, LF)</a:t>
            </a: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November </a:t>
            </a:r>
            <a:r>
              <a:rPr lang="en-GB" dirty="0">
                <a:solidFill>
                  <a:srgbClr val="FF0000"/>
                </a:solidFill>
              </a:rPr>
              <a:t>12</a:t>
            </a:r>
            <a:r>
              <a:rPr lang="en-GB" dirty="0"/>
              <a:t> Bangalore, India (ESF, FI, </a:t>
            </a:r>
            <a:r>
              <a:rPr lang="en-GB" dirty="0" smtClean="0"/>
              <a:t>LF)</a:t>
            </a: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November </a:t>
            </a:r>
            <a:r>
              <a:rPr lang="en-GB" dirty="0">
                <a:solidFill>
                  <a:srgbClr val="FF0000"/>
                </a:solidFill>
              </a:rPr>
              <a:t>14 </a:t>
            </a:r>
            <a:r>
              <a:rPr lang="en-GB" dirty="0"/>
              <a:t>Bangkok, Thailand (ESF, FSS, </a:t>
            </a:r>
            <a:r>
              <a:rPr lang="en-GB" dirty="0" smtClean="0"/>
              <a:t>LF, FF</a:t>
            </a:r>
            <a:r>
              <a:rPr lang="en-GB" dirty="0"/>
              <a:t>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November </a:t>
            </a:r>
            <a:r>
              <a:rPr lang="en-GB" dirty="0">
                <a:solidFill>
                  <a:srgbClr val="FF0000"/>
                </a:solidFill>
              </a:rPr>
              <a:t>16 </a:t>
            </a:r>
            <a:r>
              <a:rPr lang="en-GB" dirty="0"/>
              <a:t>Hanoi, Vietnam (ESF, FSS, FF)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November </a:t>
            </a:r>
            <a:r>
              <a:rPr lang="en-GB" dirty="0">
                <a:solidFill>
                  <a:srgbClr val="FF0000"/>
                </a:solidFill>
              </a:rPr>
              <a:t>17 </a:t>
            </a:r>
            <a:r>
              <a:rPr lang="en-GB" dirty="0"/>
              <a:t>Ho Chi Minh City, Vietnam (ESF, FSS, FF)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08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Veletrhy</a:t>
            </a:r>
            <a:r>
              <a:rPr lang="en-GB" dirty="0" smtClean="0"/>
              <a:t> z DZS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NAFSA </a:t>
            </a:r>
            <a:r>
              <a:rPr lang="en-US" dirty="0" smtClean="0"/>
              <a:t>	</a:t>
            </a:r>
            <a:r>
              <a:rPr lang="cs-CZ" dirty="0" smtClean="0"/>
              <a:t>	</a:t>
            </a:r>
            <a:r>
              <a:rPr lang="en-US" dirty="0" smtClean="0"/>
              <a:t>25 – 31. 05. 2019</a:t>
            </a:r>
          </a:p>
          <a:p>
            <a:r>
              <a:rPr lang="en-US" dirty="0" smtClean="0"/>
              <a:t>EAIE		</a:t>
            </a:r>
            <a:r>
              <a:rPr lang="cs-CZ" dirty="0" smtClean="0"/>
              <a:t>	</a:t>
            </a:r>
            <a:r>
              <a:rPr lang="en-US" dirty="0" smtClean="0"/>
              <a:t>24 – 27. 09. 2019</a:t>
            </a:r>
          </a:p>
          <a:p>
            <a:r>
              <a:rPr lang="en-US" dirty="0" smtClean="0"/>
              <a:t>APAIE	</a:t>
            </a:r>
            <a:r>
              <a:rPr lang="cs-CZ" dirty="0" smtClean="0"/>
              <a:t>	</a:t>
            </a:r>
            <a:r>
              <a:rPr lang="en-US" dirty="0" smtClean="0"/>
              <a:t>25 – 29. 03. 2019</a:t>
            </a:r>
          </a:p>
          <a:p>
            <a:endParaRPr lang="en-US" dirty="0"/>
          </a:p>
          <a:p>
            <a:r>
              <a:rPr lang="en-US" dirty="0" smtClean="0"/>
              <a:t>Quito / Chile	11 – 13. 04. 2019</a:t>
            </a:r>
          </a:p>
          <a:p>
            <a:r>
              <a:rPr lang="en-US" dirty="0" smtClean="0"/>
              <a:t>Begin</a:t>
            </a:r>
            <a:r>
              <a:rPr lang="cs-CZ" dirty="0" smtClean="0"/>
              <a:t> Kazachstán</a:t>
            </a:r>
            <a:r>
              <a:rPr lang="en-US" dirty="0" smtClean="0"/>
              <a:t>	25 – 29. 09. </a:t>
            </a:r>
            <a:endParaRPr lang="cs-CZ" dirty="0" smtClean="0"/>
          </a:p>
          <a:p>
            <a:r>
              <a:rPr lang="cs-CZ" dirty="0" smtClean="0"/>
              <a:t>Čína			22 – 25. 10.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042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veletrhy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České centrum v Kyjevě		12 – 13. 04. 2019 	(Kyjev, Oděsa, 950+800eur)</a:t>
            </a:r>
          </a:p>
          <a:p>
            <a:r>
              <a:rPr lang="cs-CZ" dirty="0" smtClean="0"/>
              <a:t>USA + Kanada – která města, kdy?</a:t>
            </a:r>
          </a:p>
          <a:p>
            <a:r>
              <a:rPr lang="cs-CZ" dirty="0" smtClean="0"/>
              <a:t>LA – které státy, kdy?</a:t>
            </a:r>
          </a:p>
          <a:p>
            <a:endParaRPr lang="cs-CZ" dirty="0"/>
          </a:p>
          <a:p>
            <a:r>
              <a:rPr lang="cs-CZ" dirty="0" smtClean="0"/>
              <a:t>EU veletrhy:</a:t>
            </a:r>
          </a:p>
          <a:p>
            <a:pPr lvl="1"/>
            <a:r>
              <a:rPr lang="cs-CZ" dirty="0" smtClean="0"/>
              <a:t>Filipíny</a:t>
            </a:r>
            <a:endParaRPr lang="cs-CZ" dirty="0"/>
          </a:p>
          <a:p>
            <a:pPr lvl="1"/>
            <a:r>
              <a:rPr lang="cs-CZ" dirty="0" smtClean="0"/>
              <a:t>Thai Wan</a:t>
            </a:r>
          </a:p>
          <a:p>
            <a:pPr lvl="1"/>
            <a:r>
              <a:rPr lang="cs-CZ" dirty="0" smtClean="0"/>
              <a:t>Thajsko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89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Rozpo</a:t>
            </a:r>
            <a:r>
              <a:rPr lang="cs-CZ" dirty="0" smtClean="0"/>
              <a:t>čet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94323"/>
              </p:ext>
            </p:extLst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11007809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1343601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53173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Cena v EUR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Cena v Kč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545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Begin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group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r>
                        <a:rPr lang="cs-CZ" baseline="0" dirty="0" smtClean="0"/>
                        <a:t> 410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370</a:t>
                      </a:r>
                      <a:r>
                        <a:rPr lang="cs-CZ" baseline="0" dirty="0" smtClean="0"/>
                        <a:t> 000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342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 veletrhy CZS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235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StudyPortals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23 400 +</a:t>
                      </a:r>
                      <a:r>
                        <a:rPr lang="cs-CZ" baseline="0" dirty="0" smtClean="0"/>
                        <a:t> 10 000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600 000 /</a:t>
                      </a:r>
                      <a:r>
                        <a:rPr lang="cs-CZ" baseline="0" dirty="0" smtClean="0"/>
                        <a:t> 855 000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972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Veletrh</a:t>
                      </a:r>
                      <a:r>
                        <a:rPr lang="en-GB" dirty="0" smtClean="0"/>
                        <a:t>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Canada</a:t>
                      </a:r>
                      <a:r>
                        <a:rPr lang="cs-CZ" dirty="0" smtClean="0"/>
                        <a:t> / USA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r>
                        <a:rPr lang="en-US" dirty="0" smtClean="0"/>
                        <a:t>*</a:t>
                      </a:r>
                      <a:r>
                        <a:rPr lang="en-GB" dirty="0" smtClean="0"/>
                        <a:t>1680</a:t>
                      </a:r>
                      <a:r>
                        <a:rPr lang="en-GB" baseline="0" dirty="0" smtClean="0"/>
                        <a:t> = 6 720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175 000 / 350 000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77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Veletrh</a:t>
                      </a:r>
                      <a:r>
                        <a:rPr lang="en-GB" dirty="0" smtClean="0"/>
                        <a:t>y</a:t>
                      </a:r>
                      <a:r>
                        <a:rPr lang="cs-CZ" dirty="0" smtClean="0"/>
                        <a:t> 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4*1750 = 7 000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180 000 /</a:t>
                      </a:r>
                      <a:r>
                        <a:rPr lang="en-GB" baseline="0" dirty="0" smtClean="0"/>
                        <a:t> 360 000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26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Veletrhy EU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r>
                        <a:rPr lang="en-US" dirty="0" smtClean="0"/>
                        <a:t>*2100 = 4 200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110 000 / 220 000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768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Propagační</a:t>
                      </a:r>
                      <a:r>
                        <a:rPr lang="cs-CZ" baseline="0" dirty="0" smtClean="0"/>
                        <a:t> materiály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250</a:t>
                      </a:r>
                      <a:r>
                        <a:rPr lang="cs-CZ" baseline="0" dirty="0" smtClean="0"/>
                        <a:t>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50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Cestovn</a:t>
                      </a:r>
                      <a:r>
                        <a:rPr lang="cs-CZ" dirty="0" smtClean="0"/>
                        <a:t>é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1 800 000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165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r>
                        <a:rPr lang="cs-CZ" baseline="0" dirty="0" smtClean="0"/>
                        <a:t> 825 000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937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439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337</Words>
  <Application>Microsoft Office PowerPoint</Application>
  <PresentationFormat>Širokoúhlá obrazovka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IRO</vt:lpstr>
      <vt:lpstr>Komunální odpad</vt:lpstr>
      <vt:lpstr>Komunální odpad</vt:lpstr>
      <vt:lpstr>Nostrifikace</vt:lpstr>
      <vt:lpstr>Prezentace aplikace PowerPoint</vt:lpstr>
      <vt:lpstr>BEGIN group</vt:lpstr>
      <vt:lpstr>Veletrhy z DZS</vt:lpstr>
      <vt:lpstr>Další veletrhy</vt:lpstr>
      <vt:lpstr>Rozpočet</vt:lpstr>
      <vt:lpstr>Ostatní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IRO</dc:title>
  <dc:creator>Violeta Osouchová</dc:creator>
  <cp:lastModifiedBy>Radka Brolíková</cp:lastModifiedBy>
  <cp:revision>14</cp:revision>
  <dcterms:created xsi:type="dcterms:W3CDTF">2018-12-10T19:33:27Z</dcterms:created>
  <dcterms:modified xsi:type="dcterms:W3CDTF">2019-02-21T07:37:46Z</dcterms:modified>
</cp:coreProperties>
</file>