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8" r:id="rId19"/>
    <p:sldId id="278" r:id="rId20"/>
    <p:sldId id="279" r:id="rId21"/>
    <p:sldId id="280" r:id="rId22"/>
    <p:sldId id="260" r:id="rId23"/>
    <p:sldId id="261" r:id="rId24"/>
    <p:sldId id="281" r:id="rId25"/>
    <p:sldId id="282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53" d="100"/>
          <a:sy n="53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a Osouchová" userId="ed34efb3-1f6c-47a2-95e2-eebfdbabda41" providerId="ADAL" clId="{7DB74917-74F5-BC4D-A396-56F0517D64E8}"/>
    <pc:docChg chg="undo custSel addSld delSld modSld sldOrd">
      <pc:chgData name="Violeta Osouchová" userId="ed34efb3-1f6c-47a2-95e2-eebfdbabda41" providerId="ADAL" clId="{7DB74917-74F5-BC4D-A396-56F0517D64E8}" dt="2018-12-14T07:34:19.308" v="1080"/>
      <pc:docMkLst>
        <pc:docMk/>
      </pc:docMkLst>
      <pc:sldChg chg="modSp">
        <pc:chgData name="Violeta Osouchová" userId="ed34efb3-1f6c-47a2-95e2-eebfdbabda41" providerId="ADAL" clId="{7DB74917-74F5-BC4D-A396-56F0517D64E8}" dt="2018-12-14T07:33:08.728" v="1079" actId="20577"/>
        <pc:sldMkLst>
          <pc:docMk/>
          <pc:sldMk cId="3139420213" sldId="257"/>
        </pc:sldMkLst>
        <pc:spChg chg="mod">
          <ac:chgData name="Violeta Osouchová" userId="ed34efb3-1f6c-47a2-95e2-eebfdbabda41" providerId="ADAL" clId="{7DB74917-74F5-BC4D-A396-56F0517D64E8}" dt="2018-12-14T07:33:08.728" v="1079" actId="20577"/>
          <ac:spMkLst>
            <pc:docMk/>
            <pc:sldMk cId="3139420213" sldId="257"/>
            <ac:spMk id="3" creationId="{00000000-0000-0000-0000-000000000000}"/>
          </ac:spMkLst>
        </pc:spChg>
      </pc:sldChg>
      <pc:sldChg chg="modSp">
        <pc:chgData name="Violeta Osouchová" userId="ed34efb3-1f6c-47a2-95e2-eebfdbabda41" providerId="ADAL" clId="{7DB74917-74F5-BC4D-A396-56F0517D64E8}" dt="2018-12-14T07:08:56.631" v="659" actId="20577"/>
        <pc:sldMkLst>
          <pc:docMk/>
          <pc:sldMk cId="4288439921" sldId="258"/>
        </pc:sldMkLst>
        <pc:spChg chg="mod">
          <ac:chgData name="Violeta Osouchová" userId="ed34efb3-1f6c-47a2-95e2-eebfdbabda41" providerId="ADAL" clId="{7DB74917-74F5-BC4D-A396-56F0517D64E8}" dt="2018-12-14T07:08:56.631" v="659" actId="20577"/>
          <ac:spMkLst>
            <pc:docMk/>
            <pc:sldMk cId="4288439921" sldId="258"/>
            <ac:spMk id="3" creationId="{00000000-0000-0000-0000-000000000000}"/>
          </ac:spMkLst>
        </pc:spChg>
      </pc:sldChg>
      <pc:sldChg chg="modSp ord">
        <pc:chgData name="Violeta Osouchová" userId="ed34efb3-1f6c-47a2-95e2-eebfdbabda41" providerId="ADAL" clId="{7DB74917-74F5-BC4D-A396-56F0517D64E8}" dt="2018-12-14T06:17:45.578" v="126" actId="5793"/>
        <pc:sldMkLst>
          <pc:docMk/>
          <pc:sldMk cId="2141303690" sldId="262"/>
        </pc:sldMkLst>
        <pc:spChg chg="mod">
          <ac:chgData name="Violeta Osouchová" userId="ed34efb3-1f6c-47a2-95e2-eebfdbabda41" providerId="ADAL" clId="{7DB74917-74F5-BC4D-A396-56F0517D64E8}" dt="2018-12-14T06:17:45.578" v="126" actId="5793"/>
          <ac:spMkLst>
            <pc:docMk/>
            <pc:sldMk cId="2141303690" sldId="262"/>
            <ac:spMk id="3" creationId="{00000000-0000-0000-0000-000000000000}"/>
          </ac:spMkLst>
        </pc:spChg>
      </pc:sldChg>
      <pc:sldChg chg="del">
        <pc:chgData name="Violeta Osouchová" userId="ed34efb3-1f6c-47a2-95e2-eebfdbabda41" providerId="ADAL" clId="{7DB74917-74F5-BC4D-A396-56F0517D64E8}" dt="2018-12-14T07:32:51.663" v="1075" actId="2696"/>
        <pc:sldMkLst>
          <pc:docMk/>
          <pc:sldMk cId="2012294846" sldId="263"/>
        </pc:sldMkLst>
      </pc:sldChg>
      <pc:sldChg chg="modSp add">
        <pc:chgData name="Violeta Osouchová" userId="ed34efb3-1f6c-47a2-95e2-eebfdbabda41" providerId="ADAL" clId="{7DB74917-74F5-BC4D-A396-56F0517D64E8}" dt="2018-12-14T06:20:54.591" v="175" actId="20577"/>
        <pc:sldMkLst>
          <pc:docMk/>
          <pc:sldMk cId="591636436" sldId="265"/>
        </pc:sldMkLst>
        <pc:spChg chg="mod">
          <ac:chgData name="Violeta Osouchová" userId="ed34efb3-1f6c-47a2-95e2-eebfdbabda41" providerId="ADAL" clId="{7DB74917-74F5-BC4D-A396-56F0517D64E8}" dt="2018-12-14T06:19:50.982" v="128"/>
          <ac:spMkLst>
            <pc:docMk/>
            <pc:sldMk cId="591636436" sldId="265"/>
            <ac:spMk id="2" creationId="{FA50CD28-3689-DD4F-958C-5B2FFFA8EC42}"/>
          </ac:spMkLst>
        </pc:spChg>
        <pc:spChg chg="mod">
          <ac:chgData name="Violeta Osouchová" userId="ed34efb3-1f6c-47a2-95e2-eebfdbabda41" providerId="ADAL" clId="{7DB74917-74F5-BC4D-A396-56F0517D64E8}" dt="2018-12-14T06:20:54.591" v="175" actId="20577"/>
          <ac:spMkLst>
            <pc:docMk/>
            <pc:sldMk cId="591636436" sldId="265"/>
            <ac:spMk id="3" creationId="{4FE5A085-A207-1541-9D63-FC29F5442F8B}"/>
          </ac:spMkLst>
        </pc:spChg>
      </pc:sldChg>
      <pc:sldChg chg="addSp delSp modSp add mod">
        <pc:chgData name="Violeta Osouchová" userId="ed34efb3-1f6c-47a2-95e2-eebfdbabda41" providerId="ADAL" clId="{7DB74917-74F5-BC4D-A396-56F0517D64E8}" dt="2018-12-14T06:27:53.113" v="185" actId="14100"/>
        <pc:sldMkLst>
          <pc:docMk/>
          <pc:sldMk cId="1538989155" sldId="266"/>
        </pc:sldMkLst>
        <pc:spChg chg="del">
          <ac:chgData name="Violeta Osouchová" userId="ed34efb3-1f6c-47a2-95e2-eebfdbabda41" providerId="ADAL" clId="{7DB74917-74F5-BC4D-A396-56F0517D64E8}" dt="2018-12-14T06:21:06.591" v="177"/>
          <ac:spMkLst>
            <pc:docMk/>
            <pc:sldMk cId="1538989155" sldId="266"/>
            <ac:spMk id="2" creationId="{4E802930-2408-3C49-B211-48BAEE914B75}"/>
          </ac:spMkLst>
        </pc:spChg>
        <pc:spChg chg="del">
          <ac:chgData name="Violeta Osouchová" userId="ed34efb3-1f6c-47a2-95e2-eebfdbabda41" providerId="ADAL" clId="{7DB74917-74F5-BC4D-A396-56F0517D64E8}" dt="2018-12-14T06:21:06.591" v="177"/>
          <ac:spMkLst>
            <pc:docMk/>
            <pc:sldMk cId="1538989155" sldId="266"/>
            <ac:spMk id="3" creationId="{6D5645C9-CE19-284A-B763-FB9BACC352B8}"/>
          </ac:spMkLst>
        </pc:spChg>
        <pc:graphicFrameChg chg="add mod">
          <ac:chgData name="Violeta Osouchová" userId="ed34efb3-1f6c-47a2-95e2-eebfdbabda41" providerId="ADAL" clId="{7DB74917-74F5-BC4D-A396-56F0517D64E8}" dt="2018-12-14T06:27:53.113" v="185" actId="14100"/>
          <ac:graphicFrameMkLst>
            <pc:docMk/>
            <pc:sldMk cId="1538989155" sldId="266"/>
            <ac:graphicFrameMk id="5" creationId="{F4A9FA0D-C728-594D-B57F-821976120AEC}"/>
          </ac:graphicFrameMkLst>
        </pc:graphicFrameChg>
        <pc:picChg chg="add del mod">
          <ac:chgData name="Violeta Osouchová" userId="ed34efb3-1f6c-47a2-95e2-eebfdbabda41" providerId="ADAL" clId="{7DB74917-74F5-BC4D-A396-56F0517D64E8}" dt="2018-12-14T06:27:37.891" v="180" actId="478"/>
          <ac:picMkLst>
            <pc:docMk/>
            <pc:sldMk cId="1538989155" sldId="266"/>
            <ac:picMk id="4" creationId="{B8CD6824-3F0E-344F-8886-69BAF266D1AF}"/>
          </ac:picMkLst>
        </pc:picChg>
      </pc:sldChg>
      <pc:sldChg chg="addSp modSp add">
        <pc:chgData name="Violeta Osouchová" userId="ed34efb3-1f6c-47a2-95e2-eebfdbabda41" providerId="ADAL" clId="{7DB74917-74F5-BC4D-A396-56F0517D64E8}" dt="2018-12-14T06:30:38.656" v="214" actId="790"/>
        <pc:sldMkLst>
          <pc:docMk/>
          <pc:sldMk cId="181178745" sldId="267"/>
        </pc:sldMkLst>
        <pc:spChg chg="add mod">
          <ac:chgData name="Violeta Osouchová" userId="ed34efb3-1f6c-47a2-95e2-eebfdbabda41" providerId="ADAL" clId="{7DB74917-74F5-BC4D-A396-56F0517D64E8}" dt="2018-12-14T06:30:38.656" v="214" actId="790"/>
          <ac:spMkLst>
            <pc:docMk/>
            <pc:sldMk cId="181178745" sldId="267"/>
            <ac:spMk id="2" creationId="{127DCF44-8462-024D-8A78-436149EC1F4C}"/>
          </ac:spMkLst>
        </pc:spChg>
        <pc:spChg chg="add mod">
          <ac:chgData name="Violeta Osouchová" userId="ed34efb3-1f6c-47a2-95e2-eebfdbabda41" providerId="ADAL" clId="{7DB74917-74F5-BC4D-A396-56F0517D64E8}" dt="2018-12-14T06:30:03.652" v="213"/>
          <ac:spMkLst>
            <pc:docMk/>
            <pc:sldMk cId="181178745" sldId="267"/>
            <ac:spMk id="3" creationId="{DFA8CD9F-7BDD-6540-A21D-15460ECB587A}"/>
          </ac:spMkLst>
        </pc:spChg>
      </pc:sldChg>
      <pc:sldChg chg="modSp add">
        <pc:chgData name="Violeta Osouchová" userId="ed34efb3-1f6c-47a2-95e2-eebfdbabda41" providerId="ADAL" clId="{7DB74917-74F5-BC4D-A396-56F0517D64E8}" dt="2018-12-14T06:32:20.136" v="261" actId="20577"/>
        <pc:sldMkLst>
          <pc:docMk/>
          <pc:sldMk cId="3349693203" sldId="268"/>
        </pc:sldMkLst>
        <pc:spChg chg="mod">
          <ac:chgData name="Violeta Osouchová" userId="ed34efb3-1f6c-47a2-95e2-eebfdbabda41" providerId="ADAL" clId="{7DB74917-74F5-BC4D-A396-56F0517D64E8}" dt="2018-12-14T06:31:10.772" v="216"/>
          <ac:spMkLst>
            <pc:docMk/>
            <pc:sldMk cId="3349693203" sldId="268"/>
            <ac:spMk id="2" creationId="{35B4DD13-ECF8-C642-9322-89FEABB9E92E}"/>
          </ac:spMkLst>
        </pc:spChg>
        <pc:spChg chg="mod">
          <ac:chgData name="Violeta Osouchová" userId="ed34efb3-1f6c-47a2-95e2-eebfdbabda41" providerId="ADAL" clId="{7DB74917-74F5-BC4D-A396-56F0517D64E8}" dt="2018-12-14T06:32:20.136" v="261" actId="20577"/>
          <ac:spMkLst>
            <pc:docMk/>
            <pc:sldMk cId="3349693203" sldId="268"/>
            <ac:spMk id="3" creationId="{6C4A7F42-D2AE-B446-AD8A-36A0985C056E}"/>
          </ac:spMkLst>
        </pc:spChg>
      </pc:sldChg>
      <pc:sldChg chg="addSp delSp modSp add mod">
        <pc:chgData name="Violeta Osouchová" userId="ed34efb3-1f6c-47a2-95e2-eebfdbabda41" providerId="ADAL" clId="{7DB74917-74F5-BC4D-A396-56F0517D64E8}" dt="2018-12-14T06:34:37.636" v="270" actId="14100"/>
        <pc:sldMkLst>
          <pc:docMk/>
          <pc:sldMk cId="3377217293" sldId="269"/>
        </pc:sldMkLst>
        <pc:spChg chg="del">
          <ac:chgData name="Violeta Osouchová" userId="ed34efb3-1f6c-47a2-95e2-eebfdbabda41" providerId="ADAL" clId="{7DB74917-74F5-BC4D-A396-56F0517D64E8}" dt="2018-12-14T06:34:22.211" v="263"/>
          <ac:spMkLst>
            <pc:docMk/>
            <pc:sldMk cId="3377217293" sldId="269"/>
            <ac:spMk id="2" creationId="{D726D318-3AF0-324B-83E1-6249AE37D572}"/>
          </ac:spMkLst>
        </pc:spChg>
        <pc:spChg chg="del">
          <ac:chgData name="Violeta Osouchová" userId="ed34efb3-1f6c-47a2-95e2-eebfdbabda41" providerId="ADAL" clId="{7DB74917-74F5-BC4D-A396-56F0517D64E8}" dt="2018-12-14T06:34:22.211" v="263"/>
          <ac:spMkLst>
            <pc:docMk/>
            <pc:sldMk cId="3377217293" sldId="269"/>
            <ac:spMk id="3" creationId="{1675FB38-C45A-6341-BE2D-5A15EE19C9A0}"/>
          </ac:spMkLst>
        </pc:spChg>
        <pc:graphicFrameChg chg="add mod">
          <ac:chgData name="Violeta Osouchová" userId="ed34efb3-1f6c-47a2-95e2-eebfdbabda41" providerId="ADAL" clId="{7DB74917-74F5-BC4D-A396-56F0517D64E8}" dt="2018-12-14T06:34:37.636" v="270" actId="14100"/>
          <ac:graphicFrameMkLst>
            <pc:docMk/>
            <pc:sldMk cId="3377217293" sldId="269"/>
            <ac:graphicFrameMk id="4" creationId="{8C0F0795-07B1-3843-BE5D-9DCBFEFB81AB}"/>
          </ac:graphicFrameMkLst>
        </pc:graphicFrameChg>
      </pc:sldChg>
      <pc:sldChg chg="addSp modSp add">
        <pc:chgData name="Violeta Osouchová" userId="ed34efb3-1f6c-47a2-95e2-eebfdbabda41" providerId="ADAL" clId="{7DB74917-74F5-BC4D-A396-56F0517D64E8}" dt="2018-12-14T06:36:53.111" v="290" actId="20577"/>
        <pc:sldMkLst>
          <pc:docMk/>
          <pc:sldMk cId="2365281971" sldId="270"/>
        </pc:sldMkLst>
        <pc:spChg chg="add mod">
          <ac:chgData name="Violeta Osouchová" userId="ed34efb3-1f6c-47a2-95e2-eebfdbabda41" providerId="ADAL" clId="{7DB74917-74F5-BC4D-A396-56F0517D64E8}" dt="2018-12-14T06:36:53.111" v="290" actId="20577"/>
          <ac:spMkLst>
            <pc:docMk/>
            <pc:sldMk cId="2365281971" sldId="270"/>
            <ac:spMk id="2" creationId="{07098444-6D6B-C243-88C6-901D7935F671}"/>
          </ac:spMkLst>
        </pc:spChg>
        <pc:spChg chg="add mod">
          <ac:chgData name="Violeta Osouchová" userId="ed34efb3-1f6c-47a2-95e2-eebfdbabda41" providerId="ADAL" clId="{7DB74917-74F5-BC4D-A396-56F0517D64E8}" dt="2018-12-14T06:36:49.269" v="289"/>
          <ac:spMkLst>
            <pc:docMk/>
            <pc:sldMk cId="2365281971" sldId="270"/>
            <ac:spMk id="3" creationId="{5AFC31E6-1B8D-F046-93FE-CBFB8BDEC6FC}"/>
          </ac:spMkLst>
        </pc:spChg>
      </pc:sldChg>
      <pc:sldChg chg="modSp add">
        <pc:chgData name="Violeta Osouchová" userId="ed34efb3-1f6c-47a2-95e2-eebfdbabda41" providerId="ADAL" clId="{7DB74917-74F5-BC4D-A396-56F0517D64E8}" dt="2018-12-14T06:38:37.086" v="313" actId="20577"/>
        <pc:sldMkLst>
          <pc:docMk/>
          <pc:sldMk cId="2021420606" sldId="271"/>
        </pc:sldMkLst>
        <pc:spChg chg="mod">
          <ac:chgData name="Violeta Osouchová" userId="ed34efb3-1f6c-47a2-95e2-eebfdbabda41" providerId="ADAL" clId="{7DB74917-74F5-BC4D-A396-56F0517D64E8}" dt="2018-12-14T06:37:46.331" v="292"/>
          <ac:spMkLst>
            <pc:docMk/>
            <pc:sldMk cId="2021420606" sldId="271"/>
            <ac:spMk id="2" creationId="{4AF51C44-9C33-4243-9114-98950BED765B}"/>
          </ac:spMkLst>
        </pc:spChg>
        <pc:spChg chg="mod">
          <ac:chgData name="Violeta Osouchová" userId="ed34efb3-1f6c-47a2-95e2-eebfdbabda41" providerId="ADAL" clId="{7DB74917-74F5-BC4D-A396-56F0517D64E8}" dt="2018-12-14T06:38:37.086" v="313" actId="20577"/>
          <ac:spMkLst>
            <pc:docMk/>
            <pc:sldMk cId="2021420606" sldId="271"/>
            <ac:spMk id="3" creationId="{9F19E1F9-A0CC-BD48-A554-0E9A7AF33F29}"/>
          </ac:spMkLst>
        </pc:spChg>
      </pc:sldChg>
      <pc:sldChg chg="addSp delSp modSp add mod">
        <pc:chgData name="Violeta Osouchová" userId="ed34efb3-1f6c-47a2-95e2-eebfdbabda41" providerId="ADAL" clId="{7DB74917-74F5-BC4D-A396-56F0517D64E8}" dt="2018-12-14T06:40:22.824" v="320" actId="14100"/>
        <pc:sldMkLst>
          <pc:docMk/>
          <pc:sldMk cId="2979869264" sldId="272"/>
        </pc:sldMkLst>
        <pc:spChg chg="del">
          <ac:chgData name="Violeta Osouchová" userId="ed34efb3-1f6c-47a2-95e2-eebfdbabda41" providerId="ADAL" clId="{7DB74917-74F5-BC4D-A396-56F0517D64E8}" dt="2018-12-14T06:40:14.925" v="315"/>
          <ac:spMkLst>
            <pc:docMk/>
            <pc:sldMk cId="2979869264" sldId="272"/>
            <ac:spMk id="2" creationId="{9E4F47A2-D399-254D-8EF4-F9ED570BCC37}"/>
          </ac:spMkLst>
        </pc:spChg>
        <pc:spChg chg="del">
          <ac:chgData name="Violeta Osouchová" userId="ed34efb3-1f6c-47a2-95e2-eebfdbabda41" providerId="ADAL" clId="{7DB74917-74F5-BC4D-A396-56F0517D64E8}" dt="2018-12-14T06:40:14.925" v="315"/>
          <ac:spMkLst>
            <pc:docMk/>
            <pc:sldMk cId="2979869264" sldId="272"/>
            <ac:spMk id="3" creationId="{DFA47E89-70FB-454B-AD6B-DD5F640B51BC}"/>
          </ac:spMkLst>
        </pc:spChg>
        <pc:graphicFrameChg chg="add mod">
          <ac:chgData name="Violeta Osouchová" userId="ed34efb3-1f6c-47a2-95e2-eebfdbabda41" providerId="ADAL" clId="{7DB74917-74F5-BC4D-A396-56F0517D64E8}" dt="2018-12-14T06:40:22.824" v="320" actId="14100"/>
          <ac:graphicFrameMkLst>
            <pc:docMk/>
            <pc:sldMk cId="2979869264" sldId="272"/>
            <ac:graphicFrameMk id="4" creationId="{4248EF14-349C-6040-9B9F-240B8B7D917A}"/>
          </ac:graphicFrameMkLst>
        </pc:graphicFrameChg>
      </pc:sldChg>
      <pc:sldChg chg="addSp modSp add">
        <pc:chgData name="Violeta Osouchová" userId="ed34efb3-1f6c-47a2-95e2-eebfdbabda41" providerId="ADAL" clId="{7DB74917-74F5-BC4D-A396-56F0517D64E8}" dt="2018-12-14T06:41:50.017" v="366" actId="20577"/>
        <pc:sldMkLst>
          <pc:docMk/>
          <pc:sldMk cId="139890255" sldId="273"/>
        </pc:sldMkLst>
        <pc:spChg chg="add mod">
          <ac:chgData name="Violeta Osouchová" userId="ed34efb3-1f6c-47a2-95e2-eebfdbabda41" providerId="ADAL" clId="{7DB74917-74F5-BC4D-A396-56F0517D64E8}" dt="2018-12-14T06:41:05.626" v="323"/>
          <ac:spMkLst>
            <pc:docMk/>
            <pc:sldMk cId="139890255" sldId="273"/>
            <ac:spMk id="2" creationId="{130BAE0F-66F8-3C4B-98D0-81AC7602943C}"/>
          </ac:spMkLst>
        </pc:spChg>
        <pc:spChg chg="add mod">
          <ac:chgData name="Violeta Osouchová" userId="ed34efb3-1f6c-47a2-95e2-eebfdbabda41" providerId="ADAL" clId="{7DB74917-74F5-BC4D-A396-56F0517D64E8}" dt="2018-12-14T06:41:50.017" v="366" actId="20577"/>
          <ac:spMkLst>
            <pc:docMk/>
            <pc:sldMk cId="139890255" sldId="273"/>
            <ac:spMk id="3" creationId="{EDFEEC20-91E2-AA46-B074-EDAC222CCEF2}"/>
          </ac:spMkLst>
        </pc:spChg>
      </pc:sldChg>
      <pc:sldChg chg="addSp delSp modSp add mod">
        <pc:chgData name="Violeta Osouchová" userId="ed34efb3-1f6c-47a2-95e2-eebfdbabda41" providerId="ADAL" clId="{7DB74917-74F5-BC4D-A396-56F0517D64E8}" dt="2018-12-14T06:43:35.359" v="374" actId="1076"/>
        <pc:sldMkLst>
          <pc:docMk/>
          <pc:sldMk cId="701652073" sldId="274"/>
        </pc:sldMkLst>
        <pc:spChg chg="del">
          <ac:chgData name="Violeta Osouchová" userId="ed34efb3-1f6c-47a2-95e2-eebfdbabda41" providerId="ADAL" clId="{7DB74917-74F5-BC4D-A396-56F0517D64E8}" dt="2018-12-14T06:43:22.265" v="368"/>
          <ac:spMkLst>
            <pc:docMk/>
            <pc:sldMk cId="701652073" sldId="274"/>
            <ac:spMk id="2" creationId="{40F8D261-9FD4-324C-AFD7-6D6532038171}"/>
          </ac:spMkLst>
        </pc:spChg>
        <pc:spChg chg="del">
          <ac:chgData name="Violeta Osouchová" userId="ed34efb3-1f6c-47a2-95e2-eebfdbabda41" providerId="ADAL" clId="{7DB74917-74F5-BC4D-A396-56F0517D64E8}" dt="2018-12-14T06:43:22.265" v="368"/>
          <ac:spMkLst>
            <pc:docMk/>
            <pc:sldMk cId="701652073" sldId="274"/>
            <ac:spMk id="3" creationId="{A264F7D0-C5B7-4D4E-A963-A9EE25E011F5}"/>
          </ac:spMkLst>
        </pc:spChg>
        <pc:graphicFrameChg chg="add mod">
          <ac:chgData name="Violeta Osouchová" userId="ed34efb3-1f6c-47a2-95e2-eebfdbabda41" providerId="ADAL" clId="{7DB74917-74F5-BC4D-A396-56F0517D64E8}" dt="2018-12-14T06:43:35.359" v="374" actId="1076"/>
          <ac:graphicFrameMkLst>
            <pc:docMk/>
            <pc:sldMk cId="701652073" sldId="274"/>
            <ac:graphicFrameMk id="4" creationId="{19BD154A-1022-D44B-AD93-F22675DB4F14}"/>
          </ac:graphicFrameMkLst>
        </pc:graphicFrameChg>
      </pc:sldChg>
      <pc:sldChg chg="addSp modSp add">
        <pc:chgData name="Violeta Osouchová" userId="ed34efb3-1f6c-47a2-95e2-eebfdbabda41" providerId="ADAL" clId="{7DB74917-74F5-BC4D-A396-56F0517D64E8}" dt="2018-12-14T06:45:23.523" v="395" actId="20577"/>
        <pc:sldMkLst>
          <pc:docMk/>
          <pc:sldMk cId="803779920" sldId="275"/>
        </pc:sldMkLst>
        <pc:spChg chg="add mod">
          <ac:chgData name="Violeta Osouchová" userId="ed34efb3-1f6c-47a2-95e2-eebfdbabda41" providerId="ADAL" clId="{7DB74917-74F5-BC4D-A396-56F0517D64E8}" dt="2018-12-14T06:44:52.634" v="384" actId="20577"/>
          <ac:spMkLst>
            <pc:docMk/>
            <pc:sldMk cId="803779920" sldId="275"/>
            <ac:spMk id="2" creationId="{0C597DF3-23E0-E44D-919A-2D768B24AF32}"/>
          </ac:spMkLst>
        </pc:spChg>
        <pc:spChg chg="add mod">
          <ac:chgData name="Violeta Osouchová" userId="ed34efb3-1f6c-47a2-95e2-eebfdbabda41" providerId="ADAL" clId="{7DB74917-74F5-BC4D-A396-56F0517D64E8}" dt="2018-12-14T06:45:23.523" v="395" actId="20577"/>
          <ac:spMkLst>
            <pc:docMk/>
            <pc:sldMk cId="803779920" sldId="275"/>
            <ac:spMk id="3" creationId="{4B2B7CBE-BC80-AF48-8262-1C47F8464CFE}"/>
          </ac:spMkLst>
        </pc:spChg>
      </pc:sldChg>
      <pc:sldChg chg="addSp delSp modSp add mod">
        <pc:chgData name="Violeta Osouchová" userId="ed34efb3-1f6c-47a2-95e2-eebfdbabda41" providerId="ADAL" clId="{7DB74917-74F5-BC4D-A396-56F0517D64E8}" dt="2018-12-14T06:46:47.279" v="402" actId="14100"/>
        <pc:sldMkLst>
          <pc:docMk/>
          <pc:sldMk cId="3226381875" sldId="276"/>
        </pc:sldMkLst>
        <pc:spChg chg="del">
          <ac:chgData name="Violeta Osouchová" userId="ed34efb3-1f6c-47a2-95e2-eebfdbabda41" providerId="ADAL" clId="{7DB74917-74F5-BC4D-A396-56F0517D64E8}" dt="2018-12-14T06:46:35.840" v="397"/>
          <ac:spMkLst>
            <pc:docMk/>
            <pc:sldMk cId="3226381875" sldId="276"/>
            <ac:spMk id="2" creationId="{6791D206-9039-AD4F-B74B-0DD8A3654388}"/>
          </ac:spMkLst>
        </pc:spChg>
        <pc:spChg chg="del">
          <ac:chgData name="Violeta Osouchová" userId="ed34efb3-1f6c-47a2-95e2-eebfdbabda41" providerId="ADAL" clId="{7DB74917-74F5-BC4D-A396-56F0517D64E8}" dt="2018-12-14T06:46:35.840" v="397"/>
          <ac:spMkLst>
            <pc:docMk/>
            <pc:sldMk cId="3226381875" sldId="276"/>
            <ac:spMk id="3" creationId="{8B5A1306-6EB9-F64A-82EC-503C3D0178B1}"/>
          </ac:spMkLst>
        </pc:spChg>
        <pc:graphicFrameChg chg="add mod">
          <ac:chgData name="Violeta Osouchová" userId="ed34efb3-1f6c-47a2-95e2-eebfdbabda41" providerId="ADAL" clId="{7DB74917-74F5-BC4D-A396-56F0517D64E8}" dt="2018-12-14T06:46:47.279" v="402" actId="14100"/>
          <ac:graphicFrameMkLst>
            <pc:docMk/>
            <pc:sldMk cId="3226381875" sldId="276"/>
            <ac:graphicFrameMk id="4" creationId="{D7F81697-A763-D04D-9219-2C51C28835AB}"/>
          </ac:graphicFrameMkLst>
        </pc:graphicFrameChg>
      </pc:sldChg>
      <pc:sldChg chg="addSp modSp add">
        <pc:chgData name="Violeta Osouchová" userId="ed34efb3-1f6c-47a2-95e2-eebfdbabda41" providerId="ADAL" clId="{7DB74917-74F5-BC4D-A396-56F0517D64E8}" dt="2018-12-14T06:50:12.381" v="430"/>
        <pc:sldMkLst>
          <pc:docMk/>
          <pc:sldMk cId="2597209657" sldId="277"/>
        </pc:sldMkLst>
        <pc:spChg chg="add mod">
          <ac:chgData name="Violeta Osouchová" userId="ed34efb3-1f6c-47a2-95e2-eebfdbabda41" providerId="ADAL" clId="{7DB74917-74F5-BC4D-A396-56F0517D64E8}" dt="2018-12-14T06:48:28.847" v="416" actId="20577"/>
          <ac:spMkLst>
            <pc:docMk/>
            <pc:sldMk cId="2597209657" sldId="277"/>
            <ac:spMk id="2" creationId="{B0207925-2BEA-D84B-AE49-B713CD7C4CA1}"/>
          </ac:spMkLst>
        </pc:spChg>
        <pc:spChg chg="add mod">
          <ac:chgData name="Violeta Osouchová" userId="ed34efb3-1f6c-47a2-95e2-eebfdbabda41" providerId="ADAL" clId="{7DB74917-74F5-BC4D-A396-56F0517D64E8}" dt="2018-12-14T06:50:12.381" v="430"/>
          <ac:spMkLst>
            <pc:docMk/>
            <pc:sldMk cId="2597209657" sldId="277"/>
            <ac:spMk id="3" creationId="{77F05A8B-80F1-874F-8EBC-3CAF3A967E1E}"/>
          </ac:spMkLst>
        </pc:spChg>
      </pc:sldChg>
      <pc:sldChg chg="modSp add">
        <pc:chgData name="Violeta Osouchová" userId="ed34efb3-1f6c-47a2-95e2-eebfdbabda41" providerId="ADAL" clId="{7DB74917-74F5-BC4D-A396-56F0517D64E8}" dt="2018-12-14T07:15:35.873" v="757" actId="20577"/>
        <pc:sldMkLst>
          <pc:docMk/>
          <pc:sldMk cId="3415181924" sldId="278"/>
        </pc:sldMkLst>
        <pc:spChg chg="mod">
          <ac:chgData name="Violeta Osouchová" userId="ed34efb3-1f6c-47a2-95e2-eebfdbabda41" providerId="ADAL" clId="{7DB74917-74F5-BC4D-A396-56F0517D64E8}" dt="2018-12-14T07:09:44.781" v="673" actId="20577"/>
          <ac:spMkLst>
            <pc:docMk/>
            <pc:sldMk cId="3415181924" sldId="278"/>
            <ac:spMk id="2" creationId="{7FA00668-C8FB-3F40-AE01-A3B1B2933575}"/>
          </ac:spMkLst>
        </pc:spChg>
        <pc:spChg chg="mod">
          <ac:chgData name="Violeta Osouchová" userId="ed34efb3-1f6c-47a2-95e2-eebfdbabda41" providerId="ADAL" clId="{7DB74917-74F5-BC4D-A396-56F0517D64E8}" dt="2018-12-14T07:15:35.873" v="757" actId="20577"/>
          <ac:spMkLst>
            <pc:docMk/>
            <pc:sldMk cId="3415181924" sldId="278"/>
            <ac:spMk id="3" creationId="{2A1E3BC9-9C3F-1A4A-8572-3CC320F7B208}"/>
          </ac:spMkLst>
        </pc:spChg>
      </pc:sldChg>
      <pc:sldChg chg="modSp add">
        <pc:chgData name="Violeta Osouchová" userId="ed34efb3-1f6c-47a2-95e2-eebfdbabda41" providerId="ADAL" clId="{7DB74917-74F5-BC4D-A396-56F0517D64E8}" dt="2018-12-14T07:28:47.651" v="858" actId="20577"/>
        <pc:sldMkLst>
          <pc:docMk/>
          <pc:sldMk cId="2023891271" sldId="279"/>
        </pc:sldMkLst>
        <pc:spChg chg="mod">
          <ac:chgData name="Violeta Osouchová" userId="ed34efb3-1f6c-47a2-95e2-eebfdbabda41" providerId="ADAL" clId="{7DB74917-74F5-BC4D-A396-56F0517D64E8}" dt="2018-12-14T07:28:47.651" v="858" actId="20577"/>
          <ac:spMkLst>
            <pc:docMk/>
            <pc:sldMk cId="2023891271" sldId="279"/>
            <ac:spMk id="3" creationId="{2A1E3BC9-9C3F-1A4A-8572-3CC320F7B208}"/>
          </ac:spMkLst>
        </pc:spChg>
      </pc:sldChg>
      <pc:sldChg chg="modSp add">
        <pc:chgData name="Violeta Osouchová" userId="ed34efb3-1f6c-47a2-95e2-eebfdbabda41" providerId="ADAL" clId="{7DB74917-74F5-BC4D-A396-56F0517D64E8}" dt="2018-12-14T07:32:29.737" v="1074" actId="313"/>
        <pc:sldMkLst>
          <pc:docMk/>
          <pc:sldMk cId="3966536867" sldId="280"/>
        </pc:sldMkLst>
        <pc:spChg chg="mod">
          <ac:chgData name="Violeta Osouchová" userId="ed34efb3-1f6c-47a2-95e2-eebfdbabda41" providerId="ADAL" clId="{7DB74917-74F5-BC4D-A396-56F0517D64E8}" dt="2018-12-14T07:29:05.452" v="880" actId="20577"/>
          <ac:spMkLst>
            <pc:docMk/>
            <pc:sldMk cId="3966536867" sldId="280"/>
            <ac:spMk id="2" creationId="{34E10225-82DD-5A45-83B1-F53FE4F3DECD}"/>
          </ac:spMkLst>
        </pc:spChg>
        <pc:spChg chg="mod">
          <ac:chgData name="Violeta Osouchová" userId="ed34efb3-1f6c-47a2-95e2-eebfdbabda41" providerId="ADAL" clId="{7DB74917-74F5-BC4D-A396-56F0517D64E8}" dt="2018-12-14T07:32:29.737" v="1074" actId="313"/>
          <ac:spMkLst>
            <pc:docMk/>
            <pc:sldMk cId="3966536867" sldId="280"/>
            <ac:spMk id="3" creationId="{04857533-7E72-9841-A407-0DE3E0BD64D6}"/>
          </ac:spMkLst>
        </pc:spChg>
      </pc:sldChg>
      <pc:sldChg chg="add">
        <pc:chgData name="Violeta Osouchová" userId="ed34efb3-1f6c-47a2-95e2-eebfdbabda41" providerId="ADAL" clId="{7DB74917-74F5-BC4D-A396-56F0517D64E8}" dt="2018-12-14T07:34:19.308" v="1080"/>
        <pc:sldMkLst>
          <pc:docMk/>
          <pc:sldMk cId="2857769938" sldId="281"/>
        </pc:sldMkLst>
      </pc:sldChg>
      <pc:sldChg chg="add">
        <pc:chgData name="Violeta Osouchová" userId="ed34efb3-1f6c-47a2-95e2-eebfdbabda41" providerId="ADAL" clId="{7DB74917-74F5-BC4D-A396-56F0517D64E8}" dt="2018-12-14T07:34:19.308" v="1080"/>
        <pc:sldMkLst>
          <pc:docMk/>
          <pc:sldMk cId="141787933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1B-B245-AC46-5CBAE4E6ABB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1B-B245-AC46-5CBAE4E6ABBB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1B-B245-AC46-5CBAE4E6ABBB}"/>
              </c:ext>
            </c:extLst>
          </c:dPt>
          <c:cat>
            <c:strRef>
              <c:f>Sheet1!$A$2:$A$11</c:f>
              <c:strCache>
                <c:ptCount val="10"/>
                <c:pt idx="0">
                  <c:v>Educational internet portals</c:v>
                </c:pt>
                <c:pt idx="1">
                  <c:v>Masaryk University social network</c:v>
                </c:pt>
                <c:pt idx="2">
                  <c:v>Recommendation from a friend</c:v>
                </c:pt>
                <c:pt idx="3">
                  <c:v>Educational trade fair</c:v>
                </c:pt>
                <c:pt idx="4">
                  <c:v>Through an agent </c:v>
                </c:pt>
                <c:pt idx="5">
                  <c:v>Lecture by a teacher from MU</c:v>
                </c:pt>
                <c:pt idx="6">
                  <c:v>Teacher of member of staff in your secondary school or university</c:v>
                </c:pt>
                <c:pt idx="7">
                  <c:v>Advert or article in the press</c:v>
                </c:pt>
                <c:pt idx="8">
                  <c:v>Advert or article on the internet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7</c:v>
                </c:pt>
                <c:pt idx="2">
                  <c:v>16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5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1B-B245-AC46-5CBAE4E6A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05551"/>
        <c:axId val="18082223"/>
      </c:barChart>
      <c:catAx>
        <c:axId val="1830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082223"/>
        <c:crosses val="autoZero"/>
        <c:auto val="1"/>
        <c:lblAlgn val="ctr"/>
        <c:lblOffset val="100"/>
        <c:noMultiLvlLbl val="0"/>
      </c:catAx>
      <c:valAx>
        <c:axId val="18082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0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F3-F84B-9563-AC041496BB8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F3-F84B-9563-AC041496BB8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F3-F84B-9563-AC041496BB82}"/>
              </c:ext>
            </c:extLst>
          </c:dPt>
          <c:cat>
            <c:strRef>
              <c:f>Sheet1!$A$22:$A$31</c:f>
              <c:strCache>
                <c:ptCount val="10"/>
                <c:pt idx="0">
                  <c:v>The range of study programmes</c:v>
                </c:pt>
                <c:pt idx="1">
                  <c:v>Opportunities for research</c:v>
                </c:pt>
                <c:pt idx="2">
                  <c:v>The reputation of Masaryk University</c:v>
                </c:pt>
                <c:pt idx="3">
                  <c:v>On the basis of an interview and discussion with a teacher from MU</c:v>
                </c:pt>
                <c:pt idx="4">
                  <c:v>An encounter with a specific person – teacher, fellow student, …</c:v>
                </c:pt>
                <c:pt idx="5">
                  <c:v>Future employment prospects</c:v>
                </c:pt>
                <c:pt idx="6">
                  <c:v>Study without fees</c:v>
                </c:pt>
                <c:pt idx="7">
                  <c:v>Previous experience</c:v>
                </c:pt>
                <c:pt idx="8">
                  <c:v>Student life</c:v>
                </c:pt>
                <c:pt idx="9">
                  <c:v>Other reason </c:v>
                </c:pt>
              </c:strCache>
            </c:strRef>
          </c:cat>
          <c:val>
            <c:numRef>
              <c:f>Sheet1!$B$22:$B$31</c:f>
              <c:numCache>
                <c:formatCode>General</c:formatCode>
                <c:ptCount val="10"/>
                <c:pt idx="0">
                  <c:v>38</c:v>
                </c:pt>
                <c:pt idx="1">
                  <c:v>36</c:v>
                </c:pt>
                <c:pt idx="2">
                  <c:v>39</c:v>
                </c:pt>
                <c:pt idx="3">
                  <c:v>6</c:v>
                </c:pt>
                <c:pt idx="4">
                  <c:v>6</c:v>
                </c:pt>
                <c:pt idx="5">
                  <c:v>20</c:v>
                </c:pt>
                <c:pt idx="6">
                  <c:v>12</c:v>
                </c:pt>
                <c:pt idx="7">
                  <c:v>1</c:v>
                </c:pt>
                <c:pt idx="8">
                  <c:v>17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F3-F84B-9563-AC041496B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22543"/>
        <c:axId val="20604671"/>
      </c:barChart>
      <c:catAx>
        <c:axId val="2242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604671"/>
        <c:crosses val="autoZero"/>
        <c:auto val="1"/>
        <c:lblAlgn val="ctr"/>
        <c:lblOffset val="100"/>
        <c:noMultiLvlLbl val="0"/>
      </c:catAx>
      <c:valAx>
        <c:axId val="2060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4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C-E840-8A74-AB48D85AE87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2C-E840-8A74-AB48D85AE87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2C-E840-8A74-AB48D85AE871}"/>
              </c:ext>
            </c:extLst>
          </c:dPt>
          <c:cat>
            <c:strRef>
              <c:f>Sheet1!$A$41:$A$45</c:f>
              <c:strCache>
                <c:ptCount val="5"/>
                <c:pt idx="0">
                  <c:v>No</c:v>
                </c:pt>
                <c:pt idx="1">
                  <c:v>Yes, especially the city of Brno</c:v>
                </c:pt>
                <c:pt idx="2">
                  <c:v>Yes, especially the region of South Moravia</c:v>
                </c:pt>
                <c:pt idx="3">
                  <c:v>Yes, especially the Czech Republic</c:v>
                </c:pt>
                <c:pt idx="4">
                  <c:v>Yes, especially Central Europe</c:v>
                </c:pt>
              </c:strCache>
            </c:strRef>
          </c:cat>
          <c:val>
            <c:numRef>
              <c:f>Sheet1!$B$41:$B$45</c:f>
              <c:numCache>
                <c:formatCode>General</c:formatCode>
                <c:ptCount val="5"/>
                <c:pt idx="0">
                  <c:v>7</c:v>
                </c:pt>
                <c:pt idx="1">
                  <c:v>31</c:v>
                </c:pt>
                <c:pt idx="2">
                  <c:v>1</c:v>
                </c:pt>
                <c:pt idx="3">
                  <c:v>19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2C-E840-8A74-AB48D85A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72895"/>
        <c:axId val="22223023"/>
      </c:barChart>
      <c:catAx>
        <c:axId val="2277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223023"/>
        <c:crosses val="autoZero"/>
        <c:auto val="1"/>
        <c:lblAlgn val="ctr"/>
        <c:lblOffset val="100"/>
        <c:noMultiLvlLbl val="0"/>
      </c:catAx>
      <c:valAx>
        <c:axId val="2222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77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0-2145-A0F4-E52FF9EB29B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0-2145-A0F4-E52FF9EB29B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80-2145-A0F4-E52FF9EB29B9}"/>
              </c:ext>
            </c:extLst>
          </c:dPt>
          <c:cat>
            <c:strRef>
              <c:f>Sheet1!$A$56:$A$64</c:f>
              <c:strCache>
                <c:ptCount val="9"/>
                <c:pt idx="0">
                  <c:v>Study and employment opportunities</c:v>
                </c:pt>
                <c:pt idx="1">
                  <c:v>Quality of life and opportunities for recreation</c:v>
                </c:pt>
                <c:pt idx="2">
                  <c:v>University city</c:v>
                </c:pt>
                <c:pt idx="3">
                  <c:v>Centre of research and technology</c:v>
                </c:pt>
                <c:pt idx="4">
                  <c:v>Slavic country</c:v>
                </c:pt>
                <c:pt idx="5">
                  <c:v>Low cost of living</c:v>
                </c:pt>
                <c:pt idx="6">
                  <c:v>Good starting point for travel</c:v>
                </c:pt>
                <c:pt idx="7">
                  <c:v>Personal reasons – specific fellow student, friend, …</c:v>
                </c:pt>
                <c:pt idx="8">
                  <c:v>Other reason (please specify):</c:v>
                </c:pt>
              </c:strCache>
            </c:strRef>
          </c:cat>
          <c:val>
            <c:numRef>
              <c:f>Sheet1!$B$56:$B$64</c:f>
              <c:numCache>
                <c:formatCode>General</c:formatCode>
                <c:ptCount val="9"/>
                <c:pt idx="0">
                  <c:v>30</c:v>
                </c:pt>
                <c:pt idx="1">
                  <c:v>27</c:v>
                </c:pt>
                <c:pt idx="2">
                  <c:v>23</c:v>
                </c:pt>
                <c:pt idx="3">
                  <c:v>22</c:v>
                </c:pt>
                <c:pt idx="4">
                  <c:v>8</c:v>
                </c:pt>
                <c:pt idx="5">
                  <c:v>32</c:v>
                </c:pt>
                <c:pt idx="6">
                  <c:v>9</c:v>
                </c:pt>
                <c:pt idx="7">
                  <c:v>6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80-2145-A0F4-E52FF9EB2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167600"/>
        <c:axId val="22389887"/>
      </c:barChart>
      <c:catAx>
        <c:axId val="214516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389887"/>
        <c:crosses val="autoZero"/>
        <c:auto val="1"/>
        <c:lblAlgn val="ctr"/>
        <c:lblOffset val="100"/>
        <c:noMultiLvlLbl val="0"/>
      </c:catAx>
      <c:valAx>
        <c:axId val="2238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4516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E-884B-AEB4-0EA78160D6A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E-884B-AEB4-0EA78160D6A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FE-884B-AEB4-0EA78160D6AC}"/>
              </c:ext>
            </c:extLst>
          </c:dPt>
          <c:cat>
            <c:strRef>
              <c:f>Sheet1!$A$73:$A$75</c:f>
              <c:strCache>
                <c:ptCount val="3"/>
                <c:pt idx="0">
                  <c:v>I made use in particular of information on the website www.muni.cz</c:v>
                </c:pt>
                <c:pt idx="1">
                  <c:v>I made use in particular of information on the faculty website</c:v>
                </c:pt>
                <c:pt idx="2">
                  <c:v>I valued the support I received from university staff</c:v>
                </c:pt>
              </c:strCache>
            </c:strRef>
          </c:cat>
          <c:val>
            <c:numRef>
              <c:f>Sheet1!$B$73:$B$75</c:f>
              <c:numCache>
                <c:formatCode>General</c:formatCode>
                <c:ptCount val="3"/>
                <c:pt idx="0">
                  <c:v>42</c:v>
                </c:pt>
                <c:pt idx="1">
                  <c:v>27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FE-884B-AEB4-0EA78160D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026016"/>
        <c:axId val="21727487"/>
      </c:barChart>
      <c:catAx>
        <c:axId val="214302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27487"/>
        <c:crosses val="autoZero"/>
        <c:auto val="1"/>
        <c:lblAlgn val="ctr"/>
        <c:lblOffset val="100"/>
        <c:noMultiLvlLbl val="0"/>
      </c:catAx>
      <c:valAx>
        <c:axId val="2172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4302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4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5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5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8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6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C690-AFB0-4489-9593-BDB418AA2CB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730F0-2913-48DB-AD29-20DB8140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Setkání IRO 14.12.2018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0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8444-6D6B-C243-88C6-901D7935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Comments</a:t>
            </a:r>
            <a:r>
              <a:rPr lang="cs-CZ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31E6-1B8D-F046-93FE-CBFB8BDEC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Cheap</a:t>
            </a:r>
            <a:r>
              <a:rPr lang="cs-CZ" dirty="0"/>
              <a:t> </a:t>
            </a:r>
            <a:r>
              <a:rPr lang="cs-CZ" dirty="0" err="1"/>
              <a:t>fees</a:t>
            </a:r>
            <a:endParaRPr lang="cs-CZ" dirty="0"/>
          </a:p>
          <a:p>
            <a:r>
              <a:rPr lang="cs-CZ" dirty="0"/>
              <a:t>Masaryk university </a:t>
            </a:r>
            <a:r>
              <a:rPr lang="cs-CZ" dirty="0" err="1"/>
              <a:t>offers</a:t>
            </a:r>
            <a:r>
              <a:rPr lang="cs-CZ" dirty="0"/>
              <a:t> a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perfectly</a:t>
            </a:r>
            <a:r>
              <a:rPr lang="cs-CZ" dirty="0"/>
              <a:t> </a:t>
            </a:r>
            <a:r>
              <a:rPr lang="cs-CZ" dirty="0" err="1"/>
              <a:t>aligned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i study in my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.</a:t>
            </a:r>
          </a:p>
          <a:p>
            <a:r>
              <a:rPr lang="cs-CZ" dirty="0" err="1"/>
              <a:t>interested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faculty</a:t>
            </a:r>
            <a:r>
              <a:rPr lang="cs-CZ" dirty="0"/>
              <a:t> profile,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curriculum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to study </a:t>
            </a:r>
            <a:r>
              <a:rPr lang="cs-CZ" dirty="0" err="1"/>
              <a:t>two</a:t>
            </a:r>
            <a:r>
              <a:rPr lang="cs-CZ" dirty="0"/>
              <a:t> and more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saw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culturally</a:t>
            </a:r>
            <a:r>
              <a:rPr lang="cs-CZ" dirty="0"/>
              <a:t> and </a:t>
            </a:r>
            <a:r>
              <a:rPr lang="cs-CZ" dirty="0" err="1"/>
              <a:t>historically</a:t>
            </a:r>
            <a:r>
              <a:rPr lang="cs-CZ" dirty="0"/>
              <a:t>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Czechia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Youtube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: </a:t>
            </a:r>
            <a:r>
              <a:rPr lang="cs-CZ" dirty="0" err="1"/>
              <a:t>Honest</a:t>
            </a:r>
            <a:r>
              <a:rPr lang="cs-CZ" dirty="0"/>
              <a:t> </a:t>
            </a:r>
            <a:r>
              <a:rPr lang="cs-CZ" dirty="0" err="1"/>
              <a:t>Guide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28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1C44-9C33-4243-9114-98950BED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Masaryk University </a:t>
            </a:r>
            <a:r>
              <a:rPr lang="cs-CZ" dirty="0" err="1"/>
              <a:t>important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cs-CZ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9E1F9-A0CC-BD48-A554-0E9A7AF33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</a:t>
            </a:r>
          </a:p>
          <a:p>
            <a:r>
              <a:rPr lang="cs-CZ" dirty="0" err="1"/>
              <a:t>Yes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of</a:t>
            </a:r>
            <a:r>
              <a:rPr lang="cs-CZ" dirty="0"/>
              <a:t> Brno </a:t>
            </a:r>
          </a:p>
          <a:p>
            <a:r>
              <a:rPr lang="cs-CZ" dirty="0" err="1"/>
              <a:t>Yes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region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Moravia </a:t>
            </a:r>
          </a:p>
          <a:p>
            <a:r>
              <a:rPr lang="cs-CZ" dirty="0" err="1"/>
              <a:t>Yes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Republic </a:t>
            </a:r>
          </a:p>
          <a:p>
            <a:r>
              <a:rPr lang="cs-CZ" dirty="0" err="1"/>
              <a:t>Yes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42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48EF14-349C-6040-9B9F-240B8B7D9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235614"/>
              </p:ext>
            </p:extLst>
          </p:nvPr>
        </p:nvGraphicFramePr>
        <p:xfrm>
          <a:off x="1565397" y="1201427"/>
          <a:ext cx="8623631" cy="479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86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AE0F-66F8-3C4B-98D0-81AC7602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yes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EC20-91E2-AA46-B074-EDAC222C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Study and </a:t>
            </a:r>
            <a:r>
              <a:rPr lang="cs-CZ" dirty="0" err="1"/>
              <a:t>employment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and </a:t>
            </a:r>
            <a:r>
              <a:rPr lang="cs-CZ" dirty="0" err="1"/>
              <a:t>opportunities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recreation</a:t>
            </a:r>
            <a:r>
              <a:rPr lang="cs-CZ" dirty="0"/>
              <a:t> </a:t>
            </a:r>
          </a:p>
          <a:p>
            <a:r>
              <a:rPr lang="cs-CZ" dirty="0"/>
              <a:t>University city</a:t>
            </a:r>
          </a:p>
          <a:p>
            <a:r>
              <a:rPr lang="cs-CZ" dirty="0"/>
              <a:t>Centre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technology</a:t>
            </a:r>
          </a:p>
          <a:p>
            <a:r>
              <a:rPr lang="cs-CZ" dirty="0"/>
              <a:t>Slavic country</a:t>
            </a:r>
          </a:p>
          <a:p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living</a:t>
            </a:r>
            <a:endParaRPr lang="cs-CZ" dirty="0"/>
          </a:p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point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travel</a:t>
            </a:r>
            <a:endParaRPr lang="cs-CZ" dirty="0"/>
          </a:p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–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fellow</a:t>
            </a:r>
            <a:r>
              <a:rPr lang="cs-CZ" dirty="0"/>
              <a:t> student, </a:t>
            </a:r>
            <a:r>
              <a:rPr lang="cs-CZ" dirty="0" err="1"/>
              <a:t>friend</a:t>
            </a:r>
            <a:r>
              <a:rPr lang="cs-CZ" dirty="0"/>
              <a:t>, …</a:t>
            </a:r>
          </a:p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BD154A-1022-D44B-AD93-F22675DB4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247502"/>
              </p:ext>
            </p:extLst>
          </p:nvPr>
        </p:nvGraphicFramePr>
        <p:xfrm>
          <a:off x="843148" y="171657"/>
          <a:ext cx="9915896" cy="668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65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7DF3-23E0-E44D-919A-2D768B2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assess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support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received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Masaryk University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application</a:t>
            </a:r>
            <a:r>
              <a:rPr lang="cs-CZ" dirty="0"/>
              <a:t> proces?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7CBE-BC80-AF48-8262-1C47F846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059"/>
            <a:ext cx="10515600" cy="3991903"/>
          </a:xfrm>
        </p:spPr>
        <p:txBody>
          <a:bodyPr/>
          <a:lstStyle/>
          <a:p>
            <a:r>
              <a:rPr lang="cs-CZ" dirty="0"/>
              <a:t>I made use in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website</a:t>
            </a:r>
            <a:r>
              <a:rPr lang="cs-CZ" dirty="0"/>
              <a:t> </a:t>
            </a:r>
            <a:r>
              <a:rPr lang="cs-CZ" dirty="0" err="1"/>
              <a:t>www.muni.cz</a:t>
            </a:r>
            <a:r>
              <a:rPr lang="cs-CZ" dirty="0"/>
              <a:t>  </a:t>
            </a:r>
          </a:p>
          <a:p>
            <a:r>
              <a:rPr lang="cs-CZ" dirty="0"/>
              <a:t>I made use in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website</a:t>
            </a:r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valued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support I </a:t>
            </a:r>
            <a:r>
              <a:rPr lang="cs-CZ" dirty="0" err="1"/>
              <a:t>received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university </a:t>
            </a:r>
            <a:r>
              <a:rPr lang="cs-CZ" dirty="0" err="1"/>
              <a:t>staff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77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F81697-A763-D04D-9219-2C51C2883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96062"/>
              </p:ext>
            </p:extLst>
          </p:nvPr>
        </p:nvGraphicFramePr>
        <p:xfrm>
          <a:off x="724395" y="118752"/>
          <a:ext cx="10141527" cy="631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38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7925-2BEA-D84B-AE49-B713CD7C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Comments</a:t>
            </a:r>
            <a:r>
              <a:rPr lang="cs-CZ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5A8B-80F1-874F-8EBC-3CAF3A967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relating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program and </a:t>
            </a:r>
            <a:r>
              <a:rPr lang="cs-CZ" dirty="0" err="1"/>
              <a:t>course</a:t>
            </a:r>
            <a:r>
              <a:rPr lang="cs-CZ" dirty="0"/>
              <a:t> are on-line. I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displayed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University </a:t>
            </a:r>
            <a:r>
              <a:rPr lang="cs-CZ" dirty="0" err="1"/>
              <a:t>website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to </a:t>
            </a:r>
            <a:r>
              <a:rPr lang="cs-CZ" dirty="0" err="1"/>
              <a:t>future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admission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and direct.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.</a:t>
            </a:r>
          </a:p>
          <a:p>
            <a:r>
              <a:rPr lang="cs-CZ" dirty="0"/>
              <a:t>Very </a:t>
            </a:r>
            <a:r>
              <a:rPr lang="cs-CZ" dirty="0" err="1"/>
              <a:t>good</a:t>
            </a:r>
            <a:r>
              <a:rPr lang="cs-CZ" dirty="0"/>
              <a:t> and user </a:t>
            </a:r>
            <a:r>
              <a:rPr lang="cs-CZ" dirty="0" err="1"/>
              <a:t>friendly</a:t>
            </a:r>
            <a:r>
              <a:rPr lang="cs-CZ" dirty="0"/>
              <a:t> </a:t>
            </a:r>
            <a:r>
              <a:rPr lang="cs-CZ" dirty="0" err="1"/>
              <a:t>website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feedback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awesome</a:t>
            </a:r>
            <a:r>
              <a:rPr lang="cs-CZ" dirty="0"/>
              <a:t>, and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courses</a:t>
            </a:r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admire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support and </a:t>
            </a:r>
            <a:r>
              <a:rPr lang="cs-CZ" dirty="0" err="1"/>
              <a:t>the</a:t>
            </a:r>
            <a:r>
              <a:rPr lang="cs-CZ" dirty="0"/>
              <a:t> mode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operations</a:t>
            </a:r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appreciate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staff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online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especially</a:t>
            </a:r>
            <a:r>
              <a:rPr lang="cs-CZ" dirty="0"/>
              <a:t> Klára. </a:t>
            </a: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20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MKT rozpočet 2019 – portály X veletrhy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Portaly</a:t>
            </a:r>
            <a:endParaRPr lang="en-US" dirty="0"/>
          </a:p>
          <a:p>
            <a:pPr lvl="1"/>
            <a:r>
              <a:rPr lang="en-US" dirty="0" err="1"/>
              <a:t>Studyportals</a:t>
            </a:r>
            <a:r>
              <a:rPr lang="en-US" dirty="0"/>
              <a:t>	12 000 EUR – (400€ </a:t>
            </a:r>
            <a:r>
              <a:rPr lang="en-US" dirty="0" err="1"/>
              <a:t>provize</a:t>
            </a:r>
            <a:r>
              <a:rPr lang="en-US" dirty="0"/>
              <a:t>) - 	312 000,- </a:t>
            </a:r>
            <a:r>
              <a:rPr lang="en-US" dirty="0" err="1"/>
              <a:t>Kč</a:t>
            </a:r>
            <a:endParaRPr lang="en-US" dirty="0"/>
          </a:p>
          <a:p>
            <a:pPr lvl="1"/>
            <a:r>
              <a:rPr lang="en-US" dirty="0"/>
              <a:t>ISAS 		10 500 EUR - (12 </a:t>
            </a:r>
            <a:r>
              <a:rPr lang="en-US" dirty="0" err="1"/>
              <a:t>měsíců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vyčerpání</a:t>
            </a:r>
            <a:r>
              <a:rPr lang="en-US" dirty="0"/>
              <a:t> 100 prospect students </a:t>
            </a:r>
            <a:r>
              <a:rPr lang="en-US" dirty="0" err="1"/>
              <a:t>dřív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12 </a:t>
            </a:r>
            <a:r>
              <a:rPr lang="en-US" dirty="0" err="1"/>
              <a:t>měsících</a:t>
            </a:r>
            <a:r>
              <a:rPr lang="en-US" dirty="0"/>
              <a:t>, </a:t>
            </a:r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kampan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microsite </a:t>
            </a:r>
            <a:r>
              <a:rPr lang="en-US" dirty="0" err="1"/>
              <a:t>dál</a:t>
            </a:r>
            <a:r>
              <a:rPr lang="en-US" dirty="0"/>
              <a:t>, </a:t>
            </a:r>
            <a:r>
              <a:rPr lang="en-US" b="1" dirty="0"/>
              <a:t>bez </a:t>
            </a:r>
            <a:r>
              <a:rPr lang="en-US" b="1" dirty="0" err="1"/>
              <a:t>provize</a:t>
            </a:r>
            <a:r>
              <a:rPr lang="en-US" b="1" dirty="0"/>
              <a:t>)</a:t>
            </a:r>
          </a:p>
          <a:p>
            <a:pPr marL="457200" lvl="1" indent="0">
              <a:buNone/>
            </a:pPr>
            <a:r>
              <a:rPr lang="en-US" b="1" dirty="0"/>
              <a:t>								</a:t>
            </a:r>
            <a:r>
              <a:rPr lang="en-US" dirty="0"/>
              <a:t>273 000,- </a:t>
            </a:r>
            <a:r>
              <a:rPr lang="en-US" dirty="0" err="1"/>
              <a:t>Kč</a:t>
            </a:r>
            <a:endParaRPr lang="en-US" dirty="0"/>
          </a:p>
          <a:p>
            <a:pPr lvl="1"/>
            <a:r>
              <a:rPr lang="en-US" dirty="0"/>
              <a:t>Keystone		22 440 EUR – Geo-targeting 10 </a:t>
            </a:r>
            <a:r>
              <a:rPr lang="en-US" dirty="0" err="1"/>
              <a:t>země</a:t>
            </a:r>
            <a:r>
              <a:rPr lang="en-US" dirty="0"/>
              <a:t>, 25 program</a:t>
            </a:r>
          </a:p>
          <a:p>
            <a:pPr marL="457200" lvl="1" indent="0">
              <a:buNone/>
            </a:pPr>
            <a:r>
              <a:rPr lang="en-US" dirty="0"/>
              <a:t>								583 440,- </a:t>
            </a:r>
            <a:r>
              <a:rPr lang="en-US" dirty="0" err="1"/>
              <a:t>Kč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3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0668-C8FB-3F40-AE01-A3B1B293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Veletrhy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3BC9-9C3F-1A4A-8572-3CC320F7B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Begin</a:t>
            </a:r>
            <a:r>
              <a:rPr lang="cs-CZ" dirty="0"/>
              <a:t> Group		</a:t>
            </a:r>
            <a:r>
              <a:rPr lang="cs-CZ" dirty="0" err="1"/>
              <a:t>x</a:t>
            </a:r>
            <a:r>
              <a:rPr lang="cs-CZ" dirty="0"/>
              <a:t> 1 570,00 €	40 820,- Kč</a:t>
            </a:r>
          </a:p>
          <a:p>
            <a:pPr lvl="1"/>
            <a:r>
              <a:rPr lang="cs-CZ" dirty="0"/>
              <a:t>Vietnam</a:t>
            </a:r>
          </a:p>
          <a:p>
            <a:pPr lvl="2"/>
            <a:r>
              <a:rPr lang="cs-CZ" dirty="0" err="1"/>
              <a:t>Hanoi</a:t>
            </a:r>
            <a:r>
              <a:rPr lang="cs-CZ" dirty="0"/>
              <a:t>		</a:t>
            </a:r>
          </a:p>
          <a:p>
            <a:pPr lvl="2"/>
            <a:r>
              <a:rPr lang="cs-CZ" dirty="0"/>
              <a:t>Ho </a:t>
            </a:r>
            <a:r>
              <a:rPr lang="cs-CZ" dirty="0" err="1"/>
              <a:t>Chi</a:t>
            </a:r>
            <a:r>
              <a:rPr lang="cs-CZ" dirty="0"/>
              <a:t> Minh</a:t>
            </a:r>
          </a:p>
          <a:p>
            <a:pPr lvl="1"/>
            <a:r>
              <a:rPr lang="cs-CZ" dirty="0" err="1"/>
              <a:t>Thailand</a:t>
            </a:r>
            <a:endParaRPr lang="cs-CZ" dirty="0"/>
          </a:p>
          <a:p>
            <a:pPr lvl="2"/>
            <a:r>
              <a:rPr lang="cs-CZ" dirty="0"/>
              <a:t>Bangkok</a:t>
            </a:r>
          </a:p>
          <a:p>
            <a:pPr lvl="1"/>
            <a:r>
              <a:rPr lang="cs-CZ" dirty="0" err="1"/>
              <a:t>Russia</a:t>
            </a:r>
            <a:endParaRPr lang="cs-CZ" dirty="0"/>
          </a:p>
          <a:p>
            <a:pPr lvl="2"/>
            <a:r>
              <a:rPr lang="cs-CZ" dirty="0" err="1"/>
              <a:t>Moscow</a:t>
            </a:r>
            <a:endParaRPr lang="cs-CZ" dirty="0"/>
          </a:p>
          <a:p>
            <a:pPr lvl="2"/>
            <a:r>
              <a:rPr lang="cs-CZ" dirty="0"/>
              <a:t>St. </a:t>
            </a:r>
            <a:r>
              <a:rPr lang="cs-CZ" dirty="0" err="1"/>
              <a:t>Petersburg</a:t>
            </a:r>
            <a:endParaRPr lang="cs-CZ" dirty="0"/>
          </a:p>
          <a:p>
            <a:pPr lvl="2"/>
            <a:r>
              <a:rPr lang="cs-CZ" dirty="0"/>
              <a:t>Kazan</a:t>
            </a:r>
          </a:p>
          <a:p>
            <a:pPr lvl="2"/>
            <a:r>
              <a:rPr lang="cs-CZ" dirty="0" err="1"/>
              <a:t>Ekaterinburg</a:t>
            </a:r>
            <a:endParaRPr lang="cs-CZ" dirty="0"/>
          </a:p>
          <a:p>
            <a:pPr lvl="1"/>
            <a:r>
              <a:rPr lang="cs-CZ" dirty="0"/>
              <a:t>India</a:t>
            </a:r>
          </a:p>
          <a:p>
            <a:pPr lvl="2"/>
            <a:r>
              <a:rPr lang="cs-CZ" dirty="0" err="1"/>
              <a:t>Mumbai</a:t>
            </a:r>
            <a:endParaRPr lang="cs-CZ" dirty="0"/>
          </a:p>
          <a:p>
            <a:pPr lvl="2"/>
            <a:r>
              <a:rPr lang="cs-CZ" dirty="0"/>
              <a:t>Bangalore</a:t>
            </a:r>
          </a:p>
        </p:txBody>
      </p:sp>
    </p:spTree>
    <p:extLst>
      <p:ext uri="{BB962C8B-B14F-4D97-AF65-F5344CB8AC3E}">
        <p14:creationId xmlns:p14="http://schemas.microsoft.com/office/powerpoint/2010/main" val="341518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6315" y="1860794"/>
            <a:ext cx="10515600" cy="4351338"/>
          </a:xfrm>
        </p:spPr>
        <p:txBody>
          <a:bodyPr/>
          <a:lstStyle/>
          <a:p>
            <a:r>
              <a:rPr lang="cs-CZ" dirty="0" err="1"/>
              <a:t>Orientation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2019</a:t>
            </a:r>
          </a:p>
          <a:p>
            <a:r>
              <a:rPr lang="cs-CZ" dirty="0"/>
              <a:t>Dotazník v přihlášce v </a:t>
            </a:r>
            <a:r>
              <a:rPr lang="cs-CZ" dirty="0" err="1"/>
              <a:t>ISu</a:t>
            </a:r>
            <a:endParaRPr lang="cs-CZ" dirty="0"/>
          </a:p>
          <a:p>
            <a:r>
              <a:rPr lang="cs-CZ" dirty="0"/>
              <a:t>MKT rozpočet 2019 – portály X veletrhy</a:t>
            </a:r>
          </a:p>
          <a:p>
            <a:r>
              <a:rPr lang="cs-CZ" dirty="0"/>
              <a:t>Reklamní předměty a jejich čerpání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0668-C8FB-3F40-AE01-A3B1B293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Veletrhy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3BC9-9C3F-1A4A-8572-3CC320F7B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Canada</a:t>
            </a:r>
            <a:r>
              <a:rPr lang="cs-CZ" dirty="0"/>
              <a:t>		</a:t>
            </a:r>
            <a:r>
              <a:rPr lang="cs-CZ" dirty="0" err="1"/>
              <a:t>x</a:t>
            </a:r>
            <a:r>
              <a:rPr lang="cs-CZ" dirty="0"/>
              <a:t> $1 893,00		43 539,- Kč</a:t>
            </a:r>
          </a:p>
          <a:p>
            <a:pPr lvl="1"/>
            <a:r>
              <a:rPr lang="cs-CZ" dirty="0"/>
              <a:t>Vancouver</a:t>
            </a:r>
          </a:p>
          <a:p>
            <a:pPr lvl="1"/>
            <a:r>
              <a:rPr lang="cs-CZ" dirty="0"/>
              <a:t>Montreal</a:t>
            </a:r>
          </a:p>
          <a:p>
            <a:pPr lvl="1"/>
            <a:r>
              <a:rPr lang="cs-CZ" dirty="0"/>
              <a:t>Toronto</a:t>
            </a:r>
          </a:p>
          <a:p>
            <a:r>
              <a:rPr lang="cs-CZ" dirty="0"/>
              <a:t>GO-ABROAD	</a:t>
            </a:r>
            <a:r>
              <a:rPr lang="cs-CZ" dirty="0" err="1"/>
              <a:t>x</a:t>
            </a:r>
            <a:r>
              <a:rPr lang="cs-CZ" dirty="0"/>
              <a:t> 2 015,00 €		52 390,- Kč</a:t>
            </a:r>
          </a:p>
          <a:p>
            <a:pPr lvl="1"/>
            <a:r>
              <a:rPr lang="cs-CZ" dirty="0" err="1"/>
              <a:t>Ghent</a:t>
            </a:r>
            <a:endParaRPr lang="cs-CZ" dirty="0"/>
          </a:p>
          <a:p>
            <a:pPr lvl="1"/>
            <a:r>
              <a:rPr lang="cs-CZ" dirty="0"/>
              <a:t>Utrecht</a:t>
            </a:r>
          </a:p>
        </p:txBody>
      </p:sp>
    </p:spTree>
    <p:extLst>
      <p:ext uri="{BB962C8B-B14F-4D97-AF65-F5344CB8AC3E}">
        <p14:creationId xmlns:p14="http://schemas.microsoft.com/office/powerpoint/2010/main" val="202389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0225-82DD-5A45-83B1-F53FE4F3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marketingu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57533-7E72-9841-A407-0DE3E0BD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Portály			1 200 000,-Kč</a:t>
            </a:r>
          </a:p>
          <a:p>
            <a:r>
              <a:rPr lang="cs-CZ" dirty="0"/>
              <a:t>Veletrhy			1 700 000,- Kč</a:t>
            </a:r>
          </a:p>
          <a:p>
            <a:r>
              <a:rPr lang="cs-CZ" dirty="0"/>
              <a:t>Cestovné			1 500 000,- Kč</a:t>
            </a:r>
          </a:p>
          <a:p>
            <a:r>
              <a:rPr lang="cs-CZ" dirty="0"/>
              <a:t>Propagační materiály	   100 000,- Kč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Celkem 			4 500 000 Kč</a:t>
            </a:r>
          </a:p>
        </p:txBody>
      </p:sp>
    </p:spTree>
    <p:extLst>
      <p:ext uri="{BB962C8B-B14F-4D97-AF65-F5344CB8AC3E}">
        <p14:creationId xmlns:p14="http://schemas.microsoft.com/office/powerpoint/2010/main" val="396653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Reklamní předměty a jejich čerpání 2019</a:t>
            </a:r>
            <a:br>
              <a:rPr lang="cs-CZ" dirty="0"/>
            </a:b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7" y="2004921"/>
            <a:ext cx="8773749" cy="2181529"/>
          </a:xfrm>
        </p:spPr>
      </p:pic>
    </p:spTree>
    <p:extLst>
      <p:ext uri="{BB962C8B-B14F-4D97-AF65-F5344CB8AC3E}">
        <p14:creationId xmlns:p14="http://schemas.microsoft.com/office/powerpoint/2010/main" val="28012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6654" y="1222131"/>
            <a:ext cx="10515600" cy="5376863"/>
          </a:xfrm>
        </p:spPr>
        <p:txBody>
          <a:bodyPr/>
          <a:lstStyle/>
          <a:p>
            <a:r>
              <a:rPr lang="cs-CZ" dirty="0"/>
              <a:t>Dodání koncem ledna 2019</a:t>
            </a:r>
          </a:p>
          <a:p>
            <a:r>
              <a:rPr lang="cs-CZ" dirty="0"/>
              <a:t>Možnost druhé objednávky během letních prázdnin na podzimní veletrhy</a:t>
            </a:r>
          </a:p>
          <a:p>
            <a:r>
              <a:rPr lang="cs-CZ" dirty="0"/>
              <a:t> Tiskoviny – </a:t>
            </a:r>
            <a:r>
              <a:rPr lang="cs-CZ" dirty="0" err="1"/>
              <a:t>Factsheetů</a:t>
            </a:r>
            <a:r>
              <a:rPr lang="cs-CZ" dirty="0"/>
              <a:t> a Exchange listů dostatek, Fakultní listy během ledna, na slohách pracujeme – počty pro vás?</a:t>
            </a:r>
          </a:p>
          <a:p>
            <a:r>
              <a:rPr lang="cs-CZ" dirty="0"/>
              <a:t>Nelze čerpat RP jako do teď, proto půl/roční plánování dopředu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4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7038" y="115221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Rozdáno 3 000ks </a:t>
            </a:r>
            <a:r>
              <a:rPr lang="cs-CZ" dirty="0" err="1"/>
              <a:t>Mixitů</a:t>
            </a:r>
            <a:endParaRPr lang="cs-CZ" dirty="0"/>
          </a:p>
          <a:p>
            <a:r>
              <a:rPr lang="cs-CZ" dirty="0"/>
              <a:t>Dosah událostí 81 600 lidí </a:t>
            </a:r>
          </a:p>
          <a:p>
            <a:r>
              <a:rPr lang="cs-CZ" dirty="0"/>
              <a:t>Distribuováno 19 055ks tiskovin</a:t>
            </a:r>
          </a:p>
          <a:p>
            <a:r>
              <a:rPr lang="cs-CZ" dirty="0"/>
              <a:t>Cca 600 návštěvníků </a:t>
            </a:r>
            <a:r>
              <a:rPr lang="cs-CZ" dirty="0" err="1"/>
              <a:t>Flédy</a:t>
            </a:r>
            <a:endParaRPr lang="cs-CZ" dirty="0"/>
          </a:p>
          <a:p>
            <a:r>
              <a:rPr lang="cs-CZ" dirty="0"/>
              <a:t>LCD obrazovky na fakultách</a:t>
            </a:r>
          </a:p>
          <a:p>
            <a:r>
              <a:rPr lang="cs-CZ" dirty="0"/>
              <a:t>Reklama na </a:t>
            </a:r>
            <a:r>
              <a:rPr lang="cs-CZ" dirty="0" err="1"/>
              <a:t>Svoboďáku</a:t>
            </a:r>
            <a:endParaRPr lang="cs-CZ" dirty="0"/>
          </a:p>
          <a:p>
            <a:r>
              <a:rPr lang="cs-CZ" dirty="0"/>
              <a:t>Hlavní strana muni.cz a muni.cz/en</a:t>
            </a:r>
          </a:p>
          <a:p>
            <a:r>
              <a:rPr lang="cs-CZ" dirty="0"/>
              <a:t>Tisková zpráva a reportáž na ČT1</a:t>
            </a:r>
          </a:p>
          <a:p>
            <a:r>
              <a:rPr lang="cs-CZ" dirty="0"/>
              <a:t>Jingle v Rádiu R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5" y="103308"/>
            <a:ext cx="5732585" cy="32245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4" y="3327887"/>
            <a:ext cx="5732585" cy="32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69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4" y="435463"/>
            <a:ext cx="10431972" cy="6125799"/>
          </a:xfrm>
        </p:spPr>
      </p:pic>
    </p:spTree>
    <p:extLst>
      <p:ext uri="{BB962C8B-B14F-4D97-AF65-F5344CB8AC3E}">
        <p14:creationId xmlns:p14="http://schemas.microsoft.com/office/powerpoint/2010/main" val="14178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098215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AKTION – NOVINKY 2019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325563"/>
            <a:ext cx="1219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Nový systém podávání návrhů: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Veřejná vysoká škola podává jednu žádost o poskytnutí dotace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Návrhy jednotlivých projektů formou příloh žádosti o dotaci – podávají se na CZS/Rektorát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-46894" y="2833191"/>
            <a:ext cx="12238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Lhůta pro podání žádosti je: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do 31. 12. 2018 na období realizace projektů od 1. 1. do 31. 12. 2019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do 15. 4. 2019 na období realizace projektů od 15. 6. do 31. 12. 2019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do 15. 9. 2019 na období realizace projektů od 15. 10. do 31. 12. 2019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96661" y="5424854"/>
            <a:ext cx="699867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Pokud již byl návrh projektu v roce 2018 s požadavkem na financování v roce 2019 podán, je třeba jej dodat znovu na CZS, neprodleně!</a:t>
            </a:r>
          </a:p>
          <a:p>
            <a:pPr algn="ctr"/>
            <a:r>
              <a:rPr lang="cs-CZ" b="1" dirty="0"/>
              <a:t>Dle výzvy č. 5 AKTION</a:t>
            </a:r>
          </a:p>
        </p:txBody>
      </p:sp>
    </p:spTree>
    <p:extLst>
      <p:ext uri="{BB962C8B-B14F-4D97-AF65-F5344CB8AC3E}">
        <p14:creationId xmlns:p14="http://schemas.microsoft.com/office/powerpoint/2010/main" val="255510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Orientation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2019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2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v přihlášce v </a:t>
            </a:r>
            <a:r>
              <a:rPr lang="cs-CZ" dirty="0" err="1"/>
              <a:t>ISu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Odpovědělo 78 studentů</a:t>
            </a:r>
          </a:p>
          <a:p>
            <a:r>
              <a:rPr lang="cs-CZ" dirty="0"/>
              <a:t>IS -&gt; Průzkumy -&gt; Výsledky průzkumu</a:t>
            </a:r>
          </a:p>
          <a:p>
            <a:r>
              <a:rPr lang="cs-CZ" dirty="0"/>
              <a:t>Práva máme Kuba a já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30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CD28-3689-DD4F-958C-5B2FFFA8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Masaryk University?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5A085-A207-1541-9D63-FC29F544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Educational</a:t>
            </a:r>
            <a:r>
              <a:rPr lang="cs-CZ" dirty="0"/>
              <a:t> internet </a:t>
            </a:r>
            <a:r>
              <a:rPr lang="cs-CZ" dirty="0" err="1"/>
              <a:t>portal</a:t>
            </a:r>
            <a:r>
              <a:rPr lang="cs-CZ" dirty="0"/>
              <a:t>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 </a:t>
            </a:r>
          </a:p>
          <a:p>
            <a:r>
              <a:rPr lang="cs-CZ" dirty="0"/>
              <a:t>Masaryk University </a:t>
            </a:r>
            <a:r>
              <a:rPr lang="cs-CZ" dirty="0" err="1"/>
              <a:t>social</a:t>
            </a:r>
            <a:r>
              <a:rPr lang="cs-CZ" dirty="0"/>
              <a:t> network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 </a:t>
            </a:r>
          </a:p>
          <a:p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friend</a:t>
            </a:r>
            <a:r>
              <a:rPr lang="cs-CZ" dirty="0"/>
              <a:t> </a:t>
            </a:r>
          </a:p>
          <a:p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fair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 </a:t>
            </a:r>
          </a:p>
          <a:p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agent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</a:t>
            </a:r>
          </a:p>
          <a:p>
            <a:r>
              <a:rPr lang="cs-CZ" dirty="0" err="1"/>
              <a:t>Lecture</a:t>
            </a:r>
            <a:r>
              <a:rPr lang="cs-CZ" dirty="0"/>
              <a:t> by a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MU,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 </a:t>
            </a:r>
          </a:p>
          <a:p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staff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university</a:t>
            </a:r>
          </a:p>
          <a:p>
            <a:r>
              <a:rPr lang="cs-CZ" dirty="0" err="1"/>
              <a:t>Advert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</a:t>
            </a:r>
          </a:p>
          <a:p>
            <a:r>
              <a:rPr lang="cs-CZ" dirty="0" err="1"/>
              <a:t>Advert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internet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</a:t>
            </a:r>
          </a:p>
          <a:p>
            <a:r>
              <a:rPr lang="cs-CZ" dirty="0" err="1"/>
              <a:t>Other</a:t>
            </a:r>
            <a:r>
              <a:rPr lang="cs-CZ" dirty="0"/>
              <a:t>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63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A9FA0D-C728-594D-B57F-821976120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13747"/>
              </p:ext>
            </p:extLst>
          </p:nvPr>
        </p:nvGraphicFramePr>
        <p:xfrm>
          <a:off x="296882" y="0"/>
          <a:ext cx="1189511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98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CF44-8462-024D-8A78-436149EC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</a:t>
            </a:r>
            <a:r>
              <a:rPr lang="cs-CZ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CD9F-7BDD-6540-A21D-15460ECB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Bachelors</a:t>
            </a:r>
            <a:r>
              <a:rPr lang="cs-CZ" dirty="0"/>
              <a:t> </a:t>
            </a:r>
            <a:r>
              <a:rPr lang="cs-CZ" dirty="0" err="1"/>
              <a:t>Portal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Universities</a:t>
            </a:r>
            <a:r>
              <a:rPr lang="cs-CZ" dirty="0"/>
              <a:t> in Czech Republic</a:t>
            </a:r>
          </a:p>
          <a:p>
            <a:r>
              <a:rPr lang="cs-CZ" dirty="0" err="1"/>
              <a:t>Masterportal.cz</a:t>
            </a:r>
            <a:endParaRPr lang="cs-CZ" dirty="0"/>
          </a:p>
          <a:p>
            <a:r>
              <a:rPr lang="cs-CZ" dirty="0" err="1"/>
              <a:t>Website</a:t>
            </a:r>
            <a:r>
              <a:rPr lang="cs-CZ" dirty="0"/>
              <a:t> and </a:t>
            </a:r>
            <a:r>
              <a:rPr lang="cs-CZ" dirty="0" err="1"/>
              <a:t>Topuniversities.com</a:t>
            </a:r>
            <a:endParaRPr lang="cs-CZ" dirty="0"/>
          </a:p>
          <a:p>
            <a:r>
              <a:rPr lang="cs-CZ" dirty="0" err="1"/>
              <a:t>unipage.net</a:t>
            </a:r>
            <a:endParaRPr lang="cs-CZ" dirty="0"/>
          </a:p>
          <a:p>
            <a:r>
              <a:rPr lang="cs-CZ" dirty="0"/>
              <a:t>U.S. 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eligible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federal</a:t>
            </a:r>
            <a:r>
              <a:rPr lang="cs-CZ" dirty="0"/>
              <a:t> student </a:t>
            </a:r>
            <a:r>
              <a:rPr lang="cs-CZ" dirty="0" err="1"/>
              <a:t>loans</a:t>
            </a:r>
            <a:endParaRPr lang="cs-CZ" dirty="0"/>
          </a:p>
          <a:p>
            <a:r>
              <a:rPr lang="cs-CZ" dirty="0" err="1"/>
              <a:t>Mastersportal.eu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DD13-ECF8-C642-9322-89FEABB9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applying</a:t>
            </a:r>
            <a:r>
              <a:rPr lang="cs-CZ" dirty="0"/>
              <a:t> to Masaryk University?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A7F42-D2AE-B446-AD8A-36A0985C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study </a:t>
            </a:r>
            <a:r>
              <a:rPr lang="cs-CZ" dirty="0" err="1"/>
              <a:t>programmes</a:t>
            </a:r>
            <a:r>
              <a:rPr lang="cs-CZ" dirty="0"/>
              <a:t> </a:t>
            </a:r>
          </a:p>
          <a:p>
            <a:r>
              <a:rPr lang="cs-CZ" dirty="0" err="1"/>
              <a:t>Opportunities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reputation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Masaryk University </a:t>
            </a:r>
          </a:p>
          <a:p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interview and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MU</a:t>
            </a:r>
          </a:p>
          <a:p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encounter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specific</a:t>
            </a:r>
            <a:r>
              <a:rPr lang="cs-CZ" dirty="0"/>
              <a:t> person – </a:t>
            </a:r>
            <a:r>
              <a:rPr lang="cs-CZ" dirty="0" err="1"/>
              <a:t>teacher</a:t>
            </a:r>
            <a:r>
              <a:rPr lang="cs-CZ" dirty="0"/>
              <a:t>, </a:t>
            </a:r>
            <a:r>
              <a:rPr lang="cs-CZ" dirty="0" err="1"/>
              <a:t>fellow</a:t>
            </a:r>
            <a:r>
              <a:rPr lang="cs-CZ" dirty="0"/>
              <a:t> student, … </a:t>
            </a:r>
          </a:p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employment</a:t>
            </a:r>
            <a:r>
              <a:rPr lang="cs-CZ" dirty="0"/>
              <a:t> </a:t>
            </a:r>
            <a:r>
              <a:rPr lang="cs-CZ" dirty="0" err="1"/>
              <a:t>prospects</a:t>
            </a:r>
            <a:endParaRPr lang="cs-CZ" dirty="0"/>
          </a:p>
          <a:p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</a:t>
            </a:r>
          </a:p>
          <a:p>
            <a:r>
              <a:rPr lang="cs-CZ" dirty="0"/>
              <a:t>Student </a:t>
            </a:r>
            <a:r>
              <a:rPr lang="cs-CZ" dirty="0" err="1"/>
              <a:t>life</a:t>
            </a:r>
            <a:endParaRPr lang="cs-CZ" dirty="0"/>
          </a:p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(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):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69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0F0795-07B1-3843-BE5D-9DCBFEFB8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966657"/>
              </p:ext>
            </p:extLst>
          </p:nvPr>
        </p:nvGraphicFramePr>
        <p:xfrm>
          <a:off x="83126" y="0"/>
          <a:ext cx="1131718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217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774</Words>
  <Application>Microsoft Office PowerPoint</Application>
  <PresentationFormat>Širokoúhlá obrazovka</PresentationFormat>
  <Paragraphs>139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Motiv Office</vt:lpstr>
      <vt:lpstr>Setkání IRO 14.12.2018</vt:lpstr>
      <vt:lpstr>Prezentace aplikace PowerPoint</vt:lpstr>
      <vt:lpstr>Orientation Week 2019</vt:lpstr>
      <vt:lpstr>Dotazník v přihlášce v ISu</vt:lpstr>
      <vt:lpstr>Where did you first learn about Masaryk University? </vt:lpstr>
      <vt:lpstr>Prezentace aplikace PowerPoint</vt:lpstr>
      <vt:lpstr>Comments:</vt:lpstr>
      <vt:lpstr>What was your main reason for applying to Masaryk University? </vt:lpstr>
      <vt:lpstr>Prezentace aplikace PowerPoint</vt:lpstr>
      <vt:lpstr>Comments:</vt:lpstr>
      <vt:lpstr>Was the geographical position of Masaryk University important in your choice? </vt:lpstr>
      <vt:lpstr>Prezentace aplikace PowerPoint</vt:lpstr>
      <vt:lpstr>If yes, why was it important? </vt:lpstr>
      <vt:lpstr>Prezentace aplikace PowerPoint</vt:lpstr>
      <vt:lpstr>How would you assess the support you received from Masaryk University in the course of the application proces?</vt:lpstr>
      <vt:lpstr>Prezentace aplikace PowerPoint</vt:lpstr>
      <vt:lpstr>Comments:</vt:lpstr>
      <vt:lpstr>MKT rozpočet 2019 – portály X veletrhy </vt:lpstr>
      <vt:lpstr>Veletrhy </vt:lpstr>
      <vt:lpstr>Veletrhy </vt:lpstr>
      <vt:lpstr>Rozpočet marketingu</vt:lpstr>
      <vt:lpstr>Reklamní předměty a jejich čerpání 2019 </vt:lpstr>
      <vt:lpstr>Prezentace aplikace PowerPoint</vt:lpstr>
      <vt:lpstr>Prezentace aplikace PowerPoint</vt:lpstr>
      <vt:lpstr>Prezentace aplikace PowerPoint</vt:lpstr>
      <vt:lpstr>AKTION – NOVINKY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IRO 14.12.2018</dc:title>
  <dc:creator>Jakub Motyčka</dc:creator>
  <cp:lastModifiedBy>Radka Brolíková</cp:lastModifiedBy>
  <cp:revision>11</cp:revision>
  <dcterms:created xsi:type="dcterms:W3CDTF">2018-12-13T15:15:50Z</dcterms:created>
  <dcterms:modified xsi:type="dcterms:W3CDTF">2019-01-10T08:22:53Z</dcterms:modified>
</cp:coreProperties>
</file>