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"/>
  </p:notesMasterIdLst>
  <p:handoutMasterIdLst>
    <p:handoutMasterId r:id="rId7"/>
  </p:handoutMasterIdLst>
  <p:sldIdLst>
    <p:sldId id="346" r:id="rId2"/>
    <p:sldId id="351" r:id="rId3"/>
    <p:sldId id="348" r:id="rId4"/>
    <p:sldId id="352" r:id="rId5"/>
  </p:sldIdLst>
  <p:sldSz cx="12192000" cy="6858000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21EB245-BE2A-48A4-BD3D-F24ED122DDBA}">
          <p14:sldIdLst>
            <p14:sldId id="346"/>
            <p14:sldId id="351"/>
            <p14:sldId id="348"/>
            <p14:sldId id="3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892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B2A945-680A-475B-8ACF-A327E7F5AEAB}" v="3" dt="2025-04-22T10:36:29.0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2714" autoAdjust="0"/>
  </p:normalViewPr>
  <p:slideViewPr>
    <p:cSldViewPr snapToGrid="0">
      <p:cViewPr varScale="1">
        <p:scale>
          <a:sx n="95" d="100"/>
          <a:sy n="95" d="100"/>
        </p:scale>
        <p:origin x="96" y="17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892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88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a Kozlová" userId="93525332-8cad-4a39-b017-1da694f04ee0" providerId="ADAL" clId="{45B2A945-680A-475B-8ACF-A327E7F5AEAB}"/>
    <pc:docChg chg="custSel modSld">
      <pc:chgData name="Dana Kozlová" userId="93525332-8cad-4a39-b017-1da694f04ee0" providerId="ADAL" clId="{45B2A945-680A-475B-8ACF-A327E7F5AEAB}" dt="2025-04-22T12:56:07.012" v="34" actId="20577"/>
      <pc:docMkLst>
        <pc:docMk/>
      </pc:docMkLst>
      <pc:sldChg chg="modSp mod">
        <pc:chgData name="Dana Kozlová" userId="93525332-8cad-4a39-b017-1da694f04ee0" providerId="ADAL" clId="{45B2A945-680A-475B-8ACF-A327E7F5AEAB}" dt="2025-04-22T12:56:07.012" v="34" actId="20577"/>
        <pc:sldMkLst>
          <pc:docMk/>
          <pc:sldMk cId="992974194" sldId="346"/>
        </pc:sldMkLst>
        <pc:spChg chg="mod">
          <ac:chgData name="Dana Kozlová" userId="93525332-8cad-4a39-b017-1da694f04ee0" providerId="ADAL" clId="{45B2A945-680A-475B-8ACF-A327E7F5AEAB}" dt="2025-04-22T12:56:07.012" v="34" actId="20577"/>
          <ac:spMkLst>
            <pc:docMk/>
            <pc:sldMk cId="992974194" sldId="346"/>
            <ac:spMk id="4" creationId="{00000000-0000-0000-0000-000000000000}"/>
          </ac:spMkLst>
        </pc:spChg>
      </pc:sldChg>
      <pc:sldChg chg="addSp delSp modSp mod">
        <pc:chgData name="Dana Kozlová" userId="93525332-8cad-4a39-b017-1da694f04ee0" providerId="ADAL" clId="{45B2A945-680A-475B-8ACF-A327E7F5AEAB}" dt="2025-04-22T10:36:42.560" v="32" actId="166"/>
        <pc:sldMkLst>
          <pc:docMk/>
          <pc:sldMk cId="1500322217" sldId="351"/>
        </pc:sldMkLst>
        <pc:spChg chg="add del mod">
          <ac:chgData name="Dana Kozlová" userId="93525332-8cad-4a39-b017-1da694f04ee0" providerId="ADAL" clId="{45B2A945-680A-475B-8ACF-A327E7F5AEAB}" dt="2025-04-22T10:33:20.625" v="1"/>
          <ac:spMkLst>
            <pc:docMk/>
            <pc:sldMk cId="1500322217" sldId="351"/>
            <ac:spMk id="3" creationId="{B9CA9A9B-AA3F-371A-BDE0-45B1A1C86082}"/>
          </ac:spMkLst>
        </pc:spChg>
        <pc:picChg chg="add mod ord">
          <ac:chgData name="Dana Kozlová" userId="93525332-8cad-4a39-b017-1da694f04ee0" providerId="ADAL" clId="{45B2A945-680A-475B-8ACF-A327E7F5AEAB}" dt="2025-04-22T10:36:42.560" v="32" actId="166"/>
          <ac:picMkLst>
            <pc:docMk/>
            <pc:sldMk cId="1500322217" sldId="351"/>
            <ac:picMk id="6" creationId="{70A09F45-FC03-07F6-338C-661AEDC38973}"/>
          </ac:picMkLst>
        </pc:picChg>
        <pc:picChg chg="add del mod">
          <ac:chgData name="Dana Kozlová" userId="93525332-8cad-4a39-b017-1da694f04ee0" providerId="ADAL" clId="{45B2A945-680A-475B-8ACF-A327E7F5AEAB}" dt="2025-04-22T10:35:14.827" v="22" actId="478"/>
          <ac:picMkLst>
            <pc:docMk/>
            <pc:sldMk cId="1500322217" sldId="351"/>
            <ac:picMk id="8" creationId="{EF0A1FAA-5183-ECA1-568D-69A3A6693BA0}"/>
          </ac:picMkLst>
        </pc:picChg>
        <pc:picChg chg="del">
          <ac:chgData name="Dana Kozlová" userId="93525332-8cad-4a39-b017-1da694f04ee0" providerId="ADAL" clId="{45B2A945-680A-475B-8ACF-A327E7F5AEAB}" dt="2025-04-22T10:33:19.191" v="0" actId="478"/>
          <ac:picMkLst>
            <pc:docMk/>
            <pc:sldMk cId="1500322217" sldId="351"/>
            <ac:picMk id="10" creationId="{00000000-0000-0000-0000-000000000000}"/>
          </ac:picMkLst>
        </pc:picChg>
        <pc:picChg chg="del mod">
          <ac:chgData name="Dana Kozlová" userId="93525332-8cad-4a39-b017-1da694f04ee0" providerId="ADAL" clId="{45B2A945-680A-475B-8ACF-A327E7F5AEAB}" dt="2025-04-22T10:34:39.002" v="12" actId="478"/>
          <ac:picMkLst>
            <pc:docMk/>
            <pc:sldMk cId="1500322217" sldId="351"/>
            <ac:picMk id="11" creationId="{00000000-0000-0000-0000-000000000000}"/>
          </ac:picMkLst>
        </pc:picChg>
        <pc:picChg chg="add mod">
          <ac:chgData name="Dana Kozlová" userId="93525332-8cad-4a39-b017-1da694f04ee0" providerId="ADAL" clId="{45B2A945-680A-475B-8ACF-A327E7F5AEAB}" dt="2025-04-22T10:36:34.933" v="30" actId="1076"/>
          <ac:picMkLst>
            <pc:docMk/>
            <pc:sldMk cId="1500322217" sldId="351"/>
            <ac:picMk id="12" creationId="{A8139FC4-0D0A-EA5E-57E5-8F381E655821}"/>
          </ac:picMkLst>
        </pc:picChg>
      </pc:sldChg>
    </pc:docChg>
  </pc:docChgLst>
  <pc:docChgLst>
    <pc:chgData name="Dana Kozlová" userId="93525332-8cad-4a39-b017-1da694f04ee0" providerId="ADAL" clId="{543EA910-27F2-4312-908D-5D1FEB7FF750}"/>
    <pc:docChg chg="custSel addSld modSld sldOrd modSection">
      <pc:chgData name="Dana Kozlová" userId="93525332-8cad-4a39-b017-1da694f04ee0" providerId="ADAL" clId="{543EA910-27F2-4312-908D-5D1FEB7FF750}" dt="2024-04-16T13:33:58.428" v="371" actId="478"/>
      <pc:docMkLst>
        <pc:docMk/>
      </pc:docMkLst>
      <pc:sldChg chg="modSp mod">
        <pc:chgData name="Dana Kozlová" userId="93525332-8cad-4a39-b017-1da694f04ee0" providerId="ADAL" clId="{543EA910-27F2-4312-908D-5D1FEB7FF750}" dt="2024-04-16T13:30:12.164" v="368" actId="20577"/>
        <pc:sldMkLst>
          <pc:docMk/>
          <pc:sldMk cId="992974194" sldId="346"/>
        </pc:sldMkLst>
      </pc:sldChg>
      <pc:sldChg chg="addSp delSp modSp new mod ord">
        <pc:chgData name="Dana Kozlová" userId="93525332-8cad-4a39-b017-1da694f04ee0" providerId="ADAL" clId="{543EA910-27F2-4312-908D-5D1FEB7FF750}" dt="2024-04-16T13:33:58.428" v="371" actId="478"/>
        <pc:sldMkLst>
          <pc:docMk/>
          <pc:sldMk cId="1500322217" sldId="35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5"/>
            <a:ext cx="2889938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431815"/>
            <a:ext cx="2889938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88" y="744538"/>
            <a:ext cx="6615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907"/>
            <a:ext cx="533527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2"/>
            <a:ext cx="2889938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30092"/>
            <a:ext cx="2889938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6626" cy="105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862" y="6056922"/>
            <a:ext cx="830560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862" y="6056922"/>
            <a:ext cx="830560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3148" y="6048047"/>
            <a:ext cx="856021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IS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69" y="2019300"/>
            <a:ext cx="4092945" cy="2857340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1A5A34-9AF3-417E-A5FD-2074EC70AF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92447221-87C9-4429-A8CE-E2DA20E00D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CC71DF-1D16-4EAB-8E18-8689D07961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DF6FA897-414E-42E8-93F8-53806BCC1C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862" y="6056922"/>
            <a:ext cx="830560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10096" cy="105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862" y="6056922"/>
            <a:ext cx="830560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862" y="6056922"/>
            <a:ext cx="830560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862" y="6056922"/>
            <a:ext cx="830560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862" y="6056922"/>
            <a:ext cx="830560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862" y="6056922"/>
            <a:ext cx="830560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8862" y="6056922"/>
            <a:ext cx="830560" cy="57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05291" y="1916349"/>
            <a:ext cx="10284240" cy="40661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5400" dirty="0"/>
              <a:t>Seminář VVŠ </a:t>
            </a:r>
            <a:br>
              <a:rPr lang="cs-CZ" sz="5400" dirty="0"/>
            </a:br>
            <a:r>
              <a:rPr lang="cs-CZ" sz="5400" dirty="0"/>
              <a:t>Studijní informační systémy</a:t>
            </a:r>
            <a:br>
              <a:rPr lang="cs-CZ" sz="3200" dirty="0"/>
            </a:br>
            <a:br>
              <a:rPr lang="cs-CZ" sz="20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2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18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23. 4. 2025</a:t>
            </a:r>
            <a:endParaRPr lang="cs-CZ" sz="32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1" name="Obrázek 10" descr="Obsah obrázku text, Písmo, snímek obrazovky, Elektricky modrá&#10;&#10;Popis byl vytvořen automaticky"/>
          <p:cNvPicPr/>
          <p:nvPr/>
        </p:nvPicPr>
        <p:blipFill>
          <a:blip r:embed="rId2"/>
          <a:stretch>
            <a:fillRect/>
          </a:stretch>
        </p:blipFill>
        <p:spPr>
          <a:xfrm>
            <a:off x="5947411" y="5258611"/>
            <a:ext cx="553466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974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B234927-0121-F9B1-5AF0-1DDE9F473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Aktuálně na Fakultě informatiky</a:t>
            </a:r>
          </a:p>
        </p:txBody>
      </p:sp>
      <p:pic>
        <p:nvPicPr>
          <p:cNvPr id="12" name="Obrázek 11" descr="Obsah obrázku obloha, venku, území, Kompozitní materiál&#10;&#10;Obsah vygenerovaný umělou inteligencí může být nesprávný.">
            <a:extLst>
              <a:ext uri="{FF2B5EF4-FFF2-40B4-BE49-F238E27FC236}">
                <a16:creationId xmlns:a16="http://schemas.microsoft.com/office/drawing/2014/main" id="{A8139FC4-0D0A-EA5E-57E5-8F381E655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6852"/>
            <a:ext cx="6281531" cy="4711148"/>
          </a:xfrm>
          <a:prstGeom prst="rect">
            <a:avLst/>
          </a:prstGeom>
        </p:spPr>
      </p:pic>
      <p:pic>
        <p:nvPicPr>
          <p:cNvPr id="6" name="Zástupný obsah 5" descr="Obsah obrázku obloha, venku, budova, mrak&#10;&#10;Obsah vygenerovaný umělou inteligencí může být nesprávný.">
            <a:extLst>
              <a:ext uri="{FF2B5EF4-FFF2-40B4-BE49-F238E27FC236}">
                <a16:creationId xmlns:a16="http://schemas.microsoft.com/office/drawing/2014/main" id="{70A09F45-FC03-07F6-338C-661AEDC389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809" y="1951357"/>
            <a:ext cx="6542191" cy="4906643"/>
          </a:xfrm>
        </p:spPr>
      </p:pic>
    </p:spTree>
    <p:extLst>
      <p:ext uri="{BB962C8B-B14F-4D97-AF65-F5344CB8AC3E}">
        <p14:creationId xmlns:p14="http://schemas.microsoft.com/office/powerpoint/2010/main" val="1500322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1A1F4C5-ACE6-4AEE-8991-FDFD4F793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74424"/>
            <a:ext cx="10753200" cy="451576"/>
          </a:xfrm>
        </p:spPr>
        <p:txBody>
          <a:bodyPr/>
          <a:lstStyle/>
          <a:p>
            <a:r>
              <a:rPr lang="cs-CZ" dirty="0"/>
              <a:t>Program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271636-95F3-4819-A74B-B9BC47AD2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450" y="1244530"/>
            <a:ext cx="10476230" cy="4584770"/>
          </a:xfrm>
        </p:spPr>
        <p:txBody>
          <a:bodyPr/>
          <a:lstStyle/>
          <a:p>
            <a:pPr marL="72000" indent="0">
              <a:buNone/>
            </a:pPr>
            <a:r>
              <a:rPr lang="cs-CZ" sz="2500" b="1" i="1" dirty="0"/>
              <a:t>Blok 1</a:t>
            </a:r>
          </a:p>
          <a:p>
            <a:pPr lvl="1">
              <a:lnSpc>
                <a:spcPct val="150000"/>
              </a:lnSpc>
            </a:pPr>
            <a:r>
              <a:rPr lang="cs-CZ" sz="2800" b="1" dirty="0"/>
              <a:t>MU </a:t>
            </a:r>
            <a:r>
              <a:rPr lang="cs-CZ" sz="2800" dirty="0"/>
              <a:t>– Novela ZVŠ právním pohledem</a:t>
            </a:r>
            <a:endParaRPr lang="cs-CZ" sz="1800" dirty="0"/>
          </a:p>
          <a:p>
            <a:pPr lvl="1">
              <a:lnSpc>
                <a:spcPct val="150000"/>
              </a:lnSpc>
            </a:pPr>
            <a:r>
              <a:rPr lang="cs-CZ" sz="2800" b="1" dirty="0"/>
              <a:t>MU </a:t>
            </a:r>
            <a:r>
              <a:rPr lang="cs-CZ" sz="2800" dirty="0"/>
              <a:t>– Novela ZVŠ (IS MU)</a:t>
            </a:r>
            <a:endParaRPr lang="cs-CZ" sz="1800" dirty="0"/>
          </a:p>
          <a:p>
            <a:pPr lvl="1">
              <a:lnSpc>
                <a:spcPct val="150000"/>
              </a:lnSpc>
            </a:pPr>
            <a:r>
              <a:rPr lang="cs-CZ" sz="2800" b="1" dirty="0"/>
              <a:t>ZČU </a:t>
            </a:r>
            <a:r>
              <a:rPr lang="cs-CZ" sz="2800" dirty="0"/>
              <a:t>– Novela ZVŠ (IS/STAG)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 sz="2800" b="1" dirty="0">
                <a:solidFill>
                  <a:schemeClr val="bg1">
                    <a:lumMod val="65000"/>
                  </a:schemeClr>
                </a:solidFill>
              </a:rPr>
              <a:t>Diskuse</a:t>
            </a:r>
          </a:p>
          <a:p>
            <a:pPr lvl="1">
              <a:lnSpc>
                <a:spcPct val="150000"/>
              </a:lnSpc>
            </a:pPr>
            <a:r>
              <a:rPr lang="cs-CZ" sz="2800" b="1" dirty="0"/>
              <a:t>UHK </a:t>
            </a:r>
            <a:r>
              <a:rPr lang="cs-CZ" sz="2800" dirty="0"/>
              <a:t>– Novela zákona 365/2000 Sb., Zákon o informačních systémech veřejné správy a jeho dopad na VŠ</a:t>
            </a:r>
            <a:endParaRPr lang="cs-CZ" sz="1800" dirty="0"/>
          </a:p>
          <a:p>
            <a:pPr lvl="1">
              <a:lnSpc>
                <a:spcPct val="150000"/>
              </a:lnSpc>
            </a:pPr>
            <a:r>
              <a:rPr lang="cs-CZ" sz="2800" b="1" dirty="0"/>
              <a:t>MU </a:t>
            </a:r>
            <a:r>
              <a:rPr lang="cs-CZ" sz="2800" dirty="0"/>
              <a:t>– </a:t>
            </a:r>
            <a:r>
              <a:rPr lang="cs-CZ" sz="2800" dirty="0" err="1"/>
              <a:t>eDoklady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03204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1A1F4C5-ACE6-4AEE-8991-FDFD4F793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574424"/>
            <a:ext cx="10753200" cy="451576"/>
          </a:xfrm>
        </p:spPr>
        <p:txBody>
          <a:bodyPr/>
          <a:lstStyle/>
          <a:p>
            <a:r>
              <a:rPr lang="cs-CZ" dirty="0"/>
              <a:t>Program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7271636-95F3-4819-A74B-B9BC47AD2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450" y="1244530"/>
            <a:ext cx="1047623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500" b="1" i="1" dirty="0"/>
              <a:t>Blok 2</a:t>
            </a:r>
          </a:p>
          <a:p>
            <a:pPr lvl="1">
              <a:lnSpc>
                <a:spcPct val="150000"/>
              </a:lnSpc>
            </a:pPr>
            <a:r>
              <a:rPr lang="cs-CZ" sz="2800" b="1" dirty="0"/>
              <a:t>ZČU </a:t>
            </a:r>
            <a:r>
              <a:rPr lang="cs-CZ" sz="2800" dirty="0"/>
              <a:t>– Zkušenosti s napojením základních registrů v IS STAG</a:t>
            </a:r>
          </a:p>
          <a:p>
            <a:pPr lvl="1">
              <a:lnSpc>
                <a:spcPct val="150000"/>
              </a:lnSpc>
            </a:pPr>
            <a:r>
              <a:rPr lang="cs-CZ" sz="2800" b="1" dirty="0"/>
              <a:t>OU</a:t>
            </a:r>
            <a:r>
              <a:rPr lang="cs-CZ" sz="2800" dirty="0"/>
              <a:t> – Implementace napojení na ISZR v prostředí OU</a:t>
            </a:r>
          </a:p>
          <a:p>
            <a:pPr lvl="1">
              <a:lnSpc>
                <a:spcPct val="150000"/>
              </a:lnSpc>
            </a:pPr>
            <a:r>
              <a:rPr lang="cs-CZ" sz="2800" b="1" dirty="0"/>
              <a:t>MU </a:t>
            </a:r>
            <a:r>
              <a:rPr lang="cs-CZ" sz="2800" dirty="0"/>
              <a:t>– Základní registry na MU s odstupem dvou let</a:t>
            </a:r>
          </a:p>
          <a:p>
            <a:pPr lvl="1">
              <a:lnSpc>
                <a:spcPct val="150000"/>
              </a:lnSpc>
            </a:pPr>
            <a:r>
              <a:rPr lang="cs-CZ" sz="2800" b="1" dirty="0"/>
              <a:t>MU </a:t>
            </a:r>
            <a:r>
              <a:rPr lang="cs-CZ" sz="2800" dirty="0"/>
              <a:t>– Nové uživatelské rozhraní v </a:t>
            </a:r>
            <a:r>
              <a:rPr lang="cs-CZ" sz="2800" dirty="0" err="1"/>
              <a:t>antiplagiátorských</a:t>
            </a:r>
            <a:r>
              <a:rPr lang="cs-CZ" sz="2800" dirty="0"/>
              <a:t> systémech</a:t>
            </a:r>
          </a:p>
          <a:p>
            <a:pPr lvl="1">
              <a:lnSpc>
                <a:spcPct val="150000"/>
              </a:lnSpc>
            </a:pPr>
            <a:r>
              <a:rPr lang="cs-CZ" sz="2800" b="1" dirty="0"/>
              <a:t>ČZU </a:t>
            </a:r>
            <a:r>
              <a:rPr lang="cs-CZ" sz="2800" dirty="0"/>
              <a:t>– </a:t>
            </a:r>
            <a:r>
              <a:rPr lang="cs-CZ" sz="2800" dirty="0" err="1"/>
              <a:t>Virtualizace</a:t>
            </a:r>
            <a:r>
              <a:rPr lang="cs-CZ" sz="2800" dirty="0"/>
              <a:t> učeben</a:t>
            </a:r>
          </a:p>
        </p:txBody>
      </p:sp>
    </p:spTree>
    <p:extLst>
      <p:ext uri="{BB962C8B-B14F-4D97-AF65-F5344CB8AC3E}">
        <p14:creationId xmlns:p14="http://schemas.microsoft.com/office/powerpoint/2010/main" val="35554797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IS-CZ.potx" id="{D38D49A0-6887-4F1E-9B5C-0FA18BE72E4D}" vid="{DB62A36C-F04E-49E5-A693-F5F0F022346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41817</TotalTime>
  <Words>114</Words>
  <Application>Microsoft Office PowerPoint</Application>
  <PresentationFormat>Širokoúhlá obrazovka</PresentationFormat>
  <Paragraphs>17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Tahoma</vt:lpstr>
      <vt:lpstr>Wingdings</vt:lpstr>
      <vt:lpstr>Prezentace_MU_CZ</vt:lpstr>
      <vt:lpstr>Seminář VVŠ  Studijní informační systémy       23. 4. 2025</vt:lpstr>
      <vt:lpstr>Aktuálně na Fakultě informatiky</vt:lpstr>
      <vt:lpstr>Program</vt:lpstr>
      <vt:lpstr>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Vzájemná spolupráce VŠ při elektronizaci procesů a technickém rozvoji správních a studijních agend</dc:title>
  <dc:creator>Eva Zárybnická</dc:creator>
  <cp:lastModifiedBy>Dana Kozlová</cp:lastModifiedBy>
  <cp:revision>229</cp:revision>
  <dcterms:created xsi:type="dcterms:W3CDTF">2021-01-29T10:00:00Z</dcterms:created>
  <dcterms:modified xsi:type="dcterms:W3CDTF">2025-04-22T12:56:13Z</dcterms:modified>
</cp:coreProperties>
</file>