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9" r:id="rId4"/>
    <p:sldId id="261" r:id="rId5"/>
    <p:sldId id="260" r:id="rId6"/>
    <p:sldId id="262" r:id="rId7"/>
    <p:sldId id="264" r:id="rId8"/>
    <p:sldId id="258" r:id="rId9"/>
    <p:sldId id="257" r:id="rId10"/>
    <p:sldId id="267" r:id="rId11"/>
    <p:sldId id="263" r:id="rId12"/>
    <p:sldId id="266" r:id="rId13"/>
  </p:sldIdLst>
  <p:sldSz cx="9144000" cy="6858000" type="screen4x3"/>
  <p:notesSz cx="6881813" cy="92964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70" autoAdjust="0"/>
    <p:restoredTop sz="94660"/>
  </p:normalViewPr>
  <p:slideViewPr>
    <p:cSldViewPr>
      <p:cViewPr varScale="1">
        <p:scale>
          <a:sx n="111" d="100"/>
          <a:sy n="111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B65B4-09F1-44C5-A390-A4B86CE0021D}" type="datetimeFigureOut">
              <a:rPr lang="cs-CZ"/>
              <a:pPr>
                <a:defRPr/>
              </a:pPr>
              <a:t>21.12.2010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BA39A4-B287-4264-B3A7-3FEEA5EEE7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ED0D5C-D7F1-4C86-8E9A-9D79617A5DFF}" type="datetimeFigureOut">
              <a:rPr lang="cs-CZ"/>
              <a:pPr>
                <a:defRPr/>
              </a:pPr>
              <a:t>21.12.2010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6653C2-1B85-4950-AF18-D1D59D81FF8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578848-5338-462C-9FBD-7E3019040590}" type="datetimeFigureOut">
              <a:rPr lang="cs-CZ"/>
              <a:pPr>
                <a:defRPr/>
              </a:pPr>
              <a:t>21.12.2010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2FDB05-3D5D-4F8D-B484-6539BA3B636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D0809-916C-4A1B-8C6D-DD12D5DE2BA1}" type="datetimeFigureOut">
              <a:rPr lang="cs-CZ"/>
              <a:pPr>
                <a:defRPr/>
              </a:pPr>
              <a:t>21.12.2010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86DA4D-9FCC-42CF-8D67-F2824433FCB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C4C9E7-356F-47C5-91BE-941B67848978}" type="datetimeFigureOut">
              <a:rPr lang="cs-CZ"/>
              <a:pPr>
                <a:defRPr/>
              </a:pPr>
              <a:t>21.12.2010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AA054F-801D-4E65-A220-0A858C9221A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CCDD80-A624-4711-BAE5-5E0D545F7713}" type="datetimeFigureOut">
              <a:rPr lang="cs-CZ"/>
              <a:pPr>
                <a:defRPr/>
              </a:pPr>
              <a:t>21.12.2010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A54A80-0C47-498C-8CCB-9CAB3273B9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496CBF-B308-4D4F-8E2F-F0C1B163F1D2}" type="datetimeFigureOut">
              <a:rPr lang="cs-CZ"/>
              <a:pPr>
                <a:defRPr/>
              </a:pPr>
              <a:t>21.12.2010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9650E7-3FB8-4CB7-A7FF-79E8BFAF6FF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F27F7-849B-4329-A0A8-989BBDFD79D0}" type="datetimeFigureOut">
              <a:rPr lang="cs-CZ"/>
              <a:pPr>
                <a:defRPr/>
              </a:pPr>
              <a:t>21.12.2010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AAF52A-C021-4961-9C85-C4E35101F13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DB2F09-0CB8-4FBE-8E7E-D64A047870CE}" type="datetimeFigureOut">
              <a:rPr lang="cs-CZ"/>
              <a:pPr>
                <a:defRPr/>
              </a:pPr>
              <a:t>21.12.2010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65AD89-F5FB-445A-A5C6-8484DD8F1D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72EDC-4C58-4EF7-AC3B-FED366249918}" type="datetimeFigureOut">
              <a:rPr lang="cs-CZ"/>
              <a:pPr>
                <a:defRPr/>
              </a:pPr>
              <a:t>21.12.2010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70E71-3B8B-45DB-823A-DCC8B67411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E8E591-9068-47BC-BB08-41EC13B63C73}" type="datetimeFigureOut">
              <a:rPr lang="cs-CZ"/>
              <a:pPr>
                <a:defRPr/>
              </a:pPr>
              <a:t>21.12.2010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DC0709-04A7-4E80-AC92-6C8BC78775F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41B6C47-CFA1-4880-9050-CF4D20D99CC9}" type="datetimeFigureOut">
              <a:rPr lang="cs-CZ"/>
              <a:pPr>
                <a:defRPr/>
              </a:pPr>
              <a:t>21.12.2010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CEB6C96-C137-49F8-BDA8-52CBD5D6BE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Micropayments and PKI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Vít Bukač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Version identifier</a:t>
            </a:r>
          </a:p>
        </p:txBody>
      </p:sp>
      <p:sp>
        <p:nvSpPr>
          <p:cNvPr id="22530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2625"/>
          </a:xfrm>
        </p:spPr>
        <p:txBody>
          <a:bodyPr/>
          <a:lstStyle/>
          <a:p>
            <a:r>
              <a:rPr lang="en-US" sz="2400" smtClean="0"/>
              <a:t>User certificate (274 B)</a:t>
            </a:r>
          </a:p>
          <a:p>
            <a:pPr lvl="1"/>
            <a:r>
              <a:rPr lang="en-US" sz="1800" smtClean="0"/>
              <a:t>ID</a:t>
            </a:r>
            <a:r>
              <a:rPr lang="en-US" sz="1800" baseline="-25000" smtClean="0"/>
              <a:t>User</a:t>
            </a:r>
            <a:r>
              <a:rPr lang="en-US" sz="1800" smtClean="0"/>
              <a:t> (4 B), ID</a:t>
            </a:r>
            <a:r>
              <a:rPr lang="en-US" sz="1800" baseline="-25000" smtClean="0"/>
              <a:t>Broker </a:t>
            </a:r>
            <a:r>
              <a:rPr lang="en-US" sz="1800" smtClean="0"/>
              <a:t>(4 B)</a:t>
            </a:r>
          </a:p>
          <a:p>
            <a:pPr lvl="1"/>
            <a:r>
              <a:rPr lang="en-US" sz="1800" smtClean="0"/>
              <a:t>PublicK</a:t>
            </a:r>
            <a:r>
              <a:rPr lang="en-US" sz="1800" baseline="-25000" smtClean="0"/>
              <a:t>User </a:t>
            </a:r>
            <a:r>
              <a:rPr lang="en-US" sz="1800" smtClean="0"/>
              <a:t>(128 B)</a:t>
            </a:r>
          </a:p>
          <a:p>
            <a:pPr lvl="1"/>
            <a:r>
              <a:rPr lang="en-US" sz="1800" smtClean="0"/>
              <a:t>issued_on (4 B), expires_on (4 B)</a:t>
            </a:r>
          </a:p>
          <a:p>
            <a:pPr lvl="1"/>
            <a:r>
              <a:rPr lang="en-US" sz="1800" smtClean="0"/>
              <a:t>Limit (2 B)</a:t>
            </a:r>
          </a:p>
          <a:p>
            <a:pPr lvl="1"/>
            <a:r>
              <a:rPr lang="en-US" sz="1800" smtClean="0"/>
              <a:t>CertSignature (128 B)</a:t>
            </a:r>
          </a:p>
          <a:p>
            <a:r>
              <a:rPr lang="en-US" sz="2400" smtClean="0"/>
              <a:t>Disadvantages</a:t>
            </a:r>
          </a:p>
          <a:p>
            <a:pPr lvl="1"/>
            <a:r>
              <a:rPr lang="en-US" sz="2000" smtClean="0"/>
              <a:t>Any modification to current system must be deployed globally and simultaneously</a:t>
            </a:r>
          </a:p>
          <a:p>
            <a:r>
              <a:rPr lang="en-US" sz="2400" smtClean="0"/>
              <a:t>Add version identifier (0.5 - 1 B)?</a:t>
            </a:r>
          </a:p>
          <a:p>
            <a:pPr lvl="1"/>
            <a:r>
              <a:rPr lang="en-US" sz="2000" smtClean="0"/>
              <a:t>Version identifier can be tied with key pair algorithm identifier (new algorithm/different key length represent a new version)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Nadpis 1"/>
          <p:cNvSpPr>
            <a:spLocks noGrp="1"/>
          </p:cNvSpPr>
          <p:nvPr>
            <p:ph type="title"/>
          </p:nvPr>
        </p:nvSpPr>
        <p:spPr>
          <a:xfrm>
            <a:off x="395288" y="2708275"/>
            <a:ext cx="8229600" cy="1143000"/>
          </a:xfrm>
        </p:spPr>
        <p:txBody>
          <a:bodyPr/>
          <a:lstStyle/>
          <a:p>
            <a:r>
              <a:rPr lang="en-US" sz="1990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80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Nadpis 1"/>
          <p:cNvSpPr>
            <a:spLocks noGrp="1"/>
          </p:cNvSpPr>
          <p:nvPr>
            <p:ph type="title"/>
          </p:nvPr>
        </p:nvSpPr>
        <p:spPr>
          <a:xfrm>
            <a:off x="457200" y="3438525"/>
            <a:ext cx="8229600" cy="1143000"/>
          </a:xfrm>
        </p:spPr>
        <p:txBody>
          <a:bodyPr/>
          <a:lstStyle/>
          <a:p>
            <a:r>
              <a:rPr lang="en-US" smtClean="0"/>
              <a:t>Thank you for your time!</a:t>
            </a:r>
          </a:p>
        </p:txBody>
      </p:sp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76375" y="744538"/>
            <a:ext cx="6118225" cy="174783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Outline</a:t>
            </a:r>
          </a:p>
        </p:txBody>
      </p:sp>
      <p:sp>
        <p:nvSpPr>
          <p:cNvPr id="1433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Micropayments overview</a:t>
            </a:r>
          </a:p>
          <a:p>
            <a:r>
              <a:rPr lang="en-US" smtClean="0"/>
              <a:t>Blacklisting performance</a:t>
            </a:r>
          </a:p>
          <a:p>
            <a:r>
              <a:rPr lang="en-US" smtClean="0"/>
              <a:t>PKI collaboration</a:t>
            </a:r>
          </a:p>
          <a:p>
            <a:r>
              <a:rPr lang="en-US" smtClean="0"/>
              <a:t>Scheme modification(?)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Micropayments</a:t>
            </a:r>
          </a:p>
        </p:txBody>
      </p:sp>
      <p:sp>
        <p:nvSpPr>
          <p:cNvPr id="1536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smtClean="0"/>
              <a:t>Electronic payment scheme suited for payments with </a:t>
            </a:r>
            <a:r>
              <a:rPr lang="cs-CZ" sz="2400" smtClean="0"/>
              <a:t>a </a:t>
            </a:r>
            <a:r>
              <a:rPr lang="en-US" sz="2400" smtClean="0"/>
              <a:t>low nominal value</a:t>
            </a:r>
          </a:p>
          <a:p>
            <a:endParaRPr lang="en-US" sz="2400" smtClean="0"/>
          </a:p>
          <a:p>
            <a:r>
              <a:rPr lang="en-US" sz="2400" smtClean="0"/>
              <a:t>Cheap</a:t>
            </a:r>
          </a:p>
          <a:p>
            <a:r>
              <a:rPr lang="en-US" sz="2400" smtClean="0"/>
              <a:t>Fast</a:t>
            </a:r>
          </a:p>
          <a:p>
            <a:r>
              <a:rPr lang="en-US" sz="2400" smtClean="0"/>
              <a:t>Anonymous</a:t>
            </a:r>
          </a:p>
          <a:p>
            <a:r>
              <a:rPr lang="en-US" sz="2400" smtClean="0"/>
              <a:t>Online/Offline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Micropayments scheme</a:t>
            </a:r>
          </a:p>
        </p:txBody>
      </p:sp>
      <p:pic>
        <p:nvPicPr>
          <p:cNvPr id="16386" name="Obrázek 3" descr="brokeruser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750" y="1773238"/>
            <a:ext cx="7924800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Blacklisting</a:t>
            </a:r>
          </a:p>
        </p:txBody>
      </p:sp>
      <p:sp>
        <p:nvSpPr>
          <p:cNvPr id="1741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smtClean="0"/>
              <a:t>We require maximum freshness of certificate status while keeping low cost (cost ~= bandwidth)</a:t>
            </a:r>
          </a:p>
          <a:p>
            <a:r>
              <a:rPr lang="en-US" sz="2400" smtClean="0"/>
              <a:t>Issuing of certificate revocation list (CRL) is a potential bottleneck</a:t>
            </a:r>
          </a:p>
          <a:p>
            <a:r>
              <a:rPr lang="en-US" sz="2400" smtClean="0"/>
              <a:t>In micropayments scheme vendor verifies user certificates but user does NOT verify vendors’ certificates</a:t>
            </a:r>
          </a:p>
          <a:p>
            <a:pPr lvl="1"/>
            <a:r>
              <a:rPr lang="en-US" sz="2000" smtClean="0"/>
              <a:t>Bytes transferred: (vendor_count)*(CRL_size)</a:t>
            </a:r>
          </a:p>
          <a:p>
            <a:r>
              <a:rPr lang="en-US" sz="2400" smtClean="0"/>
              <a:t>Each vendor downloads CRL only once in the validity period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Blacklisting</a:t>
            </a:r>
          </a:p>
        </p:txBody>
      </p:sp>
      <p:sp>
        <p:nvSpPr>
          <p:cNvPr id="18434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8525"/>
          </a:xfrm>
        </p:spPr>
        <p:txBody>
          <a:bodyPr/>
          <a:lstStyle/>
          <a:p>
            <a:r>
              <a:rPr lang="en-US" sz="2400" smtClean="0"/>
              <a:t>user_count  &gt;&gt; vendor_count</a:t>
            </a:r>
          </a:p>
          <a:p>
            <a:pPr lvl="1"/>
            <a:r>
              <a:rPr lang="en-US" sz="2000" smtClean="0"/>
              <a:t>Vendors download CRL very soon after it was issued</a:t>
            </a:r>
          </a:p>
          <a:p>
            <a:pPr lvl="1"/>
            <a:r>
              <a:rPr lang="en-US" sz="2000" smtClean="0"/>
              <a:t>&lt;15 minutes by our estimates</a:t>
            </a:r>
            <a:br>
              <a:rPr lang="en-US" sz="2000" smtClean="0"/>
            </a:br>
            <a:endParaRPr lang="en-US" sz="2000" smtClean="0"/>
          </a:p>
          <a:p>
            <a:r>
              <a:rPr lang="en-US" sz="2400" smtClean="0"/>
              <a:t>Classical CRL</a:t>
            </a:r>
          </a:p>
          <a:p>
            <a:pPr lvl="1"/>
            <a:r>
              <a:rPr lang="en-US" sz="2000" smtClean="0"/>
              <a:t>Freshness achieved by keeping short validity period</a:t>
            </a:r>
          </a:p>
          <a:p>
            <a:r>
              <a:rPr lang="en-US" sz="2400" smtClean="0"/>
              <a:t>Delta CRL</a:t>
            </a:r>
            <a:endParaRPr lang="en-US" sz="2000" smtClean="0"/>
          </a:p>
          <a:p>
            <a:pPr lvl="1"/>
            <a:r>
              <a:rPr lang="en-US" sz="2000" smtClean="0"/>
              <a:t>High freshness</a:t>
            </a:r>
          </a:p>
          <a:p>
            <a:pPr lvl="1"/>
            <a:r>
              <a:rPr lang="en-US" sz="2000" smtClean="0"/>
              <a:t>High user_count is a disadvantage</a:t>
            </a:r>
          </a:p>
          <a:p>
            <a:r>
              <a:rPr lang="en-US" sz="2400" smtClean="0"/>
              <a:t>Over-issued CRL</a:t>
            </a:r>
          </a:p>
          <a:p>
            <a:pPr lvl="1"/>
            <a:r>
              <a:rPr lang="en-US" sz="2000" smtClean="0"/>
              <a:t>Balances load during validity period</a:t>
            </a:r>
          </a:p>
          <a:p>
            <a:pPr lvl="1"/>
            <a:r>
              <a:rPr lang="en-US" sz="2000" smtClean="0"/>
              <a:t>Lower freshness but good bandwidth</a:t>
            </a:r>
            <a:endParaRPr lang="cs-CZ" sz="200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PKI usage</a:t>
            </a:r>
          </a:p>
        </p:txBody>
      </p:sp>
      <p:sp>
        <p:nvSpPr>
          <p:cNvPr id="1945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smtClean="0"/>
              <a:t>Public Key Infrastructure can hardly replace micropayments</a:t>
            </a:r>
          </a:p>
          <a:p>
            <a:pPr lvl="1"/>
            <a:r>
              <a:rPr lang="en-US" sz="2000" smtClean="0"/>
              <a:t>Slower processing, twice the size of certificates</a:t>
            </a:r>
          </a:p>
          <a:p>
            <a:r>
              <a:rPr lang="en-US" sz="2400" smtClean="0"/>
              <a:t>PKI may be able to supplement micropayments with additional functionality</a:t>
            </a:r>
          </a:p>
          <a:p>
            <a:r>
              <a:rPr lang="en-US" sz="2400" smtClean="0"/>
              <a:t>It is standardized and verified by extensive use</a:t>
            </a:r>
          </a:p>
          <a:p>
            <a:pPr lvl="1"/>
            <a:r>
              <a:rPr lang="en-US" sz="2000" smtClean="0"/>
              <a:t>“Why invent the wheel?”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PKI Usage</a:t>
            </a:r>
          </a:p>
        </p:txBody>
      </p:sp>
      <p:sp>
        <p:nvSpPr>
          <p:cNvPr id="2048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smtClean="0"/>
              <a:t>Broker – user</a:t>
            </a:r>
          </a:p>
          <a:p>
            <a:pPr lvl="1"/>
            <a:r>
              <a:rPr lang="en-US" sz="2000" smtClean="0"/>
              <a:t>User certificate blacklisting</a:t>
            </a:r>
          </a:p>
          <a:p>
            <a:pPr lvl="1"/>
            <a:r>
              <a:rPr lang="en-US" sz="2000" smtClean="0"/>
              <a:t>Customer objections</a:t>
            </a:r>
          </a:p>
          <a:p>
            <a:r>
              <a:rPr lang="en-US" sz="2400" smtClean="0"/>
              <a:t>Broker – vendor</a:t>
            </a:r>
          </a:p>
          <a:p>
            <a:pPr lvl="1"/>
            <a:r>
              <a:rPr lang="en-US" sz="2000" smtClean="0"/>
              <a:t>Secured transport of broker’s public key to vendor</a:t>
            </a:r>
          </a:p>
          <a:p>
            <a:pPr lvl="1"/>
            <a:r>
              <a:rPr lang="en-US" sz="2000" smtClean="0"/>
              <a:t>CRL authentication</a:t>
            </a:r>
          </a:p>
          <a:p>
            <a:r>
              <a:rPr lang="en-US" sz="2400" smtClean="0"/>
              <a:t>User registration (User possess a qualified certificate either on a chip card or as a file in his computer)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Key pair algorithm identifier</a:t>
            </a:r>
          </a:p>
        </p:txBody>
      </p:sp>
      <p:sp>
        <p:nvSpPr>
          <p:cNvPr id="2150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smtClean="0"/>
              <a:t>User certificate (274 B)</a:t>
            </a:r>
          </a:p>
          <a:p>
            <a:pPr lvl="1"/>
            <a:r>
              <a:rPr lang="en-US" sz="1800" smtClean="0"/>
              <a:t>ID</a:t>
            </a:r>
            <a:r>
              <a:rPr lang="en-US" sz="1800" baseline="-25000" smtClean="0"/>
              <a:t>User</a:t>
            </a:r>
            <a:r>
              <a:rPr lang="en-US" sz="1800" smtClean="0"/>
              <a:t> (4 B), ID</a:t>
            </a:r>
            <a:r>
              <a:rPr lang="en-US" sz="1800" baseline="-25000" smtClean="0"/>
              <a:t>Broker </a:t>
            </a:r>
            <a:r>
              <a:rPr lang="en-US" sz="1800" smtClean="0"/>
              <a:t>(4 B)</a:t>
            </a:r>
          </a:p>
          <a:p>
            <a:pPr lvl="1"/>
            <a:r>
              <a:rPr lang="en-US" sz="1800" smtClean="0"/>
              <a:t>PublicK</a:t>
            </a:r>
            <a:r>
              <a:rPr lang="en-US" sz="1800" baseline="-25000" smtClean="0"/>
              <a:t>User </a:t>
            </a:r>
            <a:r>
              <a:rPr lang="en-US" sz="1800" smtClean="0"/>
              <a:t>(128 B)</a:t>
            </a:r>
          </a:p>
          <a:p>
            <a:pPr lvl="1"/>
            <a:r>
              <a:rPr lang="en-US" sz="1800" smtClean="0"/>
              <a:t>issued_on (4 B), expires_on (4 B)</a:t>
            </a:r>
          </a:p>
          <a:p>
            <a:pPr lvl="1"/>
            <a:r>
              <a:rPr lang="en-US" sz="1800" smtClean="0"/>
              <a:t>Limit (2 B)</a:t>
            </a:r>
          </a:p>
          <a:p>
            <a:pPr lvl="1"/>
            <a:r>
              <a:rPr lang="en-US" sz="1800" smtClean="0"/>
              <a:t>CertSignature (128 B)</a:t>
            </a:r>
          </a:p>
          <a:p>
            <a:r>
              <a:rPr lang="en-US" sz="2400" smtClean="0"/>
              <a:t>Disadvantages</a:t>
            </a:r>
          </a:p>
          <a:p>
            <a:pPr lvl="1"/>
            <a:r>
              <a:rPr lang="en-US" sz="2000" smtClean="0"/>
              <a:t>Card reader cannot recognize used key pair algorithm</a:t>
            </a:r>
          </a:p>
          <a:p>
            <a:pPr lvl="1"/>
            <a:r>
              <a:rPr lang="en-US" sz="2000" smtClean="0"/>
              <a:t>When the algorithm is considered broken all certificates have to be revoked simultaneously</a:t>
            </a:r>
          </a:p>
          <a:p>
            <a:r>
              <a:rPr lang="en-US" sz="2400" smtClean="0"/>
              <a:t>Add algorithm identifier (0.5 – 1 B) to the certificate?</a:t>
            </a:r>
          </a:p>
          <a:p>
            <a:pPr lvl="1"/>
            <a:r>
              <a:rPr lang="en-US" sz="1800" smtClean="0"/>
              <a:t>Certificates with the new algorithm can be issued while the old algorithm is still in use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</TotalTime>
  <Words>353</Words>
  <Application>Microsoft Office PowerPoint</Application>
  <PresentationFormat>On-screen Show (4:3)</PresentationFormat>
  <Paragraphs>72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Šablona návrhu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Calibri</vt:lpstr>
      <vt:lpstr>Arial</vt:lpstr>
      <vt:lpstr>Times New Roman</vt:lpstr>
      <vt:lpstr>Motiv sady Office</vt:lpstr>
      <vt:lpstr>Micropayments and PKI</vt:lpstr>
      <vt:lpstr>Outline</vt:lpstr>
      <vt:lpstr>Micropayments</vt:lpstr>
      <vt:lpstr>Micropayments scheme</vt:lpstr>
      <vt:lpstr>Blacklisting</vt:lpstr>
      <vt:lpstr>Blacklisting</vt:lpstr>
      <vt:lpstr>PKI usage</vt:lpstr>
      <vt:lpstr>PKI Usage</vt:lpstr>
      <vt:lpstr>Key pair algorithm identifier</vt:lpstr>
      <vt:lpstr>Version identifier</vt:lpstr>
      <vt:lpstr>?</vt:lpstr>
      <vt:lpstr>Thank you for your time!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Micropayments and PKI</dc:title>
  <dc:creator>Ave</dc:creator>
  <cp:lastModifiedBy>xstetsko</cp:lastModifiedBy>
  <cp:revision>88</cp:revision>
  <dcterms:created xsi:type="dcterms:W3CDTF">2010-11-25T13:58:01Z</dcterms:created>
  <dcterms:modified xsi:type="dcterms:W3CDTF">2010-12-21T11:15:06Z</dcterms:modified>
</cp:coreProperties>
</file>