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57" r:id="rId4"/>
    <p:sldId id="277" r:id="rId5"/>
    <p:sldId id="268" r:id="rId6"/>
    <p:sldId id="278" r:id="rId7"/>
    <p:sldId id="279" r:id="rId8"/>
    <p:sldId id="266" r:id="rId9"/>
    <p:sldId id="280" r:id="rId10"/>
    <p:sldId id="273" r:id="rId11"/>
    <p:sldId id="265" r:id="rId12"/>
    <p:sldId id="264" r:id="rId13"/>
    <p:sldId id="263" r:id="rId14"/>
    <p:sldId id="269" r:id="rId15"/>
    <p:sldId id="274" r:id="rId16"/>
    <p:sldId id="270" r:id="rId17"/>
    <p:sldId id="282" r:id="rId18"/>
    <p:sldId id="275" r:id="rId19"/>
    <p:sldId id="272" r:id="rId20"/>
    <p:sldId id="281" r:id="rId21"/>
  </p:sldIdLst>
  <p:sldSz cx="9144000" cy="6858000" type="screen4x3"/>
  <p:notesSz cx="6858000" cy="9144000"/>
  <p:embeddedFontLst>
    <p:embeddedFont>
      <p:font typeface="Champagne &amp; Limousines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5D5"/>
    <a:srgbClr val="7EC234"/>
    <a:srgbClr val="35DE00"/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smtClean="0">
                <a:solidFill>
                  <a:srgbClr val="F975D5"/>
                </a:solidFill>
                <a:latin typeface="Champagne &amp; Limousines" pitchFamily="34" charset="0"/>
              </a:rPr>
              <a:t>Interim project - SSME</a:t>
            </a:r>
            <a:endParaRPr lang="cs-CZ" sz="6000">
              <a:solidFill>
                <a:srgbClr val="F975D5"/>
              </a:solidFill>
              <a:latin typeface="Champagne &amp; Limousines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>
            <a:normAutofit/>
          </a:bodyPr>
          <a:lstStyle/>
          <a:p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Research varianta</a:t>
            </a:r>
          </a:p>
          <a:p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2009 -2010</a:t>
            </a:r>
            <a:endParaRPr lang="cs-CZ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782"/>
            <a:ext cx="9143999" cy="68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7890"/>
            <a:ext cx="9147403" cy="68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0" y="-36452"/>
            <a:ext cx="9128080" cy="689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3"/>
            <a:ext cx="9144000" cy="68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957"/>
            <a:ext cx="9144000" cy="689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9" y="0"/>
            <a:ext cx="9120411" cy="687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1802" y="2386018"/>
            <a:ext cx="4929222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smtClean="0">
                <a:solidFill>
                  <a:srgbClr val="F975D5"/>
                </a:solidFill>
                <a:latin typeface="Champagne &amp; Limousines" pitchFamily="34" charset="0"/>
              </a:rPr>
              <a:t>KDE</a:t>
            </a:r>
            <a:r>
              <a:rPr lang="cs-CZ" sz="48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pracuju</a:t>
            </a:r>
          </a:p>
          <a:p>
            <a:pPr>
              <a:buNone/>
            </a:pPr>
            <a:endParaRPr lang="cs-CZ" sz="8000">
              <a:solidFill>
                <a:srgbClr val="F975D5"/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"/>
            <a:ext cx="9144000" cy="6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4546" y="2428868"/>
            <a:ext cx="7358114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smtClean="0">
                <a:solidFill>
                  <a:srgbClr val="F975D5"/>
                </a:solidFill>
                <a:latin typeface="Champagne &amp; Limousines" pitchFamily="34" charset="0"/>
              </a:rPr>
              <a:t>JAK</a:t>
            </a:r>
            <a:r>
              <a:rPr lang="cs-CZ" sz="48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jsem spokojená</a:t>
            </a:r>
          </a:p>
          <a:p>
            <a:pPr>
              <a:buNone/>
            </a:pPr>
            <a:endParaRPr lang="cs-CZ" sz="4800">
              <a:solidFill>
                <a:srgbClr val="F975D5"/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+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Práce z domu</a:t>
            </a:r>
          </a:p>
          <a:p>
            <a:pP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+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Volná pracovní doba (20h/týden)</a:t>
            </a:r>
          </a:p>
          <a:p>
            <a:pP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+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Zkušenost s prací v týmu</a:t>
            </a:r>
          </a:p>
          <a:p>
            <a:pP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+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Projektové řízení – vedení vlatních projektů</a:t>
            </a:r>
          </a:p>
          <a:p>
            <a:pP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+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Rozšíření portfolia </a:t>
            </a:r>
          </a:p>
          <a:p>
            <a:pP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+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Formalizace mé práce</a:t>
            </a:r>
          </a:p>
          <a:p>
            <a:pPr>
              <a:buNone/>
            </a:pPr>
            <a:endParaRPr lang="cs-CZ" smtClean="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  <a:p>
            <a:pPr>
              <a:buNone/>
            </a:pPr>
            <a:r>
              <a:rPr lang="cs-CZ" smtClean="0">
                <a:solidFill>
                  <a:srgbClr val="7EC234"/>
                </a:solidFill>
                <a:latin typeface="Champagne &amp; Limousines" pitchFamily="34" charset="0"/>
              </a:rPr>
              <a:t>-    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Problémy při rozjezdu</a:t>
            </a:r>
          </a:p>
          <a:p>
            <a:pPr>
              <a:buNone/>
            </a:pPr>
            <a:r>
              <a:rPr lang="cs-CZ" smtClean="0">
                <a:solidFill>
                  <a:srgbClr val="7EC234"/>
                </a:solidFill>
                <a:latin typeface="Champagne &amp; Limousines" pitchFamily="34" charset="0"/>
              </a:rPr>
              <a:t>-    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Komunikace</a:t>
            </a:r>
          </a:p>
          <a:p>
            <a:endParaRPr lang="cs-CZ" smtClean="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  <a:p>
            <a:endParaRPr lang="cs-CZ" smtClean="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  <a:p>
            <a:endParaRPr lang="cs-CZ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Osnova</a:t>
            </a:r>
            <a:endParaRPr lang="cs-CZ" sz="480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8860" y="2046309"/>
            <a:ext cx="7729534" cy="431164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KDO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jsem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PRO KOHO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pracuju</a:t>
            </a:r>
            <a:endParaRPr lang="cs-CZ" smtClean="0">
              <a:solidFill>
                <a:srgbClr val="35DE00"/>
              </a:solidFill>
              <a:latin typeface="Champagne &amp; Limousines" pitchFamily="34" charset="0"/>
            </a:endParaRP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CO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dělám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KDE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pracuju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JAK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jsem spokojená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</a:pPr>
            <a:endParaRPr lang="cs-CZ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1197470" cy="27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50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  <a:sym typeface="Wingdings" pitchFamily="2" charset="2"/>
              </a:rPr>
              <a:t>      </a:t>
            </a:r>
            <a:endParaRPr lang="cs-CZ" sz="1500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57422" y="5500702"/>
            <a:ext cx="465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Powered by Nikol Kokešová – </a:t>
            </a:r>
            <a:r>
              <a:rPr lang="cs-CZ" smtClean="0">
                <a:solidFill>
                  <a:srgbClr val="F975D5"/>
                </a:solidFill>
              </a:rPr>
              <a:t>www.divDesign.cz</a:t>
            </a:r>
            <a:endParaRPr lang="cs-CZ">
              <a:solidFill>
                <a:srgbClr val="F975D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4" y="2357430"/>
            <a:ext cx="8329642" cy="1143000"/>
          </a:xfrm>
        </p:spPr>
        <p:txBody>
          <a:bodyPr>
            <a:normAutofit/>
          </a:bodyPr>
          <a:lstStyle/>
          <a:p>
            <a:r>
              <a:rPr lang="cs-CZ" sz="4800" smtClean="0">
                <a:solidFill>
                  <a:srgbClr val="F975D5"/>
                </a:solidFill>
                <a:latin typeface="Champagne &amp; Limousines" pitchFamily="34" charset="0"/>
              </a:rPr>
              <a:t>KDO</a:t>
            </a:r>
            <a:r>
              <a:rPr lang="cs-CZ" sz="48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JSEM</a:t>
            </a:r>
            <a:endParaRPr lang="cs-CZ" sz="480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6" y="0"/>
            <a:ext cx="9124734" cy="68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1670" y="2386018"/>
            <a:ext cx="6143668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smtClean="0">
                <a:solidFill>
                  <a:srgbClr val="F975D5"/>
                </a:solidFill>
                <a:latin typeface="Champagne &amp; Limousines" pitchFamily="34" charset="0"/>
                <a:ea typeface="+mj-ea"/>
                <a:cs typeface="+mj-cs"/>
              </a:rPr>
              <a:t>PRO KOHO </a:t>
            </a:r>
            <a:r>
              <a:rPr lang="cs-CZ" sz="48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  <a:ea typeface="+mj-ea"/>
                <a:cs typeface="+mj-cs"/>
              </a:rPr>
              <a:t>pracuju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643438" cy="109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00100" y="2546351"/>
            <a:ext cx="7729534" cy="431164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10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letá historie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Informační server, DB vysokých škol…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10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členný mladý tým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Projektové řízení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Iterace</a:t>
            </a:r>
          </a:p>
          <a:p>
            <a:pPr marL="514350" indent="-514350">
              <a:buClr>
                <a:schemeClr val="bg1">
                  <a:lumMod val="95000"/>
                </a:schemeClr>
              </a:buClr>
              <a:buNone/>
            </a:pPr>
            <a:endParaRPr lang="cs-CZ" smtClean="0">
              <a:solidFill>
                <a:srgbClr val="F975D5"/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713"/>
            <a:ext cx="9144000" cy="687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4678" y="2428868"/>
            <a:ext cx="4429156" cy="2043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smtClean="0">
                <a:solidFill>
                  <a:srgbClr val="F975D5"/>
                </a:solidFill>
                <a:latin typeface="Champagne &amp; Limousines" pitchFamily="34" charset="0"/>
              </a:rPr>
              <a:t>CO </a:t>
            </a:r>
            <a:r>
              <a:rPr lang="cs-CZ" sz="4800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dělám</a:t>
            </a:r>
          </a:p>
          <a:p>
            <a:pPr>
              <a:buNone/>
            </a:pPr>
            <a:endParaRPr lang="cs-CZ" sz="8000">
              <a:solidFill>
                <a:srgbClr val="F975D5"/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1670" y="428604"/>
            <a:ext cx="6615130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Vizitky, PF, newsletter klasik, newsletter SPECIAL, wireframy webu, </a:t>
            </a: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grafické návrhy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titulky a podstránek webu, převod do HTML, CSS, bannery, </a:t>
            </a: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propagace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na Facebooku, návrh optimalizace pro vyhledávače, </a:t>
            </a: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Gaudeamus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emailová kampaň, </a:t>
            </a: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heuristiky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použitelnosti původního webu… </a:t>
            </a:r>
          </a:p>
          <a:p>
            <a:pP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	------------------------------------------------------------</a:t>
            </a:r>
          </a:p>
          <a:p>
            <a:pP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    Dokončení grafického zpracování webu, redesign přidružených webů, </a:t>
            </a:r>
            <a:r>
              <a:rPr lang="cs-CZ" smtClean="0">
                <a:solidFill>
                  <a:srgbClr val="F975D5"/>
                </a:solidFill>
                <a:latin typeface="Champagne &amp; Limousines" pitchFamily="34" charset="0"/>
              </a:rPr>
              <a:t>testy použitelnosti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, PPC propagace – AdWords, SKLIK, Facebook propagace, zajišťování reklamy na spřátelených webech…</a:t>
            </a:r>
          </a:p>
          <a:p>
            <a:pPr>
              <a:buNone/>
            </a:pPr>
            <a:r>
              <a:rPr lang="cs-CZ" smtClean="0">
                <a:solidFill>
                  <a:schemeClr val="bg1">
                    <a:lumMod val="95000"/>
                  </a:schemeClr>
                </a:solidFill>
                <a:latin typeface="Champagne &amp; Limousines" pitchFamily="34" charset="0"/>
              </a:rPr>
              <a:t>	------------------------------------------------------------</a:t>
            </a:r>
          </a:p>
          <a:p>
            <a:pPr>
              <a:buNone/>
            </a:pPr>
            <a:r>
              <a:rPr lang="cs-CZ" smtClean="0">
                <a:solidFill>
                  <a:srgbClr val="7EC234"/>
                </a:solidFill>
                <a:latin typeface="Champagne &amp; Limousines" pitchFamily="34" charset="0"/>
              </a:rPr>
              <a:t>     DLOUHODOBÁ SPOLUPRÁCE</a:t>
            </a:r>
          </a:p>
          <a:p>
            <a:pPr>
              <a:buNone/>
            </a:pPr>
            <a:endParaRPr lang="cs-CZ" smtClean="0">
              <a:solidFill>
                <a:schemeClr val="bg1">
                  <a:lumMod val="95000"/>
                </a:schemeClr>
              </a:solidFill>
              <a:latin typeface="Champagne &amp; Limousines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348" y="714356"/>
            <a:ext cx="989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smtClean="0">
                <a:solidFill>
                  <a:srgbClr val="F975D5"/>
                </a:solidFill>
                <a:latin typeface="Champagne &amp; Limousines" pitchFamily="34" charset="0"/>
              </a:rPr>
              <a:t>1.</a:t>
            </a:r>
            <a:endParaRPr lang="cs-CZ" sz="9600">
              <a:solidFill>
                <a:srgbClr val="F975D5"/>
              </a:solidFill>
              <a:latin typeface="Champagne &amp; Limousine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4348" y="3430976"/>
            <a:ext cx="989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smtClean="0">
                <a:solidFill>
                  <a:srgbClr val="F975D5"/>
                </a:solidFill>
                <a:latin typeface="Champagne &amp; Limousines" pitchFamily="34" charset="0"/>
              </a:rPr>
              <a:t>2.</a:t>
            </a:r>
            <a:endParaRPr lang="cs-CZ" sz="9600">
              <a:solidFill>
                <a:srgbClr val="F975D5"/>
              </a:solidFill>
              <a:latin typeface="Champagne &amp; Limousine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5786" y="5002612"/>
            <a:ext cx="670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smtClean="0">
                <a:solidFill>
                  <a:srgbClr val="F975D5"/>
                </a:solidFill>
                <a:latin typeface="Champagne &amp; Limousines" pitchFamily="34" charset="0"/>
              </a:rPr>
              <a:t>...</a:t>
            </a:r>
            <a:endParaRPr lang="cs-CZ" sz="9600">
              <a:solidFill>
                <a:srgbClr val="F975D5"/>
              </a:solidFill>
              <a:latin typeface="Champagne &amp; Limousin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148</Words>
  <PresentationFormat>Předvádění na obrazovce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Champagne &amp; Limousines</vt:lpstr>
      <vt:lpstr>Calibri</vt:lpstr>
      <vt:lpstr>Wingdings</vt:lpstr>
      <vt:lpstr>Motiv sady Office</vt:lpstr>
      <vt:lpstr>Interim project - SSME</vt:lpstr>
      <vt:lpstr>Osnova</vt:lpstr>
      <vt:lpstr>KDO JSEM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beMyFlower</dc:creator>
  <cp:lastModifiedBy>beMyFlower</cp:lastModifiedBy>
  <cp:revision>66</cp:revision>
  <dcterms:created xsi:type="dcterms:W3CDTF">2010-06-16T09:06:42Z</dcterms:created>
  <dcterms:modified xsi:type="dcterms:W3CDTF">2010-06-22T20:55:01Z</dcterms:modified>
</cp:coreProperties>
</file>