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5" r:id="rId11"/>
    <p:sldId id="266" r:id="rId12"/>
    <p:sldId id="267" r:id="rId13"/>
    <p:sldId id="278" r:id="rId14"/>
    <p:sldId id="27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tMjIafjhEJQqh4nwIy5MGkkxm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Němečková" initials="KN" lastIdx="1" clrIdx="0">
    <p:extLst>
      <p:ext uri="{19B8F6BF-5375-455C-9EA6-DF929625EA0E}">
        <p15:presenceInfo xmlns:p15="http://schemas.microsoft.com/office/powerpoint/2012/main" userId="S-1-5-21-271893136-264475109-1824216404-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326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XsqZPFTQ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94" y="1742506"/>
            <a:ext cx="7654471" cy="19490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67818" y="4864383"/>
            <a:ext cx="9144000" cy="112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lang="cs-CZ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cs-CZ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cs-CZ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cs-CZ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Internationalisation</a:t>
            </a:r>
            <a:endParaRPr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21 %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1670 incoming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exchange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in 2022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Strong support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– Erasmus Student Network Brno,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Centre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International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Centre,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accomodation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dorms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EDUC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alliance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Extensive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possibilities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mobilities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even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degree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 t="17483" b="51259"/>
          <a:stretch/>
        </p:blipFill>
        <p:spPr>
          <a:xfrm>
            <a:off x="0" y="4333875"/>
            <a:ext cx="121920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The City of Brno</a:t>
            </a:r>
            <a:endParaRPr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Noto Sans Symbols"/>
              <a:buChar char="▪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350,000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inhabitants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approx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60,000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Noto Sans Symbols"/>
              <a:buChar char="▪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Famous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coffee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microscopes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functionalist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music and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theatre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video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industry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 much more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Font typeface="Noto Sans Symbols"/>
              <a:buChar char="▪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Ideal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point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exploring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Europe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t="47413" b="16733"/>
          <a:stretch/>
        </p:blipFill>
        <p:spPr>
          <a:xfrm>
            <a:off x="-1" y="3943350"/>
            <a:ext cx="12192001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5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355074" y="5533524"/>
            <a:ext cx="11239895" cy="161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Brno – a student city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r>
              <a:rPr lang="cs-CZ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cs-CZ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  <a:endParaRPr dirty="0"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333948"/>
            <a:ext cx="10515600" cy="484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departments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3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institutes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approx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3000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dirty="0"/>
          </a:p>
          <a:p>
            <a:pPr marL="228600" lvl="0" indent="-228600">
              <a:buClr>
                <a:srgbClr val="0000DC"/>
              </a:buClr>
              <a:buSzPts val="2000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Founded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in 1998, by</a:t>
            </a:r>
            <a:r>
              <a:rPr lang="en-US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1997: social sciences had been developing within the Faculty of Arts</a:t>
            </a:r>
            <a:endParaRPr lang="cs-CZ"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buClr>
                <a:srgbClr val="0000DC"/>
              </a:buClr>
              <a:buSzPts val="2000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https://www.youtube.com/watch?v=kDXsqZPFTQU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9" descr="X:\Fotobanka MU\MU budovy\Fak_Laureys_origMichal\Soc_studia_F__0001.jpg">
            <a:extLst>
              <a:ext uri="{FF2B5EF4-FFF2-40B4-BE49-F238E27FC236}">
                <a16:creationId xmlns:a16="http://schemas.microsoft.com/office/drawing/2014/main" id="{82E3D8B8-1944-4977-8BB7-03BFA304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7" b="2354"/>
          <a:stretch>
            <a:fillRect/>
          </a:stretch>
        </p:blipFill>
        <p:spPr bwMode="auto">
          <a:xfrm>
            <a:off x="838200" y="3289642"/>
            <a:ext cx="10515600" cy="356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ctrTitle"/>
          </p:nvPr>
        </p:nvSpPr>
        <p:spPr>
          <a:xfrm>
            <a:off x="882976" y="1123895"/>
            <a:ext cx="1025950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cs-CZ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cs-CZ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cs-CZ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"/>
          </p:nvPr>
        </p:nvSpPr>
        <p:spPr>
          <a:xfrm>
            <a:off x="967817" y="4141694"/>
            <a:ext cx="10596653" cy="121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ct val="100000"/>
              <a:defRPr/>
            </a:pPr>
            <a:endParaRPr lang="en-US" altLang="cs-CZ" sz="2600" b="1" dirty="0">
              <a:solidFill>
                <a:schemeClr val="l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0"/>
            <a:ext cx="12172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6722626" y="3967432"/>
            <a:ext cx="82378" cy="82378"/>
          </a:xfrm>
          <a:prstGeom prst="ellipse">
            <a:avLst/>
          </a:prstGeom>
          <a:solidFill>
            <a:srgbClr val="000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Czech Republic in general</a:t>
            </a:r>
            <a:endParaRPr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10,5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inhabitants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Europe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rich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middle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ages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Very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friendly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living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cs-CZ" sz="2000" baseline="30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safest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country in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world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Cradle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genetics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lenses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turbine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types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nanofibers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 many more (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including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cubes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lager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t="32502" r="3852" b="36097"/>
          <a:stretch/>
        </p:blipFill>
        <p:spPr>
          <a:xfrm>
            <a:off x="0" y="4202723"/>
            <a:ext cx="12192000" cy="265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>
            <a:off x="966247" y="2494346"/>
            <a:ext cx="10259505" cy="186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cs-CZ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at </a:t>
            </a:r>
            <a:br>
              <a:rPr lang="cs-CZ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Masaryk University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15075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421848" y="0"/>
            <a:ext cx="10259505" cy="161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Student-oriented </a:t>
            </a:r>
            <a:r>
              <a:rPr lang="cs-CZ" sz="4400" b="1">
                <a:solidFill>
                  <a:srgbClr val="0000DC"/>
                </a:solidFill>
              </a:rPr>
              <a:t>approach</a:t>
            </a:r>
            <a:endParaRPr sz="4400" b="1" i="0" u="none" strike="noStrike" cap="none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Basic </a:t>
            </a:r>
            <a:r>
              <a:rPr lang="cs-CZ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r>
              <a:rPr lang="cs-CZ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cs-CZ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figures</a:t>
            </a:r>
            <a:endParaRPr dirty="0"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faculties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more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200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departments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21 % international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approx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. 30,000 </a:t>
            </a: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Founded</a:t>
            </a:r>
            <a:r>
              <a:rPr lang="cs-CZ" sz="2000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in 1919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t="26166" b="34957"/>
          <a:stretch/>
        </p:blipFill>
        <p:spPr>
          <a:xfrm>
            <a:off x="0" y="3698789"/>
            <a:ext cx="12192000" cy="315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F1666-A10D-41EF-875B-6F9C7D1B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>
                <a:solidFill>
                  <a:srgbClr val="0000DC"/>
                </a:solidFill>
                <a:latin typeface="Arial"/>
                <a:cs typeface="Arial"/>
              </a:rPr>
              <a:t>F</a:t>
            </a:r>
            <a:r>
              <a:rPr lang="cs-CZ" altLang="cs-CZ" b="1" dirty="0" err="1">
                <a:solidFill>
                  <a:srgbClr val="0000DC"/>
                </a:solidFill>
                <a:latin typeface="Arial"/>
                <a:cs typeface="Arial"/>
              </a:rPr>
              <a:t>aculties</a:t>
            </a:r>
            <a:br>
              <a:rPr lang="en-US" alt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B74CEA-40F0-4954-90F5-517141ED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5169"/>
            <a:ext cx="10515600" cy="4871794"/>
          </a:xfrm>
        </p:spPr>
        <p:txBody>
          <a:bodyPr>
            <a:normAutofit/>
          </a:bodyPr>
          <a:lstStyle/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 Law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 Medicine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Science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Arts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Education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Economics and Administration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Informatics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Social Studies </a:t>
            </a: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altLang="cs-CZ" sz="2000" dirty="0">
                <a:solidFill>
                  <a:srgbClr val="0000DC"/>
                </a:solidFill>
                <a:latin typeface="Arial"/>
                <a:cs typeface="Arial"/>
              </a:rPr>
              <a:t>Sports Studies</a:t>
            </a:r>
            <a:endParaRPr lang="cs-CZ" altLang="cs-CZ" sz="20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342900">
              <a:buClrTx/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altLang="cs-CZ" sz="2000" dirty="0" err="1">
                <a:solidFill>
                  <a:srgbClr val="0000DC"/>
                </a:solidFill>
                <a:latin typeface="Arial"/>
                <a:cs typeface="Arial"/>
              </a:rPr>
              <a:t>Pharmacy</a:t>
            </a:r>
            <a:endParaRPr lang="en-US" altLang="cs-CZ" sz="2000" dirty="0">
              <a:solidFill>
                <a:srgbClr val="0000D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96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r="272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/>
        </p:nvSpPr>
        <p:spPr>
          <a:xfrm>
            <a:off x="326794" y="5241293"/>
            <a:ext cx="11239895" cy="161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and international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What to know about us</a:t>
            </a:r>
            <a:endParaRPr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838200" y="18995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Personal approach to students – more and more selective approach</a:t>
            </a: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98 % of students find work easily</a:t>
            </a: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International environment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Around 500 disabled students – a special university department Teiresias</a:t>
            </a: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Strong emphasis on research – CEITEC centre, MA students participating </a:t>
            </a:r>
            <a:r>
              <a:rPr lang="cs-CZ" sz="2000" strike="sng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n research, cooperation with corporate partners</a:t>
            </a: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DC"/>
              </a:buClr>
              <a:buSzPts val="2000"/>
              <a:buChar char="•"/>
            </a:pPr>
            <a:r>
              <a:rPr lang="cs-CZ" sz="2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American federal student aid (FAFSA) accreditation</a:t>
            </a: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l="167" t="48381" b="-1"/>
          <a:stretch/>
        </p:blipFill>
        <p:spPr>
          <a:xfrm>
            <a:off x="-1" y="4756638"/>
            <a:ext cx="12192001" cy="210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322</Words>
  <Application>Microsoft Office PowerPoint</Application>
  <PresentationFormat>Širokoúhlá obrazovka</PresentationFormat>
  <Paragraphs>50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Noto Sans Symbols</vt:lpstr>
      <vt:lpstr>Verdana</vt:lpstr>
      <vt:lpstr>Motiv Office</vt:lpstr>
      <vt:lpstr>Prezentace aplikace PowerPoint</vt:lpstr>
      <vt:lpstr>Prezentace aplikace PowerPoint</vt:lpstr>
      <vt:lpstr>Czech Republic in general</vt:lpstr>
      <vt:lpstr>Education at  Masaryk University</vt:lpstr>
      <vt:lpstr>Prezentace aplikace PowerPoint</vt:lpstr>
      <vt:lpstr>Basic facts and figures</vt:lpstr>
      <vt:lpstr>Faculties </vt:lpstr>
      <vt:lpstr>Prezentace aplikace PowerPoint</vt:lpstr>
      <vt:lpstr>What to know about us</vt:lpstr>
      <vt:lpstr>Internationalisation</vt:lpstr>
      <vt:lpstr>The City of Brno</vt:lpstr>
      <vt:lpstr>Prezentace aplikace PowerPoint</vt:lpstr>
      <vt:lpstr>Faculty of Social Studies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Wiesner</dc:creator>
  <cp:lastModifiedBy>Dagmar</cp:lastModifiedBy>
  <cp:revision>18</cp:revision>
  <dcterms:created xsi:type="dcterms:W3CDTF">2020-03-27T11:35:14Z</dcterms:created>
  <dcterms:modified xsi:type="dcterms:W3CDTF">2023-10-25T09:35:16Z</dcterms:modified>
</cp:coreProperties>
</file>