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7" autoAdjust="0"/>
    <p:restoredTop sz="89739" autoAdjust="0"/>
  </p:normalViewPr>
  <p:slideViewPr>
    <p:cSldViewPr snapToGrid="0" snapToObjects="1">
      <p:cViewPr varScale="1">
        <p:scale>
          <a:sx n="124" d="100"/>
          <a:sy n="124" d="100"/>
        </p:scale>
        <p:origin x="-594" y="-102"/>
      </p:cViewPr>
      <p:guideLst>
        <p:guide orient="horz" pos="4105"/>
        <p:guide pos="7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5" d="100"/>
          <a:sy n="105" d="100"/>
        </p:scale>
        <p:origin x="-32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1E427-F0C9-481E-B115-D3EF7A775740}" type="datetimeFigureOut">
              <a:rPr lang="cs-CZ" smtClean="0"/>
              <a:t>7.4.2014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8E4ED-C756-40A2-9984-564C3C28FC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3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E4ED-C756-40A2-9984-564C3C28FC6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667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E4ED-C756-40A2-9984-564C3C28FC6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66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1006420"/>
            <a:ext cx="7118195" cy="166705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3600" baseline="0"/>
            </a:lvl1pPr>
          </a:lstStyle>
          <a:p>
            <a:r>
              <a:rPr lang="cs-CZ" dirty="0" smtClean="0"/>
              <a:t>Název prezentace</a:t>
            </a:r>
            <a:br>
              <a:rPr lang="cs-CZ" dirty="0" smtClean="0"/>
            </a:br>
            <a:r>
              <a:rPr lang="cs-CZ" dirty="0" smtClean="0"/>
              <a:t>může být na dvou řádcích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5999" y="4442907"/>
            <a:ext cx="7118196" cy="1331561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Příjmení</a:t>
            </a:r>
          </a:p>
          <a:p>
            <a:r>
              <a:rPr lang="cs-CZ" dirty="0" err="1" smtClean="0"/>
              <a:t>jmeno@ics.muni.cz</a:t>
            </a:r>
            <a:endParaRPr lang="cs-CZ" dirty="0" smtClean="0"/>
          </a:p>
          <a:p>
            <a:r>
              <a:rPr lang="cs-CZ" dirty="0" smtClean="0"/>
              <a:t>http://</a:t>
            </a:r>
            <a:r>
              <a:rPr lang="cs-CZ" dirty="0" err="1" smtClean="0"/>
              <a:t>www.ics.muni.cz</a:t>
            </a:r>
            <a:r>
              <a:rPr lang="cs-CZ" dirty="0" smtClean="0"/>
              <a:t>/~</a:t>
            </a:r>
            <a:r>
              <a:rPr lang="cs-CZ" dirty="0" err="1" smtClean="0"/>
              <a:t>jmeno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1146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44791"/>
            <a:ext cx="6320677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8390" y="1777429"/>
            <a:ext cx="6839415" cy="4580339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400" b="1">
                <a:solidFill>
                  <a:srgbClr val="BC044E"/>
                </a:solidFill>
                <a:latin typeface="Pt sans"/>
                <a:cs typeface="Pt sans"/>
              </a:defRPr>
            </a:lvl1pPr>
            <a:lvl2pPr marL="0" indent="0">
              <a:lnSpc>
                <a:spcPct val="120000"/>
              </a:lnSpc>
              <a:buFontTx/>
              <a:buNone/>
              <a:defRPr sz="2400" b="1" baseline="0">
                <a:latin typeface="Pt sans"/>
                <a:cs typeface="Pt sans"/>
              </a:defRPr>
            </a:lvl2pPr>
            <a:lvl3pPr marL="0" indent="0">
              <a:lnSpc>
                <a:spcPct val="120000"/>
              </a:lnSpc>
              <a:buFontTx/>
              <a:buNone/>
              <a:defRPr sz="1800" b="1">
                <a:latin typeface="Pt sans"/>
                <a:cs typeface="Pt sans"/>
              </a:defRPr>
            </a:lvl3pPr>
            <a:lvl4pPr marL="627063" indent="-360363">
              <a:lnSpc>
                <a:spcPct val="120000"/>
              </a:lnSpc>
              <a:defRPr sz="2400" b="1" baseline="0">
                <a:latin typeface="Pt sans"/>
                <a:cs typeface="Pt sans"/>
              </a:defRPr>
            </a:lvl4pPr>
            <a:lvl5pPr marL="627063" indent="0">
              <a:lnSpc>
                <a:spcPct val="120000"/>
              </a:lnSpc>
              <a:defRPr sz="2000" b="1" baseline="0">
                <a:latin typeface="Pt sans"/>
                <a:cs typeface="Pt sans"/>
              </a:defRPr>
            </a:lvl5pPr>
            <a:lvl6pPr marL="1162050" indent="-269875">
              <a:buFont typeface="PT Sans" panose="020B0503020203020204" pitchFamily="34" charset="-18"/>
              <a:buChar char="−"/>
              <a:tabLst>
                <a:tab pos="1162050" algn="l"/>
              </a:tabLst>
              <a:defRPr sz="2000">
                <a:solidFill>
                  <a:schemeClr val="tx1"/>
                </a:solidFill>
              </a:defRPr>
            </a:lvl6pPr>
            <a:lvl7pPr marL="1162050" indent="0">
              <a:buFont typeface="PT Sans" panose="020B0503020203020204" pitchFamily="34" charset="-18"/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7pPr>
          </a:lstStyle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3"/>
            <a:r>
              <a:rPr lang="cs-CZ" dirty="0" smtClean="0"/>
              <a:t>Textový řádek s odrážkou</a:t>
            </a:r>
          </a:p>
          <a:p>
            <a:pPr lvl="4"/>
            <a:r>
              <a:rPr lang="cs-CZ" dirty="0" smtClean="0"/>
              <a:t>Poznámkový řádek pro odrážky</a:t>
            </a:r>
          </a:p>
          <a:p>
            <a:pPr lvl="3"/>
            <a:r>
              <a:rPr lang="cs-CZ" dirty="0" smtClean="0"/>
              <a:t>Textová odrážka dlouhá, moc dlouhá, která obsahuje zvýrazněný text</a:t>
            </a:r>
          </a:p>
          <a:p>
            <a:pPr lvl="5"/>
            <a:r>
              <a:rPr lang="cs-CZ" dirty="0" smtClean="0"/>
              <a:t>Textová odrážka další úrovně</a:t>
            </a:r>
          </a:p>
          <a:p>
            <a:pPr lvl="6"/>
            <a:r>
              <a:rPr lang="cs-CZ" dirty="0" smtClean="0"/>
              <a:t>Poznámkový text může být rovněž dlouhý a zalomený přes několik řádků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>
                <a:solidFill>
                  <a:schemeClr val="tx1"/>
                </a:solidFill>
              </a:rPr>
              <a:t>Jméno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tx1"/>
                </a:solidFill>
              </a:rPr>
              <a:t>Příjmení</a:t>
            </a:r>
            <a:r>
              <a:rPr lang="en-US" dirty="0" smtClean="0">
                <a:solidFill>
                  <a:schemeClr val="tx1"/>
                </a:solidFill>
              </a:rPr>
              <a:t>  •  Název </a:t>
            </a:r>
            <a:r>
              <a:rPr lang="en-US" dirty="0" err="1" smtClean="0">
                <a:solidFill>
                  <a:schemeClr val="tx1"/>
                </a:solidFill>
              </a:rPr>
              <a:t>akce</a:t>
            </a:r>
            <a:r>
              <a:rPr lang="en-US" dirty="0" smtClean="0">
                <a:solidFill>
                  <a:schemeClr val="tx1"/>
                </a:solidFill>
              </a:rPr>
              <a:t>  •  </a:t>
            </a:r>
            <a:fld id="{516334C6-22EB-E64D-AB20-31FE51B90D61}" type="datetimeFigureOut">
              <a:rPr lang="en-US" smtClean="0">
                <a:solidFill>
                  <a:schemeClr val="tx1"/>
                </a:solidFill>
              </a:rPr>
              <a:pPr/>
              <a:t>4/7/2014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57368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5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5656145" y="5445512"/>
            <a:ext cx="3190489" cy="1263805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600" b="1">
                <a:solidFill>
                  <a:schemeClr val="tx1"/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Jméno Příjmení</a:t>
            </a:r>
          </a:p>
          <a:p>
            <a:r>
              <a:rPr lang="cs-CZ" dirty="0" err="1" smtClean="0"/>
              <a:t>jmeno@ics.muni.cz</a:t>
            </a:r>
            <a:endParaRPr lang="cs-CZ" dirty="0" smtClean="0"/>
          </a:p>
          <a:p>
            <a:r>
              <a:rPr lang="cs-CZ" dirty="0" smtClean="0"/>
              <a:t>http://</a:t>
            </a:r>
            <a:r>
              <a:rPr lang="cs-CZ" dirty="0" err="1" smtClean="0"/>
              <a:t>www.ics.muni.cz</a:t>
            </a:r>
            <a:r>
              <a:rPr lang="cs-CZ" dirty="0" smtClean="0"/>
              <a:t>/~</a:t>
            </a:r>
            <a:r>
              <a:rPr lang="cs-CZ" dirty="0" err="1" smtClean="0"/>
              <a:t>jmeno</a:t>
            </a:r>
            <a:endParaRPr lang="cs-CZ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805925"/>
            <a:ext cx="9144000" cy="3769682"/>
          </a:xfrm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2500" b="1">
                <a:solidFill>
                  <a:schemeClr val="accent1"/>
                </a:solidFill>
                <a:latin typeface="Pt sans"/>
                <a:cs typeface="Pt sans"/>
              </a:defRPr>
            </a:lvl1pPr>
            <a:lvl2pPr marL="0" indent="0" algn="ctr">
              <a:lnSpc>
                <a:spcPct val="120000"/>
              </a:lnSpc>
              <a:buFontTx/>
              <a:buNone/>
              <a:defRPr sz="2200" b="1" baseline="0">
                <a:latin typeface="Pt sans"/>
                <a:cs typeface="Pt sans"/>
              </a:defRPr>
            </a:lvl2pPr>
            <a:lvl3pPr marL="0" indent="0">
              <a:lnSpc>
                <a:spcPct val="120000"/>
              </a:lnSpc>
              <a:buFontTx/>
              <a:buNone/>
              <a:defRPr sz="1800" b="1">
                <a:latin typeface="Pt sans"/>
                <a:cs typeface="Pt sans"/>
              </a:defRPr>
            </a:lvl3pPr>
            <a:lvl4pPr marL="835200" indent="-342000">
              <a:lnSpc>
                <a:spcPct val="120000"/>
              </a:lnSpc>
              <a:defRPr b="1">
                <a:latin typeface="Pt sans"/>
                <a:cs typeface="Pt sans"/>
              </a:defRPr>
            </a:lvl4pPr>
            <a:lvl5pPr>
              <a:lnSpc>
                <a:spcPct val="120000"/>
              </a:lnSpc>
              <a:defRPr b="1">
                <a:latin typeface="Pt sans"/>
                <a:cs typeface="Pt sans"/>
              </a:defRPr>
            </a:lvl5pPr>
          </a:lstStyle>
          <a:p>
            <a:pPr lvl="1"/>
            <a:r>
              <a:rPr lang="cs-CZ" dirty="0" smtClean="0"/>
              <a:t>Děkuji za pozornost.</a:t>
            </a:r>
            <a:endParaRPr lang="en-US" dirty="0"/>
          </a:p>
        </p:txBody>
      </p:sp>
      <p:pic>
        <p:nvPicPr>
          <p:cNvPr id="1026" name="Picture 2" descr="E:\Documents\UVT\loga-sablony\styl_prezentace_uvt\viol_uvt-la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5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21469"/>
            <a:ext cx="7658410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28389" y="1715784"/>
            <a:ext cx="3717073" cy="4410379"/>
          </a:xfrm>
        </p:spPr>
        <p:txBody>
          <a:bodyPr/>
          <a:lstStyle>
            <a:lvl1pPr>
              <a:defRPr sz="2400">
                <a:solidFill>
                  <a:srgbClr val="BC044E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2"/>
            <a:r>
              <a:rPr lang="cs-CZ" dirty="0" smtClean="0"/>
              <a:t>P</a:t>
            </a:r>
            <a:r>
              <a:rPr lang="en-US" dirty="0" smtClean="0"/>
              <a:t>o</a:t>
            </a:r>
            <a:r>
              <a:rPr lang="cs-CZ" dirty="0" smtClean="0"/>
              <a:t>známkový řádek</a:t>
            </a:r>
          </a:p>
          <a:p>
            <a:pPr lvl="3"/>
            <a:r>
              <a:rPr lang="cs-CZ" dirty="0" smtClean="0"/>
              <a:t>Odrážka</a:t>
            </a:r>
          </a:p>
          <a:p>
            <a:pPr lvl="4"/>
            <a:r>
              <a:rPr lang="cs-CZ" dirty="0" smtClean="0"/>
              <a:t>Poznámka k odrážce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84083" y="1715784"/>
            <a:ext cx="3780263" cy="4410379"/>
          </a:xfrm>
        </p:spPr>
        <p:txBody>
          <a:bodyPr/>
          <a:lstStyle>
            <a:lvl1pPr>
              <a:defRPr sz="2400">
                <a:solidFill>
                  <a:srgbClr val="BC044E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2"/>
            <a:r>
              <a:rPr lang="cs-CZ" dirty="0" smtClean="0"/>
              <a:t>Poznámkový řádek</a:t>
            </a:r>
          </a:p>
          <a:p>
            <a:pPr lvl="3"/>
            <a:r>
              <a:rPr lang="cs-CZ" dirty="0" smtClean="0"/>
              <a:t>Odrážka</a:t>
            </a:r>
          </a:p>
          <a:p>
            <a:pPr lvl="4"/>
            <a:r>
              <a:rPr lang="cs-CZ" dirty="0" smtClean="0"/>
              <a:t>Poznámka k odrážce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4/7/2014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57368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5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16462"/>
            <a:ext cx="7658410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4/7/2014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57368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6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4/7/2014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35852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028390" y="922213"/>
            <a:ext cx="7658410" cy="66287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cs-CZ" dirty="0" smtClean="0"/>
              <a:t>Hlavní nadpis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08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21675" cy="681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97279"/>
            <a:ext cx="5486400" cy="3630295"/>
          </a:xfrm>
        </p:spPr>
        <p:txBody>
          <a:bodyPr/>
          <a:lstStyle>
            <a:lvl1pPr marL="0" indent="0">
              <a:buNone/>
              <a:defRPr sz="3200">
                <a:solidFill>
                  <a:srgbClr val="FF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err="1" smtClean="0"/>
              <a:t>Drag</a:t>
            </a:r>
            <a:r>
              <a:rPr lang="cs-CZ" dirty="0" smtClean="0"/>
              <a:t> </a:t>
            </a:r>
            <a:r>
              <a:rPr lang="cs-CZ" dirty="0" err="1" smtClean="0"/>
              <a:t>picture</a:t>
            </a:r>
            <a:r>
              <a:rPr lang="cs-CZ" dirty="0" smtClean="0"/>
              <a:t> to </a:t>
            </a:r>
            <a:r>
              <a:rPr lang="cs-CZ" dirty="0" err="1" smtClean="0"/>
              <a:t>placeholder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click</a:t>
            </a:r>
            <a:r>
              <a:rPr lang="cs-CZ" dirty="0" smtClean="0"/>
              <a:t> </a:t>
            </a:r>
            <a:r>
              <a:rPr lang="cs-CZ" dirty="0" err="1" smtClean="0"/>
              <a:t>icon</a:t>
            </a:r>
            <a:r>
              <a:rPr lang="cs-CZ" dirty="0" smtClean="0"/>
              <a:t> to </a:t>
            </a:r>
            <a:r>
              <a:rPr lang="cs-CZ" dirty="0" err="1" smtClean="0"/>
              <a:t>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16825" y="6554437"/>
            <a:ext cx="7650980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kern="1000" spc="50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r>
              <a:rPr lang="en-US" dirty="0" err="1" smtClean="0"/>
              <a:t>Jméno</a:t>
            </a:r>
            <a:r>
              <a:rPr lang="en-US" dirty="0" smtClean="0"/>
              <a:t> </a:t>
            </a:r>
            <a:r>
              <a:rPr lang="en-US" dirty="0" err="1" smtClean="0"/>
              <a:t>Příjmení</a:t>
            </a:r>
            <a:r>
              <a:rPr lang="en-US" dirty="0" smtClean="0"/>
              <a:t>  •  Název </a:t>
            </a:r>
            <a:r>
              <a:rPr lang="en-US" dirty="0" err="1" smtClean="0"/>
              <a:t>akce</a:t>
            </a:r>
            <a:r>
              <a:rPr lang="en-US" dirty="0" smtClean="0"/>
              <a:t>  •  </a:t>
            </a:r>
            <a:fld id="{516334C6-22EB-E64D-AB20-31FE51B90D61}" type="datetimeFigureOut">
              <a:rPr lang="en-US" smtClean="0"/>
              <a:pPr/>
              <a:t>4/7/2014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4033" y="6535852"/>
            <a:ext cx="670313" cy="2537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Pt sans"/>
                <a:cs typeface="Pt sans"/>
              </a:defRPr>
            </a:lvl1pPr>
          </a:lstStyle>
          <a:p>
            <a:fld id="{7F1DA06D-66B4-4947-88F8-D9CE50A8E2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2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390" y="650488"/>
            <a:ext cx="7658410" cy="662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Hlavní nadpis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390" y="1424878"/>
            <a:ext cx="7658410" cy="470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Podnadpis</a:t>
            </a:r>
          </a:p>
          <a:p>
            <a:pPr lvl="1"/>
            <a:r>
              <a:rPr lang="cs-CZ" dirty="0" smtClean="0"/>
              <a:t>Textový řádek</a:t>
            </a:r>
          </a:p>
          <a:p>
            <a:pPr lvl="2"/>
            <a:r>
              <a:rPr lang="cs-CZ" dirty="0" smtClean="0"/>
              <a:t>P</a:t>
            </a:r>
            <a:r>
              <a:rPr lang="en-US" dirty="0" smtClean="0"/>
              <a:t>o</a:t>
            </a:r>
            <a:r>
              <a:rPr lang="cs-CZ" dirty="0" smtClean="0"/>
              <a:t>známkový řádek</a:t>
            </a:r>
          </a:p>
          <a:p>
            <a:pPr lvl="3"/>
            <a:r>
              <a:rPr lang="cs-CZ" dirty="0" smtClean="0"/>
              <a:t>Textový řádek s odrážkou</a:t>
            </a:r>
          </a:p>
          <a:p>
            <a:pPr lvl="4"/>
            <a:r>
              <a:rPr lang="cs-CZ" dirty="0" smtClean="0"/>
              <a:t>Poznámkový řádek pro odrážky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1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700" b="1" i="0" kern="1200">
          <a:solidFill>
            <a:schemeClr val="tx1"/>
          </a:solidFill>
          <a:latin typeface="Pt sans caption"/>
          <a:ea typeface="+mj-ea"/>
          <a:cs typeface="Pt sans caption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ts val="1800"/>
        </a:spcBef>
        <a:buFontTx/>
        <a:buNone/>
        <a:defRPr sz="2500" b="1" kern="1200">
          <a:solidFill>
            <a:srgbClr val="BC044E"/>
          </a:solidFill>
          <a:latin typeface="Pt sans"/>
          <a:ea typeface="+mn-ea"/>
          <a:cs typeface="Pt sans"/>
        </a:defRPr>
      </a:lvl1pPr>
      <a:lvl2pPr marL="0" indent="0" algn="l" defTabSz="457200" rtl="0" eaLnBrk="1" latinLnBrk="0" hangingPunct="1">
        <a:lnSpc>
          <a:spcPct val="120000"/>
        </a:lnSpc>
        <a:spcBef>
          <a:spcPct val="20000"/>
        </a:spcBef>
        <a:buFontTx/>
        <a:buNone/>
        <a:defRPr sz="2200" b="1" kern="1200">
          <a:solidFill>
            <a:schemeClr val="tx1"/>
          </a:solidFill>
          <a:latin typeface="Pt sans"/>
          <a:ea typeface="+mn-ea"/>
          <a:cs typeface="Pt sans"/>
        </a:defRPr>
      </a:lvl2pPr>
      <a:lvl3pPr marL="0" indent="0" algn="l" defTabSz="457200" rtl="0" eaLnBrk="1" latinLnBrk="0" hangingPunct="1">
        <a:lnSpc>
          <a:spcPct val="120000"/>
        </a:lnSpc>
        <a:spcBef>
          <a:spcPct val="20000"/>
        </a:spcBef>
        <a:buFontTx/>
        <a:buNone/>
        <a:defRPr sz="1800" b="1" kern="1200">
          <a:solidFill>
            <a:schemeClr val="tx1">
              <a:lumMod val="50000"/>
              <a:lumOff val="50000"/>
            </a:schemeClr>
          </a:solidFill>
          <a:latin typeface="Pt sans"/>
          <a:ea typeface="+mn-ea"/>
          <a:cs typeface="Pt sans"/>
        </a:defRPr>
      </a:lvl3pPr>
      <a:lvl4pPr marL="835200" indent="-3420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sz="2200" b="1" kern="1200">
          <a:solidFill>
            <a:schemeClr val="tx1"/>
          </a:solidFill>
          <a:latin typeface="Pt sans"/>
          <a:ea typeface="+mn-ea"/>
          <a:cs typeface="Pt sans"/>
        </a:defRPr>
      </a:lvl4pPr>
      <a:lvl5pPr marL="835200" indent="0" algn="l" defTabSz="457200" rtl="0" eaLnBrk="1" latinLnBrk="0" hangingPunct="1">
        <a:lnSpc>
          <a:spcPct val="120000"/>
        </a:lnSpc>
        <a:spcBef>
          <a:spcPct val="20000"/>
        </a:spcBef>
        <a:buFontTx/>
        <a:buNone/>
        <a:defRPr sz="1800" b="1" kern="1200">
          <a:solidFill>
            <a:schemeClr val="tx1">
              <a:lumMod val="50000"/>
              <a:lumOff val="50000"/>
            </a:schemeClr>
          </a:solidFill>
          <a:latin typeface="Pt sans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hyperlink" Target="http://www.mun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housing.muni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ebcentrum.muni.cz/umbrac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420" y="1006420"/>
            <a:ext cx="7118195" cy="1667051"/>
          </a:xfrm>
        </p:spPr>
        <p:txBody>
          <a:bodyPr>
            <a:normAutofit fontScale="90000"/>
          </a:bodyPr>
          <a:lstStyle/>
          <a:p>
            <a:r>
              <a:rPr lang="en-US" noProof="0" smtClean="0"/>
              <a:t>Masaryk University</a:t>
            </a:r>
            <a:br>
              <a:rPr lang="en-US" noProof="0" smtClean="0"/>
            </a:br>
            <a:r>
              <a:rPr lang="en-US" noProof="0" smtClean="0"/>
              <a:t>Web Presentations</a:t>
            </a:r>
            <a:br>
              <a:rPr lang="en-US" noProof="0" smtClean="0"/>
            </a:br>
            <a:r>
              <a:rPr lang="en-US" sz="2000" noProof="0" smtClean="0"/>
              <a:t>(the centralized ones)</a:t>
            </a:r>
            <a:endParaRPr lang="en-US" sz="4000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693" y="4442907"/>
            <a:ext cx="7118196" cy="133156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noProof="0" smtClean="0"/>
              <a:t>Pavel Budík</a:t>
            </a:r>
            <a:endParaRPr lang="en-US" noProof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noProof="0" smtClean="0">
                <a:solidFill>
                  <a:schemeClr val="tx1"/>
                </a:solidFill>
              </a:rPr>
              <a:t>budik@ics.muni.cz</a:t>
            </a:r>
          </a:p>
          <a:p>
            <a:pPr>
              <a:spcBef>
                <a:spcPts val="600"/>
              </a:spcBef>
            </a:pPr>
            <a:r>
              <a:rPr lang="en-US" noProof="0" smtClean="0">
                <a:solidFill>
                  <a:schemeClr val="tx1"/>
                </a:solidFill>
              </a:rPr>
              <a:t>http://www.ics.muni.cz/~</a:t>
            </a:r>
            <a:r>
              <a:rPr lang="en-US" noProof="0" smtClean="0"/>
              <a:t>budik</a:t>
            </a:r>
            <a:endParaRPr lang="en-US" noProof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en-US" sz="1600" noProof="0"/>
          </a:p>
        </p:txBody>
      </p:sp>
    </p:spTree>
    <p:extLst>
      <p:ext uri="{BB962C8B-B14F-4D97-AF65-F5344CB8AC3E}">
        <p14:creationId xmlns:p14="http://schemas.microsoft.com/office/powerpoint/2010/main" val="31650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What is this talk about?</a:t>
            </a:r>
            <a:endParaRPr lang="en-US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028390" y="1777429"/>
            <a:ext cx="7235077" cy="4580339"/>
          </a:xfrm>
        </p:spPr>
        <p:txBody>
          <a:bodyPr/>
          <a:lstStyle/>
          <a:p>
            <a:r>
              <a:rPr lang="cs-CZ" noProof="0" dirty="0" err="1" smtClean="0"/>
              <a:t>How</a:t>
            </a:r>
            <a:r>
              <a:rPr lang="cs-CZ" noProof="0" dirty="0" smtClean="0"/>
              <a:t> many </a:t>
            </a:r>
            <a:r>
              <a:rPr lang="cs-CZ" noProof="0" dirty="0" err="1" smtClean="0"/>
              <a:t>of</a:t>
            </a:r>
            <a:r>
              <a:rPr lang="cs-CZ" noProof="0" dirty="0" smtClean="0"/>
              <a:t> </a:t>
            </a:r>
            <a:r>
              <a:rPr lang="cs-CZ" noProof="0" dirty="0" err="1" smtClean="0"/>
              <a:t>you</a:t>
            </a:r>
            <a:r>
              <a:rPr lang="cs-CZ" noProof="0" dirty="0" smtClean="0"/>
              <a:t> </a:t>
            </a:r>
            <a:r>
              <a:rPr lang="cs-CZ" noProof="0" dirty="0" err="1" smtClean="0"/>
              <a:t>take</a:t>
            </a:r>
            <a:r>
              <a:rPr lang="cs-CZ" noProof="0" dirty="0" smtClean="0"/>
              <a:t> care </a:t>
            </a:r>
            <a:r>
              <a:rPr lang="cs-CZ" noProof="0" dirty="0" err="1" smtClean="0"/>
              <a:t>of</a:t>
            </a:r>
            <a:r>
              <a:rPr lang="cs-CZ" noProof="0" dirty="0" smtClean="0"/>
              <a:t> a web?</a:t>
            </a:r>
          </a:p>
          <a:p>
            <a:r>
              <a:rPr lang="cs-CZ" noProof="0" dirty="0" smtClean="0"/>
              <a:t>MU has </a:t>
            </a:r>
            <a:r>
              <a:rPr lang="cs-CZ" noProof="0" dirty="0" err="1" smtClean="0"/>
              <a:t>hundreds</a:t>
            </a:r>
            <a:r>
              <a:rPr lang="cs-CZ" noProof="0" dirty="0" smtClean="0"/>
              <a:t> </a:t>
            </a:r>
            <a:r>
              <a:rPr lang="cs-CZ" noProof="0" dirty="0" err="1" smtClean="0"/>
              <a:t>of</a:t>
            </a:r>
            <a:r>
              <a:rPr lang="cs-CZ" noProof="0" dirty="0" smtClean="0"/>
              <a:t> web </a:t>
            </a:r>
            <a:r>
              <a:rPr lang="cs-CZ" noProof="0" dirty="0" err="1" smtClean="0"/>
              <a:t>presentations</a:t>
            </a:r>
            <a:r>
              <a:rPr lang="cs-CZ" noProof="0" dirty="0" smtClean="0"/>
              <a:t>, </a:t>
            </a:r>
            <a:r>
              <a:rPr lang="cs-CZ" noProof="0" dirty="0" err="1" smtClean="0"/>
              <a:t>which</a:t>
            </a:r>
            <a:r>
              <a:rPr lang="cs-CZ" noProof="0" dirty="0" smtClean="0"/>
              <a:t> </a:t>
            </a:r>
            <a:r>
              <a:rPr lang="cs-CZ" noProof="0" dirty="0" err="1" smtClean="0"/>
              <a:t>ones</a:t>
            </a:r>
            <a:r>
              <a:rPr lang="cs-CZ" noProof="0" dirty="0" smtClean="0"/>
              <a:t>?</a:t>
            </a:r>
          </a:p>
          <a:p>
            <a:r>
              <a:rPr lang="en-US" noProof="0" dirty="0" smtClean="0"/>
              <a:t>Centralized web presentations</a:t>
            </a:r>
            <a:endParaRPr lang="cs-CZ" noProof="0" dirty="0" smtClean="0"/>
          </a:p>
          <a:p>
            <a:pPr lvl="2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ones</a:t>
            </a:r>
            <a:r>
              <a:rPr lang="cs-CZ" dirty="0" smtClean="0"/>
              <a:t> ICS </a:t>
            </a:r>
            <a:r>
              <a:rPr lang="cs-CZ" dirty="0" err="1" smtClean="0"/>
              <a:t>takes</a:t>
            </a:r>
            <a:r>
              <a:rPr lang="cs-CZ" dirty="0" smtClean="0"/>
              <a:t> full care </a:t>
            </a:r>
            <a:r>
              <a:rPr lang="cs-CZ" dirty="0" err="1" smtClean="0"/>
              <a:t>of</a:t>
            </a:r>
            <a:endParaRPr lang="cs-CZ" dirty="0" smtClean="0"/>
          </a:p>
          <a:p>
            <a:pPr lvl="2"/>
            <a:r>
              <a:rPr lang="cs-CZ" noProof="0" dirty="0" err="1" smtClean="0"/>
              <a:t>About</a:t>
            </a:r>
            <a:r>
              <a:rPr lang="cs-CZ" noProof="0" dirty="0" smtClean="0"/>
              <a:t> 50 </a:t>
            </a:r>
            <a:r>
              <a:rPr lang="cs-CZ" noProof="0" dirty="0" err="1" smtClean="0"/>
              <a:t>presentations</a:t>
            </a:r>
            <a:endParaRPr lang="cs-CZ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988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What </a:t>
            </a:r>
            <a:r>
              <a:rPr lang="cs-CZ" noProof="0" dirty="0" err="1" smtClean="0"/>
              <a:t>we‘ll</a:t>
            </a:r>
            <a:r>
              <a:rPr lang="cs-CZ" noProof="0" dirty="0" smtClean="0"/>
              <a:t> </a:t>
            </a:r>
            <a:r>
              <a:rPr lang="cs-CZ" noProof="0" dirty="0" err="1" smtClean="0"/>
              <a:t>see</a:t>
            </a:r>
            <a:r>
              <a:rPr lang="en-US" noProof="0" dirty="0" smtClean="0"/>
              <a:t>?</a:t>
            </a:r>
            <a:endParaRPr lang="en-US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028390" y="1777429"/>
            <a:ext cx="7235077" cy="4580339"/>
          </a:xfrm>
        </p:spPr>
        <p:txBody>
          <a:bodyPr/>
          <a:lstStyle/>
          <a:p>
            <a:r>
              <a:rPr lang="cs-CZ" noProof="0" dirty="0" smtClean="0"/>
              <a:t>50 web </a:t>
            </a:r>
            <a:r>
              <a:rPr lang="cs-CZ" noProof="0" dirty="0" err="1" smtClean="0"/>
              <a:t>presentations</a:t>
            </a:r>
            <a:r>
              <a:rPr lang="cs-CZ" noProof="0" dirty="0" smtClean="0"/>
              <a:t>… Are </a:t>
            </a:r>
            <a:r>
              <a:rPr lang="cs-CZ" noProof="0" dirty="0" err="1" smtClean="0"/>
              <a:t>you</a:t>
            </a:r>
            <a:r>
              <a:rPr lang="cs-CZ" noProof="0" dirty="0" smtClean="0"/>
              <a:t> </a:t>
            </a:r>
            <a:r>
              <a:rPr lang="cs-CZ" noProof="0" dirty="0" err="1" smtClean="0"/>
              <a:t>serious</a:t>
            </a:r>
            <a:r>
              <a:rPr lang="cs-CZ" noProof="0" dirty="0" smtClean="0"/>
              <a:t>?</a:t>
            </a:r>
          </a:p>
          <a:p>
            <a:r>
              <a:rPr lang="cs-CZ" dirty="0" smtClean="0"/>
              <a:t>MU </a:t>
            </a:r>
            <a:r>
              <a:rPr lang="cs-CZ" dirty="0" err="1" smtClean="0"/>
              <a:t>official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endParaRPr lang="cs-CZ" dirty="0" smtClean="0"/>
          </a:p>
          <a:p>
            <a:r>
              <a:rPr lang="cs-CZ" dirty="0" smtClean="0"/>
              <a:t>Housing.muni.cz</a:t>
            </a:r>
          </a:p>
          <a:p>
            <a:r>
              <a:rPr lang="cs-CZ" dirty="0" err="1" smtClean="0"/>
              <a:t>What‘s</a:t>
            </a:r>
            <a:r>
              <a:rPr lang="cs-CZ" dirty="0" smtClean="0"/>
              <a:t> </a:t>
            </a:r>
            <a:r>
              <a:rPr lang="cs-CZ" dirty="0" err="1" smtClean="0"/>
              <a:t>behind</a:t>
            </a:r>
            <a:r>
              <a:rPr lang="cs-CZ" dirty="0"/>
              <a:t>?</a:t>
            </a:r>
            <a:endParaRPr lang="cs-CZ" dirty="0" smtClean="0"/>
          </a:p>
          <a:p>
            <a:endParaRPr lang="cs-CZ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2668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 </a:t>
            </a:r>
            <a:r>
              <a:rPr lang="cs-CZ" dirty="0" err="1" smtClean="0"/>
              <a:t>official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Came</a:t>
            </a:r>
            <a:r>
              <a:rPr lang="cs-CZ" dirty="0" smtClean="0"/>
              <a:t> on-line in 1996</a:t>
            </a:r>
          </a:p>
          <a:p>
            <a:r>
              <a:rPr lang="cs-CZ" dirty="0" smtClean="0"/>
              <a:t>Had 3 major </a:t>
            </a:r>
            <a:r>
              <a:rPr lang="cs-CZ" dirty="0" err="1" smtClean="0"/>
              <a:t>versions</a:t>
            </a:r>
            <a:endParaRPr lang="cs-CZ" dirty="0" smtClean="0"/>
          </a:p>
          <a:p>
            <a:r>
              <a:rPr lang="cs-CZ" dirty="0" smtClean="0"/>
              <a:t>New </a:t>
            </a:r>
            <a:r>
              <a:rPr lang="cs-CZ" dirty="0" err="1" smtClean="0"/>
              <a:t>version</a:t>
            </a:r>
            <a:r>
              <a:rPr lang="cs-CZ" dirty="0" smtClean="0"/>
              <a:t> </a:t>
            </a:r>
            <a:r>
              <a:rPr lang="cs-CZ" dirty="0" err="1" smtClean="0"/>
              <a:t>underway</a:t>
            </a:r>
            <a:endParaRPr lang="cs-CZ" dirty="0" smtClean="0"/>
          </a:p>
          <a:p>
            <a:pPr lvl="2"/>
            <a:r>
              <a:rPr lang="cs-CZ" dirty="0" smtClean="0"/>
              <a:t>Web has </a:t>
            </a:r>
            <a:r>
              <a:rPr lang="cs-CZ" dirty="0" err="1" smtClean="0"/>
              <a:t>stalled</a:t>
            </a:r>
            <a:r>
              <a:rPr lang="cs-CZ" dirty="0" smtClean="0"/>
              <a:t>, </a:t>
            </a:r>
            <a:r>
              <a:rPr lang="cs-CZ" dirty="0" err="1" smtClean="0"/>
              <a:t>need</a:t>
            </a:r>
            <a:r>
              <a:rPr lang="cs-CZ" dirty="0" smtClean="0"/>
              <a:t> to upgrade</a:t>
            </a:r>
          </a:p>
          <a:p>
            <a:pPr lvl="2"/>
            <a:r>
              <a:rPr lang="cs-CZ" dirty="0" err="1" smtClean="0"/>
              <a:t>Still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as </a:t>
            </a:r>
            <a:r>
              <a:rPr lang="cs-CZ" dirty="0" err="1" smtClean="0"/>
              <a:t>before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www.muni.cz</a:t>
            </a:r>
            <a:endParaRPr lang="cs-CZ" dirty="0"/>
          </a:p>
        </p:txBody>
      </p:sp>
      <p:pic>
        <p:nvPicPr>
          <p:cNvPr id="1026" name="Picture 2" descr="Photo 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29" y="1840192"/>
            <a:ext cx="2876918" cy="438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 deta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29" y="1840192"/>
            <a:ext cx="3942019" cy="304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hoto det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28" y="1840192"/>
            <a:ext cx="3942019" cy="303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19953" r="62205" b="57280"/>
          <a:stretch/>
        </p:blipFill>
        <p:spPr bwMode="auto">
          <a:xfrm>
            <a:off x="5027423" y="2732084"/>
            <a:ext cx="2707529" cy="260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0" t="19975" r="60293" b="56102"/>
          <a:stretch/>
        </p:blipFill>
        <p:spPr bwMode="auto">
          <a:xfrm>
            <a:off x="4768287" y="2666087"/>
            <a:ext cx="3225801" cy="273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9" t="15471" r="53205" b="51835"/>
          <a:stretch/>
        </p:blipFill>
        <p:spPr bwMode="auto">
          <a:xfrm>
            <a:off x="4859059" y="2667275"/>
            <a:ext cx="2960588" cy="232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Photo deta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29" y="1840192"/>
            <a:ext cx="3942018" cy="303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50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Housing.muni.cz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Came</a:t>
            </a:r>
            <a:r>
              <a:rPr lang="cs-CZ" dirty="0" smtClean="0"/>
              <a:t> on-line in 2003</a:t>
            </a:r>
          </a:p>
          <a:p>
            <a:r>
              <a:rPr lang="cs-CZ" dirty="0" err="1" smtClean="0"/>
              <a:t>Original</a:t>
            </a:r>
            <a:r>
              <a:rPr lang="cs-CZ" dirty="0" smtClean="0"/>
              <a:t> </a:t>
            </a:r>
            <a:r>
              <a:rPr lang="cs-CZ" dirty="0" err="1" smtClean="0"/>
              <a:t>version</a:t>
            </a:r>
            <a:r>
              <a:rPr lang="cs-CZ" dirty="0" smtClean="0"/>
              <a:t> had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rebuilt</a:t>
            </a:r>
            <a:r>
              <a:rPr lang="cs-CZ" dirty="0" smtClean="0"/>
              <a:t> in 2013</a:t>
            </a:r>
          </a:p>
          <a:p>
            <a:pPr lvl="2"/>
            <a:r>
              <a:rPr lang="cs-CZ" dirty="0" err="1" smtClean="0"/>
              <a:t>Simple</a:t>
            </a:r>
            <a:r>
              <a:rPr lang="cs-CZ" dirty="0" smtClean="0"/>
              <a:t>, </a:t>
            </a:r>
            <a:r>
              <a:rPr lang="cs-CZ" dirty="0" err="1" smtClean="0"/>
              <a:t>minimalistic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Housing.muni.cz</a:t>
            </a:r>
            <a:endParaRPr lang="cs-CZ" dirty="0" smtClean="0"/>
          </a:p>
          <a:p>
            <a:r>
              <a:rPr lang="cs-CZ" dirty="0" err="1" smtClean="0"/>
              <a:t>Current</a:t>
            </a:r>
            <a:r>
              <a:rPr lang="cs-CZ" dirty="0" smtClean="0"/>
              <a:t> </a:t>
            </a:r>
            <a:r>
              <a:rPr lang="cs-CZ" dirty="0" err="1" smtClean="0"/>
              <a:t>statistics</a:t>
            </a:r>
            <a:endParaRPr lang="cs-CZ" dirty="0" smtClean="0"/>
          </a:p>
          <a:p>
            <a:pPr lvl="2"/>
            <a:r>
              <a:rPr lang="cs-CZ" dirty="0" smtClean="0"/>
              <a:t>50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advertisements</a:t>
            </a:r>
            <a:endParaRPr lang="cs-CZ" dirty="0" smtClean="0"/>
          </a:p>
          <a:p>
            <a:pPr lvl="2"/>
            <a:r>
              <a:rPr lang="cs-CZ" dirty="0" smtClean="0"/>
              <a:t>1200 </a:t>
            </a:r>
            <a:r>
              <a:rPr lang="cs-CZ" dirty="0" err="1" smtClean="0"/>
              <a:t>registered</a:t>
            </a:r>
            <a:r>
              <a:rPr lang="cs-CZ" dirty="0" smtClean="0"/>
              <a:t> </a:t>
            </a:r>
            <a:r>
              <a:rPr lang="cs-CZ" dirty="0" err="1" smtClean="0"/>
              <a:t>users</a:t>
            </a:r>
            <a:r>
              <a:rPr lang="cs-CZ" dirty="0" smtClean="0"/>
              <a:t>, 1000 MU </a:t>
            </a:r>
            <a:r>
              <a:rPr lang="cs-CZ" dirty="0" err="1" smtClean="0"/>
              <a:t>students</a:t>
            </a:r>
            <a:r>
              <a:rPr lang="cs-CZ" dirty="0" smtClean="0"/>
              <a:t>, 200 </a:t>
            </a:r>
            <a:r>
              <a:rPr lang="cs-CZ" dirty="0" err="1" smtClean="0"/>
              <a:t>advertisers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094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What‘s</a:t>
            </a:r>
            <a:r>
              <a:rPr lang="cs-CZ" dirty="0" smtClean="0"/>
              <a:t> </a:t>
            </a:r>
            <a:r>
              <a:rPr lang="cs-CZ" dirty="0" err="1" smtClean="0"/>
              <a:t>behind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scenes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www.muni.cz </a:t>
            </a:r>
          </a:p>
          <a:p>
            <a:pPr lvl="2"/>
            <a:r>
              <a:rPr lang="cs-CZ" dirty="0" err="1" smtClean="0"/>
              <a:t>Custom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r>
              <a:rPr lang="cs-CZ" dirty="0" smtClean="0"/>
              <a:t>, not much </a:t>
            </a:r>
            <a:r>
              <a:rPr lang="cs-CZ" dirty="0" err="1" smtClean="0"/>
              <a:t>of</a:t>
            </a:r>
            <a:r>
              <a:rPr lang="cs-CZ" dirty="0" smtClean="0"/>
              <a:t> a data input UI</a:t>
            </a:r>
          </a:p>
          <a:p>
            <a:r>
              <a:rPr lang="cs-CZ" dirty="0" err="1" smtClean="0"/>
              <a:t>Platform</a:t>
            </a:r>
            <a:r>
              <a:rPr lang="cs-CZ" dirty="0" smtClean="0"/>
              <a:t> </a:t>
            </a:r>
            <a:r>
              <a:rPr lang="cs-CZ" dirty="0" err="1" smtClean="0"/>
              <a:t>powering</a:t>
            </a:r>
            <a:r>
              <a:rPr lang="cs-CZ" dirty="0" smtClean="0"/>
              <a:t> Housing.muni.cz</a:t>
            </a:r>
          </a:p>
          <a:p>
            <a:pPr lvl="2"/>
            <a:r>
              <a:rPr lang="cs-CZ" dirty="0" err="1" smtClean="0"/>
              <a:t>Appeared</a:t>
            </a:r>
            <a:r>
              <a:rPr lang="cs-CZ" dirty="0" smtClean="0"/>
              <a:t> </a:t>
            </a:r>
            <a:r>
              <a:rPr lang="cs-CZ" dirty="0" err="1" smtClean="0"/>
              <a:t>later</a:t>
            </a:r>
            <a:r>
              <a:rPr lang="cs-CZ" dirty="0" smtClean="0"/>
              <a:t>, </a:t>
            </a:r>
            <a:r>
              <a:rPr lang="cs-CZ" dirty="0" err="1" smtClean="0"/>
              <a:t>uses</a:t>
            </a:r>
            <a:r>
              <a:rPr lang="cs-CZ" dirty="0" smtClean="0"/>
              <a:t> open source CMS </a:t>
            </a:r>
            <a:r>
              <a:rPr lang="cs-CZ" dirty="0" err="1" smtClean="0"/>
              <a:t>Umbraco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webcentrum.muni.cz/</a:t>
            </a:r>
            <a:r>
              <a:rPr lang="cs-CZ" dirty="0" err="1" smtClean="0">
                <a:hlinkClick r:id="rId2"/>
              </a:rPr>
              <a:t>umbraco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217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vt_prezentace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D8C"/>
      </a:accent1>
      <a:accent2>
        <a:srgbClr val="6C71C4"/>
      </a:accent2>
      <a:accent3>
        <a:srgbClr val="859900"/>
      </a:accent3>
      <a:accent4>
        <a:srgbClr val="D33682"/>
      </a:accent4>
      <a:accent5>
        <a:srgbClr val="B58900"/>
      </a:accent5>
      <a:accent6>
        <a:srgbClr val="CB4B16"/>
      </a:accent6>
      <a:hlink>
        <a:srgbClr val="6C71C4"/>
      </a:hlink>
      <a:folHlink>
        <a:srgbClr val="6C71C4"/>
      </a:folHlink>
    </a:clrScheme>
    <a:fontScheme name="UVT pismo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1966</TotalTime>
  <Words>157</Words>
  <Application>Microsoft Office PowerPoint</Application>
  <PresentationFormat>Předvádění na obrazovce (4:3)</PresentationFormat>
  <Paragraphs>38</Paragraphs>
  <Slides>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uvt_prezentace</vt:lpstr>
      <vt:lpstr>Masaryk University Web Presentations (the centralized ones)</vt:lpstr>
      <vt:lpstr>What is this talk about?</vt:lpstr>
      <vt:lpstr>What we‘ll see?</vt:lpstr>
      <vt:lpstr>MU official presentation</vt:lpstr>
      <vt:lpstr>Housing.muni.cz</vt:lpstr>
      <vt:lpstr>What‘s behind the scenes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Tomáš Staudek</dc:creator>
  <cp:lastModifiedBy>Pavel Budík</cp:lastModifiedBy>
  <cp:revision>112</cp:revision>
  <dcterms:created xsi:type="dcterms:W3CDTF">2013-05-12T08:51:26Z</dcterms:created>
  <dcterms:modified xsi:type="dcterms:W3CDTF">2014-04-08T11:07:48Z</dcterms:modified>
</cp:coreProperties>
</file>