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11/18/2015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11/18/2015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help@ics.muni.cz" TargetMode="External"/><Relationship Id="rId2" Type="http://schemas.openxmlformats.org/officeDocument/2006/relationships/hyperlink" Target="https://inet.mun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118195" cy="1667051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693" y="4442907"/>
            <a:ext cx="7118196" cy="13315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Martin Jakubička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jakubicka@ics.muni.cz</a:t>
            </a:r>
            <a:endParaRPr lang="cs-CZ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275521" cy="662878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749654" cy="458033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E-schvalování návrhů projektů v </a:t>
            </a:r>
            <a:r>
              <a:rPr lang="cs-CZ" dirty="0" err="1"/>
              <a:t>ISEPu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Jobs.MU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Telefonie (Vodafone)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E-vyřazování majetku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Mobilní aplikace pro Podpisovou </a:t>
            </a:r>
            <a:r>
              <a:rPr lang="cs-CZ" dirty="0" smtClean="0"/>
              <a:t>knihu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85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275521" cy="662878"/>
          </a:xfrm>
        </p:spPr>
        <p:txBody>
          <a:bodyPr/>
          <a:lstStyle/>
          <a:p>
            <a:r>
              <a:rPr lang="cs-CZ" dirty="0"/>
              <a:t>Novinky z </a:t>
            </a:r>
            <a:r>
              <a:rPr lang="cs-CZ" dirty="0" err="1"/>
              <a:t>INETu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749654" cy="4580339"/>
          </a:xfrm>
        </p:spPr>
        <p:txBody>
          <a:bodyPr>
            <a:normAutofit/>
          </a:bodyPr>
          <a:lstStyle/>
          <a:p>
            <a:r>
              <a:rPr lang="cs-CZ" dirty="0"/>
              <a:t>Uživatelské podněty nebo připomínky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457200" lvl="1"/>
            <a:r>
              <a:rPr lang="cs-CZ" sz="2800" dirty="0" smtClean="0">
                <a:hlinkClick r:id="rId2"/>
              </a:rPr>
              <a:t>https</a:t>
            </a:r>
            <a:r>
              <a:rPr lang="cs-CZ" sz="2800" dirty="0">
                <a:hlinkClick r:id="rId2"/>
              </a:rPr>
              <a:t>://inet.muni.cz/</a:t>
            </a:r>
            <a:r>
              <a:rPr lang="cs-CZ" sz="2800" dirty="0"/>
              <a:t> </a:t>
            </a:r>
            <a:endParaRPr lang="cs-CZ" sz="2800" dirty="0" smtClean="0"/>
          </a:p>
          <a:p>
            <a:pPr marL="457200" lvl="1"/>
            <a:r>
              <a:rPr lang="cs-CZ" sz="2800" dirty="0" smtClean="0"/>
              <a:t>nebo </a:t>
            </a:r>
          </a:p>
          <a:p>
            <a:pPr marL="457200" lvl="1"/>
            <a:r>
              <a:rPr lang="cs-CZ" sz="2800" dirty="0" smtClean="0">
                <a:hlinkClick r:id="rId3"/>
              </a:rPr>
              <a:t>ihelp@ics.muni.cz</a:t>
            </a:r>
            <a:endParaRPr lang="cs-CZ" sz="28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98499"/>
      </p:ext>
    </p:extLst>
  </p:cSld>
  <p:clrMapOvr>
    <a:masterClrMapping/>
  </p:clrMapOvr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</TotalTime>
  <Words>40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PT Sans</vt:lpstr>
      <vt:lpstr>PT Sans</vt:lpstr>
      <vt:lpstr>Pt sans caption</vt:lpstr>
      <vt:lpstr>uvt_prezentace</vt:lpstr>
      <vt:lpstr>Novinky z INETu</vt:lpstr>
      <vt:lpstr>Novinky z INETu</vt:lpstr>
      <vt:lpstr>Novinky z INETu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Martin Jakubička</cp:lastModifiedBy>
  <cp:revision>78</cp:revision>
  <dcterms:created xsi:type="dcterms:W3CDTF">2013-05-12T08:51:26Z</dcterms:created>
  <dcterms:modified xsi:type="dcterms:W3CDTF">2015-11-18T21:59:11Z</dcterms:modified>
</cp:coreProperties>
</file>