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97" r:id="rId3"/>
    <p:sldId id="298" r:id="rId4"/>
    <p:sldId id="299" r:id="rId5"/>
    <p:sldId id="300" r:id="rId6"/>
    <p:sldId id="301" r:id="rId7"/>
    <p:sldId id="302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05">
          <p15:clr>
            <a:srgbClr val="A4A3A4"/>
          </p15:clr>
        </p15:guide>
        <p15:guide id="2" pos="7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044E"/>
    <a:srgbClr val="C50049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6" autoAdjust="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435" y="82"/>
      </p:cViewPr>
      <p:guideLst>
        <p:guide orient="horz" pos="4105"/>
        <p:guide pos="7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1B682-D5FC-4E04-AEB9-E9D105E6B355}" type="datetimeFigureOut">
              <a:rPr lang="cs-CZ" smtClean="0"/>
              <a:t>19. 11. 2015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4F712-9FA3-440D-A0A1-25A2DA4CE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0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4F712-9FA3-440D-A0A1-25A2DA4CE08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739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0" cy="685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itle 1"/>
          <p:cNvSpPr>
            <a:spLocks noGrp="1"/>
          </p:cNvSpPr>
          <p:nvPr>
            <p:ph type="ctrTitle" hasCustomPrompt="1"/>
          </p:nvPr>
        </p:nvSpPr>
        <p:spPr>
          <a:xfrm>
            <a:off x="1016000" y="1006420"/>
            <a:ext cx="7118195" cy="1667051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3600" baseline="0"/>
            </a:lvl1pPr>
          </a:lstStyle>
          <a:p>
            <a:r>
              <a:rPr lang="cs-CZ" dirty="0" smtClean="0"/>
              <a:t>Název prezentace</a:t>
            </a:r>
            <a:br>
              <a:rPr lang="cs-CZ" dirty="0" smtClean="0"/>
            </a:br>
            <a:r>
              <a:rPr lang="cs-CZ" dirty="0" smtClean="0"/>
              <a:t>může být na dvou řádcích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15999" y="4442907"/>
            <a:ext cx="7118196" cy="1331561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2114600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44791"/>
            <a:ext cx="6320677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28390" y="1777429"/>
            <a:ext cx="6839415" cy="4580339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400" b="1">
                <a:solidFill>
                  <a:srgbClr val="BC044E"/>
                </a:solidFill>
                <a:latin typeface="Pt sans"/>
                <a:cs typeface="Pt sans"/>
              </a:defRPr>
            </a:lvl1pPr>
            <a:lvl2pPr marL="0" indent="0">
              <a:lnSpc>
                <a:spcPct val="120000"/>
              </a:lnSpc>
              <a:buFontTx/>
              <a:buNone/>
              <a:defRPr sz="24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627063" indent="-360363">
              <a:lnSpc>
                <a:spcPct val="120000"/>
              </a:lnSpc>
              <a:defRPr sz="2400" b="1" baseline="0">
                <a:latin typeface="Pt sans"/>
                <a:cs typeface="Pt sans"/>
              </a:defRPr>
            </a:lvl4pPr>
            <a:lvl5pPr marL="627063" indent="0">
              <a:lnSpc>
                <a:spcPct val="120000"/>
              </a:lnSpc>
              <a:defRPr sz="2000" b="1" baseline="0">
                <a:latin typeface="Pt sans"/>
                <a:cs typeface="Pt sans"/>
              </a:defRPr>
            </a:lvl5pPr>
            <a:lvl6pPr marL="1162050" indent="-269875">
              <a:buFont typeface="PT Sans" panose="020B0503020203020204" pitchFamily="34" charset="-18"/>
              <a:buChar char="−"/>
              <a:tabLst>
                <a:tab pos="1162050" algn="l"/>
              </a:tabLst>
              <a:defRPr sz="2000">
                <a:solidFill>
                  <a:schemeClr val="tx1"/>
                </a:solidFill>
              </a:defRPr>
            </a:lvl6pPr>
            <a:lvl7pPr marL="1162050" indent="0">
              <a:buFont typeface="PT Sans" panose="020B0503020203020204" pitchFamily="34" charset="-18"/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7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</a:p>
          <a:p>
            <a:pPr lvl="3"/>
            <a:r>
              <a:rPr lang="cs-CZ" dirty="0" smtClean="0"/>
              <a:t>Textová odrážka dlouhá, moc dlouhá, která obsahuje zvýrazněný text</a:t>
            </a:r>
          </a:p>
          <a:p>
            <a:pPr lvl="5"/>
            <a:r>
              <a:rPr lang="cs-CZ" dirty="0" smtClean="0"/>
              <a:t>Textová odrážka další úrovně</a:t>
            </a:r>
          </a:p>
          <a:p>
            <a:pPr lvl="6"/>
            <a:r>
              <a:rPr lang="cs-CZ" dirty="0" smtClean="0"/>
              <a:t>Poznámkový text může být rovněž dlouhý a zalomený přes několik řádků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57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/>
          <p:cNvSpPr>
            <a:spLocks noGrp="1"/>
          </p:cNvSpPr>
          <p:nvPr>
            <p:ph type="subTitle" idx="10" hasCustomPrompt="1"/>
          </p:nvPr>
        </p:nvSpPr>
        <p:spPr>
          <a:xfrm>
            <a:off x="5656145" y="5445512"/>
            <a:ext cx="3190489" cy="1263805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Jméno Příjmení</a:t>
            </a:r>
          </a:p>
          <a:p>
            <a:r>
              <a:rPr lang="cs-CZ" dirty="0" err="1" smtClean="0"/>
              <a:t>jmeno@ics.muni.cz</a:t>
            </a:r>
            <a:endParaRPr lang="cs-CZ" dirty="0" smtClean="0"/>
          </a:p>
          <a:p>
            <a:r>
              <a:rPr lang="cs-CZ" dirty="0" smtClean="0"/>
              <a:t>http://</a:t>
            </a:r>
            <a:r>
              <a:rPr lang="cs-CZ" dirty="0" err="1" smtClean="0"/>
              <a:t>www.ics.muni.cz</a:t>
            </a:r>
            <a:r>
              <a:rPr lang="cs-CZ" dirty="0" smtClean="0"/>
              <a:t>/~</a:t>
            </a:r>
            <a:r>
              <a:rPr lang="cs-CZ" dirty="0" err="1" smtClean="0"/>
              <a:t>jmeno</a:t>
            </a:r>
            <a:endParaRPr lang="cs-CZ" dirty="0" smtClean="0"/>
          </a:p>
        </p:txBody>
      </p:sp>
      <p:sp>
        <p:nvSpPr>
          <p:cNvPr id="12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cs-CZ" dirty="0" smtClean="0"/>
              <a:t>Děkuji za pozornost.</a:t>
            </a:r>
            <a:endParaRPr lang="en-US" dirty="0"/>
          </a:p>
        </p:txBody>
      </p:sp>
      <p:pic>
        <p:nvPicPr>
          <p:cNvPr id="1026" name="Picture 2" descr="E:\Documents\UVT\loga-sablony\styl_prezentace_uvt\viol_uvt-last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8851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1469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8389" y="1715784"/>
            <a:ext cx="371707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184083" y="1715784"/>
            <a:ext cx="3780263" cy="4410379"/>
          </a:xfrm>
        </p:spPr>
        <p:txBody>
          <a:bodyPr/>
          <a:lstStyle>
            <a:lvl1pPr>
              <a:defRPr sz="2400">
                <a:solidFill>
                  <a:srgbClr val="BC044E"/>
                </a:solidFill>
              </a:defRPr>
            </a:lvl1pPr>
            <a:lvl2pPr>
              <a:defRPr sz="2000"/>
            </a:lvl2pPr>
            <a:lvl3pPr>
              <a:defRPr sz="1800"/>
            </a:lvl3pPr>
            <a:lvl4pPr>
              <a:defRPr sz="20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Poznámkový řádek</a:t>
            </a:r>
          </a:p>
          <a:p>
            <a:pPr lvl="3"/>
            <a:r>
              <a:rPr lang="cs-CZ" dirty="0" smtClean="0"/>
              <a:t>Odrážka</a:t>
            </a:r>
          </a:p>
          <a:p>
            <a:pPr lvl="4"/>
            <a:r>
              <a:rPr lang="cs-CZ" dirty="0" smtClean="0"/>
              <a:t>Poznámka k odrážce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25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16462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57368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8670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28390" y="922213"/>
            <a:ext cx="7658410" cy="662878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cs-CZ" dirty="0" smtClean="0"/>
              <a:t>Hlavní nadpis</a:t>
            </a:r>
            <a:endParaRPr lang="en-US" dirty="0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089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9121675" cy="6811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97279"/>
            <a:ext cx="5486400" cy="3630295"/>
          </a:xfrm>
        </p:spPr>
        <p:txBody>
          <a:bodyPr/>
          <a:lstStyle>
            <a:lvl1pPr marL="0" indent="0">
              <a:buNone/>
              <a:defRPr sz="3200">
                <a:solidFill>
                  <a:srgbClr val="FF000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err="1" smtClean="0"/>
              <a:t>Drag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to </a:t>
            </a:r>
            <a:r>
              <a:rPr lang="cs-CZ" dirty="0" err="1" smtClean="0"/>
              <a:t>placeholder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click</a:t>
            </a:r>
            <a:r>
              <a:rPr lang="cs-CZ" dirty="0" smtClean="0"/>
              <a:t> </a:t>
            </a:r>
            <a:r>
              <a:rPr lang="cs-CZ" dirty="0" err="1" smtClean="0"/>
              <a:t>icon</a:t>
            </a:r>
            <a:r>
              <a:rPr lang="cs-CZ" dirty="0" smtClean="0"/>
              <a:t> to </a:t>
            </a:r>
            <a:r>
              <a:rPr lang="cs-CZ" dirty="0" err="1" smtClean="0"/>
              <a:t>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FF000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216825" y="6554437"/>
            <a:ext cx="7650980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kern="1000" spc="50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94033" y="6535852"/>
            <a:ext cx="670313" cy="2537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  <a:latin typeface="Pt sans"/>
                <a:cs typeface="Pt sans"/>
              </a:defRPr>
            </a:lvl1pPr>
          </a:lstStyle>
          <a:p>
            <a:fld id="{7F1DA06D-66B4-4947-88F8-D9CE50A8E2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625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390" y="650488"/>
            <a:ext cx="7658410" cy="6628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Hlavní nadpis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90" y="1424878"/>
            <a:ext cx="7658410" cy="4701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Podnadpis</a:t>
            </a:r>
          </a:p>
          <a:p>
            <a:pPr lvl="1"/>
            <a:r>
              <a:rPr lang="cs-CZ" dirty="0" smtClean="0"/>
              <a:t>Textový řádek</a:t>
            </a:r>
          </a:p>
          <a:p>
            <a:pPr lvl="2"/>
            <a:r>
              <a:rPr lang="cs-CZ" dirty="0" smtClean="0"/>
              <a:t>P</a:t>
            </a:r>
            <a:r>
              <a:rPr lang="en-US" dirty="0" smtClean="0"/>
              <a:t>o</a:t>
            </a:r>
            <a:r>
              <a:rPr lang="cs-CZ" dirty="0" smtClean="0"/>
              <a:t>známkový řádek</a:t>
            </a:r>
          </a:p>
          <a:p>
            <a:pPr lvl="3"/>
            <a:r>
              <a:rPr lang="cs-CZ" dirty="0" smtClean="0"/>
              <a:t>Textový řádek s odrážkou</a:t>
            </a:r>
          </a:p>
          <a:p>
            <a:pPr lvl="4"/>
            <a:r>
              <a:rPr lang="cs-CZ" dirty="0" smtClean="0"/>
              <a:t>Poznámkový řádek pro odrážky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1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700" b="1" i="0" kern="1200">
          <a:solidFill>
            <a:schemeClr val="tx1"/>
          </a:solidFill>
          <a:latin typeface="Pt sans caption"/>
          <a:ea typeface="+mj-ea"/>
          <a:cs typeface="Pt sans caption"/>
        </a:defRPr>
      </a:lvl1pPr>
    </p:titleStyle>
    <p:bodyStyle>
      <a:lvl1pPr marL="0" indent="0" algn="l" defTabSz="457200" rtl="0" eaLnBrk="1" latinLnBrk="0" hangingPunct="1">
        <a:lnSpc>
          <a:spcPct val="120000"/>
        </a:lnSpc>
        <a:spcBef>
          <a:spcPts val="1800"/>
        </a:spcBef>
        <a:buFontTx/>
        <a:buNone/>
        <a:defRPr sz="2500" b="1" kern="1200">
          <a:solidFill>
            <a:srgbClr val="BC044E"/>
          </a:solidFill>
          <a:latin typeface="Pt sans"/>
          <a:ea typeface="+mn-ea"/>
          <a:cs typeface="Pt sans"/>
        </a:defRPr>
      </a:lvl1pPr>
      <a:lvl2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2pPr>
      <a:lvl3pPr marL="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3pPr>
      <a:lvl4pPr marL="835200" indent="-342000" algn="l" defTabSz="457200" rtl="0" eaLnBrk="1" latinLnBrk="0" hangingPunct="1">
        <a:lnSpc>
          <a:spcPct val="120000"/>
        </a:lnSpc>
        <a:spcBef>
          <a:spcPct val="20000"/>
        </a:spcBef>
        <a:buFont typeface="Arial"/>
        <a:buChar char="–"/>
        <a:defRPr sz="2200" b="1" kern="1200">
          <a:solidFill>
            <a:schemeClr val="tx1"/>
          </a:solidFill>
          <a:latin typeface="Pt sans"/>
          <a:ea typeface="+mn-ea"/>
          <a:cs typeface="Pt sans"/>
        </a:defRPr>
      </a:lvl4pPr>
      <a:lvl5pPr marL="835200" indent="0" algn="l" defTabSz="457200" rtl="0" eaLnBrk="1" latinLnBrk="0" hangingPunct="1">
        <a:lnSpc>
          <a:spcPct val="120000"/>
        </a:lnSpc>
        <a:spcBef>
          <a:spcPct val="20000"/>
        </a:spcBef>
        <a:buFontTx/>
        <a:buNone/>
        <a:defRPr sz="1800" b="1" kern="1200">
          <a:solidFill>
            <a:schemeClr val="tx1">
              <a:lumMod val="50000"/>
              <a:lumOff val="50000"/>
            </a:schemeClr>
          </a:solidFill>
          <a:latin typeface="Pt sans"/>
          <a:ea typeface="+mn-ea"/>
          <a:cs typeface="Pt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8420" y="1006420"/>
            <a:ext cx="7118195" cy="1667051"/>
          </a:xfrm>
        </p:spPr>
        <p:txBody>
          <a:bodyPr/>
          <a:lstStyle/>
          <a:p>
            <a:r>
              <a:rPr lang="en-US" dirty="0" err="1" smtClean="0"/>
              <a:t>Matej</a:t>
            </a:r>
            <a:r>
              <a:rPr lang="en-US" dirty="0" smtClean="0"/>
              <a:t> </a:t>
            </a:r>
            <a:r>
              <a:rPr lang="en-US" dirty="0" err="1" smtClean="0"/>
              <a:t>Antol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k-SK" sz="2400" dirty="0" smtClean="0"/>
              <a:t>Weby na </a:t>
            </a:r>
            <a:r>
              <a:rPr lang="sk-SK" sz="2400" dirty="0" smtClean="0"/>
              <a:t>MU a </a:t>
            </a:r>
            <a:r>
              <a:rPr lang="en-US" sz="2400" dirty="0" err="1" smtClean="0"/>
              <a:t>syst</a:t>
            </a:r>
            <a:r>
              <a:rPr lang="sk-SK" sz="2400" dirty="0" err="1" smtClean="0"/>
              <a:t>ém</a:t>
            </a:r>
            <a:r>
              <a:rPr lang="sk-SK" sz="2400" dirty="0" smtClean="0"/>
              <a:t> </a:t>
            </a:r>
            <a:r>
              <a:rPr lang="en-US" sz="2400" dirty="0" smtClean="0"/>
              <a:t>#</a:t>
            </a:r>
            <a:r>
              <a:rPr lang="en-US" sz="2400" dirty="0" err="1" smtClean="0"/>
              <a:t>UniWeb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8419" y="5244461"/>
            <a:ext cx="7118196" cy="43396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 smtClean="0">
                <a:solidFill>
                  <a:schemeClr val="tx1"/>
                </a:solidFill>
              </a:rPr>
              <a:t>antol@ics.muni.cz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08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Veľké</a:t>
            </a:r>
            <a:r>
              <a:rPr lang="cs-CZ" dirty="0" smtClean="0"/>
              <a:t> webové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Fakulta sociálních studií</a:t>
            </a:r>
            <a:endParaRPr lang="sk-SK" dirty="0" smtClean="0"/>
          </a:p>
          <a:p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 </a:t>
            </a:r>
            <a:r>
              <a:rPr lang="cs-CZ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zverejnený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1.11.2015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/>
              <a:t>MUNI</a:t>
            </a:r>
            <a:endParaRPr lang="sk-SK" sz="2000" dirty="0" smtClean="0"/>
          </a:p>
          <a:p>
            <a:r>
              <a:rPr lang="en-US" sz="2000" dirty="0" smtClean="0">
                <a:solidFill>
                  <a:schemeClr val="tx1"/>
                </a:solidFill>
              </a:rPr>
              <a:t> - </a:t>
            </a:r>
            <a:r>
              <a:rPr lang="cs-CZ" sz="2000" dirty="0" smtClean="0">
                <a:solidFill>
                  <a:schemeClr val="tx1"/>
                </a:solidFill>
              </a:rPr>
              <a:t>plán jaro 2016</a:t>
            </a:r>
            <a:endParaRPr lang="en-US" sz="2000" dirty="0" smtClean="0">
              <a:solidFill>
                <a:schemeClr val="tx1"/>
              </a:solidFill>
            </a:endParaRPr>
          </a:p>
          <a:p>
            <a:r>
              <a:rPr lang="cs-CZ" sz="2000" dirty="0" smtClean="0"/>
              <a:t>Filozofická fakulta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- </a:t>
            </a:r>
            <a:r>
              <a:rPr lang="cs-CZ" sz="2000" dirty="0">
                <a:solidFill>
                  <a:schemeClr val="tx1"/>
                </a:solidFill>
              </a:rPr>
              <a:t>plán jaro 2016</a:t>
            </a:r>
            <a:endParaRPr lang="en-US" sz="2000" dirty="0">
              <a:solidFill>
                <a:schemeClr val="tx1"/>
              </a:solidFill>
            </a:endParaRPr>
          </a:p>
          <a:p>
            <a:r>
              <a:rPr lang="cs-CZ" sz="2000" dirty="0" smtClean="0"/>
              <a:t>Pedagogická fakulta</a:t>
            </a:r>
          </a:p>
          <a:p>
            <a:r>
              <a:rPr lang="en-US" sz="2000" dirty="0">
                <a:solidFill>
                  <a:schemeClr val="tx1"/>
                </a:solidFill>
              </a:rPr>
              <a:t> - </a:t>
            </a:r>
            <a:r>
              <a:rPr lang="cs-CZ" sz="2000" dirty="0" smtClean="0">
                <a:solidFill>
                  <a:schemeClr val="tx1"/>
                </a:solidFill>
              </a:rPr>
              <a:t>v jednaní</a:t>
            </a:r>
            <a:endParaRPr lang="en-US" sz="2000" dirty="0">
              <a:solidFill>
                <a:schemeClr val="tx1"/>
              </a:solidFill>
            </a:endParaRPr>
          </a:p>
          <a:p>
            <a:endParaRPr lang="cs-CZ" sz="2000" dirty="0" smtClean="0"/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sk-SK" sz="2000" dirty="0"/>
          </a:p>
          <a:p>
            <a:endParaRPr lang="sk-SK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55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689146" cy="662878"/>
          </a:xfrm>
        </p:spPr>
        <p:txBody>
          <a:bodyPr>
            <a:normAutofit/>
          </a:bodyPr>
          <a:lstStyle/>
          <a:p>
            <a:r>
              <a:rPr lang="cs-CZ" dirty="0" smtClean="0"/>
              <a:t>Malé webové projekty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89" y="1777429"/>
            <a:ext cx="7265643" cy="4580339"/>
          </a:xfrm>
        </p:spPr>
        <p:txBody>
          <a:bodyPr>
            <a:normAutofit/>
          </a:bodyPr>
          <a:lstStyle/>
          <a:p>
            <a:pPr lvl="1" indent="-360363"/>
            <a:r>
              <a:rPr lang="sk-SK" dirty="0" err="1" smtClean="0">
                <a:solidFill>
                  <a:srgbClr val="BC0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Dosavadné</a:t>
            </a:r>
            <a:r>
              <a:rPr lang="sk-SK" dirty="0" smtClean="0">
                <a:solidFill>
                  <a:srgbClr val="BC04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projekty</a:t>
            </a:r>
            <a:endParaRPr lang="sk-SK" dirty="0" smtClean="0">
              <a:solidFill>
                <a:srgbClr val="BC04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360363"/>
            <a:r>
              <a:rPr lang="sk-SK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MUES (ESF), </a:t>
            </a:r>
            <a:r>
              <a:rPr lang="sk-SK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Cerit</a:t>
            </a:r>
            <a:r>
              <a:rPr lang="sk-SK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Cerit</a:t>
            </a:r>
            <a:r>
              <a:rPr lang="sk-SK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-SP, </a:t>
            </a:r>
            <a:r>
              <a:rPr lang="sk-SK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Cerit</a:t>
            </a:r>
            <a:r>
              <a:rPr lang="sk-SK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-RE (FI), Výukový atlas patológie (LF), ...</a:t>
            </a:r>
            <a: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k-SK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Pripravované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 a rozpracované projekty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IBA, CIT UKB, CIISB (CEITEC), 2 katedry FSS, 2 weby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RMU, …</a:t>
            </a:r>
            <a:endParaRPr lang="en-US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60363"/>
            <a:endParaRPr lang="sk-SK" dirty="0" smtClean="0">
              <a:solidFill>
                <a:srgbClr val="BC04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05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689146" cy="662878"/>
          </a:xfrm>
        </p:spPr>
        <p:txBody>
          <a:bodyPr>
            <a:normAutofit/>
          </a:bodyPr>
          <a:lstStyle/>
          <a:p>
            <a:r>
              <a:rPr lang="cs-CZ" dirty="0" smtClean="0"/>
              <a:t>Systém </a:t>
            </a:r>
            <a:r>
              <a:rPr lang="en-US" dirty="0" smtClean="0"/>
              <a:t>#</a:t>
            </a:r>
            <a:r>
              <a:rPr lang="en-US" dirty="0" err="1" smtClean="0"/>
              <a:t>UniWeb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89" y="1777429"/>
            <a:ext cx="7265643" cy="4580339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Samoobslu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žná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platforma na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tvorbu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webov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err="1" smtClean="0">
                <a:solidFill>
                  <a:srgbClr val="C500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Infraštruktúra</a:t>
            </a:r>
            <a:r>
              <a:rPr lang="cs-CZ" dirty="0" smtClean="0">
                <a:solidFill>
                  <a:srgbClr val="C500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ÚVT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robustnosť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bezpečnosť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support …</a:t>
            </a:r>
          </a:p>
          <a:p>
            <a:r>
              <a:rPr lang="cs-CZ" dirty="0" smtClean="0">
                <a:solidFill>
                  <a:srgbClr val="C500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CMS 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UMBRACO, široké know-how a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pozitívna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skúsenosť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správcov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webov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</a:t>
            </a:r>
          </a:p>
          <a:p>
            <a:r>
              <a:rPr lang="cs-CZ" dirty="0" smtClean="0">
                <a:solidFill>
                  <a:srgbClr val="C500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CSS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modernosť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responzivita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konsenzus s JVS …</a:t>
            </a:r>
          </a:p>
          <a:p>
            <a:r>
              <a:rPr lang="cs-CZ" dirty="0" smtClean="0">
                <a:solidFill>
                  <a:srgbClr val="C5004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Know-how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agregácia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PM, UX, marketing,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architektúra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copywriting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preklady</a:t>
            </a:r>
            <a:r>
              <a:rPr lang="cs-CZ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</a:t>
            </a:r>
          </a:p>
          <a:p>
            <a:pPr algn="ctr"/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BBC GEL	US Web Design </a:t>
            </a:r>
            <a:r>
              <a:rPr lang="cs-CZ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Standards</a:t>
            </a:r>
            <a:endParaRPr lang="cs-CZ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6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Malá ukážka 1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2"/>
          <a:stretch/>
        </p:blipFill>
        <p:spPr>
          <a:xfrm>
            <a:off x="1028700" y="2062885"/>
            <a:ext cx="6838950" cy="4030509"/>
          </a:xfrm>
        </p:spPr>
      </p:pic>
    </p:spTree>
    <p:extLst>
      <p:ext uri="{BB962C8B-B14F-4D97-AF65-F5344CB8AC3E}">
        <p14:creationId xmlns:p14="http://schemas.microsoft.com/office/powerpoint/2010/main" val="3137512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Malá ukážka 2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" b="1906"/>
          <a:stretch/>
        </p:blipFill>
        <p:spPr>
          <a:xfrm>
            <a:off x="1028390" y="2033625"/>
            <a:ext cx="6838950" cy="4242816"/>
          </a:xfrm>
        </p:spPr>
      </p:pic>
    </p:spTree>
    <p:extLst>
      <p:ext uri="{BB962C8B-B14F-4D97-AF65-F5344CB8AC3E}">
        <p14:creationId xmlns:p14="http://schemas.microsoft.com/office/powerpoint/2010/main" val="3378835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390" y="944791"/>
            <a:ext cx="6689146" cy="662878"/>
          </a:xfrm>
        </p:spPr>
        <p:txBody>
          <a:bodyPr>
            <a:normAutofit/>
          </a:bodyPr>
          <a:lstStyle/>
          <a:p>
            <a:r>
              <a:rPr lang="cs-CZ" dirty="0" smtClean="0"/>
              <a:t>Sumárum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8389" y="1777429"/>
            <a:ext cx="7265643" cy="4580339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na ÚVT pracujeme na </a:t>
            </a:r>
            <a:r>
              <a:rPr 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mnohých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univerzitných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weboch</a:t>
            </a:r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Aktívne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participujeme na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webov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veľkých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(od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poskytnutia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technológie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až po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kompletné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vedenie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menšie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weby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pripravujeme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samoobslužnú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intuitívnu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platformu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UniWeb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maximálna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flexibilita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rozumn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miera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súdržnosti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moj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zákazník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môj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pán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ale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univerzita)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Mimo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iné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pracujeme na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externých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menších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mieru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poskytujeme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webhosting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unix-based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OS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mnoho</a:t>
            </a:r>
            <a:r>
              <a:rPr lang="sk-SK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mnoho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ďalších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aktivít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činností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súvisiacich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www a </a:t>
            </a:r>
            <a:r>
              <a:rPr lang="cs-CZ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komunikáciou</a:t>
            </a:r>
            <a:r>
              <a:rPr lang="cs-CZ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MU</a:t>
            </a:r>
          </a:p>
          <a:p>
            <a:endParaRPr lang="cs-CZ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k-SK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lvl="3" indent="0">
              <a:buNone/>
            </a:pPr>
            <a:endParaRPr lang="sk-SK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1DA06D-66B4-4947-88F8-D9CE50A8E24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14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805925"/>
            <a:ext cx="9144000" cy="3769682"/>
          </a:xfrm>
        </p:spPr>
        <p:txBody>
          <a:bodyPr/>
          <a:lstStyle>
            <a:lvl1pPr marL="0" indent="0">
              <a:lnSpc>
                <a:spcPct val="120000"/>
              </a:lnSpc>
              <a:buFontTx/>
              <a:buNone/>
              <a:defRPr sz="2500" b="1">
                <a:solidFill>
                  <a:schemeClr val="accent1"/>
                </a:solidFill>
                <a:latin typeface="Pt sans"/>
                <a:cs typeface="Pt sans"/>
              </a:defRPr>
            </a:lvl1pPr>
            <a:lvl2pPr marL="0" indent="0" algn="ctr">
              <a:lnSpc>
                <a:spcPct val="120000"/>
              </a:lnSpc>
              <a:buFontTx/>
              <a:buNone/>
              <a:defRPr sz="2200" b="1" baseline="0">
                <a:latin typeface="Pt sans"/>
                <a:cs typeface="Pt sans"/>
              </a:defRPr>
            </a:lvl2pPr>
            <a:lvl3pPr marL="0" indent="0">
              <a:lnSpc>
                <a:spcPct val="120000"/>
              </a:lnSpc>
              <a:buFontTx/>
              <a:buNone/>
              <a:defRPr sz="1800" b="1">
                <a:latin typeface="Pt sans"/>
                <a:cs typeface="Pt sans"/>
              </a:defRPr>
            </a:lvl3pPr>
            <a:lvl4pPr marL="835200" indent="-342000">
              <a:lnSpc>
                <a:spcPct val="120000"/>
              </a:lnSpc>
              <a:defRPr b="1">
                <a:latin typeface="Pt sans"/>
                <a:cs typeface="Pt sans"/>
              </a:defRPr>
            </a:lvl4pPr>
            <a:lvl5pPr>
              <a:lnSpc>
                <a:spcPct val="120000"/>
              </a:lnSpc>
              <a:defRPr b="1">
                <a:latin typeface="Pt sans"/>
                <a:cs typeface="Pt sans"/>
              </a:defRPr>
            </a:lvl5pPr>
          </a:lstStyle>
          <a:p>
            <a:pPr lvl="1"/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0"/>
          </p:nvPr>
        </p:nvSpPr>
        <p:spPr>
          <a:xfrm>
            <a:off x="6212101" y="5593241"/>
            <a:ext cx="2076021" cy="808983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600"/>
              </a:spcBef>
              <a:buNone/>
              <a:defRPr sz="1600" b="1">
                <a:solidFill>
                  <a:schemeClr val="tx1"/>
                </a:solidFill>
                <a:latin typeface="Pt sans"/>
                <a:cs typeface="Pt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Matej </a:t>
            </a:r>
            <a:r>
              <a:rPr lang="cs-CZ" dirty="0"/>
              <a:t>Antol</a:t>
            </a:r>
          </a:p>
          <a:p>
            <a:r>
              <a:rPr lang="cs-CZ" dirty="0"/>
              <a:t>antol@ics.muni.cz</a:t>
            </a:r>
          </a:p>
        </p:txBody>
      </p:sp>
    </p:spTree>
    <p:extLst>
      <p:ext uri="{BB962C8B-B14F-4D97-AF65-F5344CB8AC3E}">
        <p14:creationId xmlns:p14="http://schemas.microsoft.com/office/powerpoint/2010/main" val="23919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vt_prezentac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7D8C"/>
      </a:accent1>
      <a:accent2>
        <a:srgbClr val="6C71C4"/>
      </a:accent2>
      <a:accent3>
        <a:srgbClr val="859900"/>
      </a:accent3>
      <a:accent4>
        <a:srgbClr val="D33682"/>
      </a:accent4>
      <a:accent5>
        <a:srgbClr val="B58900"/>
      </a:accent5>
      <a:accent6>
        <a:srgbClr val="CB4B16"/>
      </a:accent6>
      <a:hlink>
        <a:srgbClr val="6C71C4"/>
      </a:hlink>
      <a:folHlink>
        <a:srgbClr val="6C71C4"/>
      </a:folHlink>
    </a:clrScheme>
    <a:fontScheme name="UVT pismo">
      <a:majorFont>
        <a:latin typeface="PT Sans Caption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1543</TotalTime>
  <Words>164</Words>
  <Application>Microsoft Office PowerPoint</Application>
  <PresentationFormat>Předvádění na obrazovce (4:3)</PresentationFormat>
  <Paragraphs>51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Calibri</vt:lpstr>
      <vt:lpstr>PT Sans</vt:lpstr>
      <vt:lpstr>PT Sans</vt:lpstr>
      <vt:lpstr>Pt sans caption</vt:lpstr>
      <vt:lpstr>uvt_prezentace</vt:lpstr>
      <vt:lpstr>Matej Antol Weby na MU a systém #UniWeb</vt:lpstr>
      <vt:lpstr>Veľké webové projekty</vt:lpstr>
      <vt:lpstr>Malé webové projekty</vt:lpstr>
      <vt:lpstr>Systém #UniWeb</vt:lpstr>
      <vt:lpstr>Malá ukážka 1</vt:lpstr>
      <vt:lpstr>Malá ukážka 2</vt:lpstr>
      <vt:lpstr>Sumárum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Tomáš Staudek</dc:creator>
  <cp:lastModifiedBy>wato</cp:lastModifiedBy>
  <cp:revision>185</cp:revision>
  <dcterms:created xsi:type="dcterms:W3CDTF">2013-05-12T08:51:26Z</dcterms:created>
  <dcterms:modified xsi:type="dcterms:W3CDTF">2015-11-19T00:33:01Z</dcterms:modified>
</cp:coreProperties>
</file>