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05">
          <p15:clr>
            <a:srgbClr val="A4A3A4"/>
          </p15:clr>
        </p15:guide>
        <p15:guide id="2" pos="7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04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6" autoAdjust="0"/>
    <p:restoredTop sz="94660"/>
  </p:normalViewPr>
  <p:slideViewPr>
    <p:cSldViewPr snapToGrid="0" snapToObjects="1">
      <p:cViewPr>
        <p:scale>
          <a:sx n="60" d="100"/>
          <a:sy n="60" d="100"/>
        </p:scale>
        <p:origin x="-2250" y="-696"/>
      </p:cViewPr>
      <p:guideLst>
        <p:guide orient="horz" pos="4105"/>
        <p:guide pos="7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4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1016000" y="1006420"/>
            <a:ext cx="7118195" cy="1667051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3600" baseline="0"/>
            </a:lvl1pPr>
          </a:lstStyle>
          <a:p>
            <a:r>
              <a:rPr lang="cs-CZ" dirty="0" smtClean="0"/>
              <a:t>Název prezentace</a:t>
            </a:r>
            <a:br>
              <a:rPr lang="cs-CZ" dirty="0" smtClean="0"/>
            </a:br>
            <a:r>
              <a:rPr lang="cs-CZ" dirty="0" smtClean="0"/>
              <a:t>může být na dvou řádcích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15999" y="4442907"/>
            <a:ext cx="7118196" cy="1331561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600"/>
              </a:spcBef>
              <a:buNone/>
              <a:defRPr sz="1600" b="1">
                <a:solidFill>
                  <a:schemeClr val="tx1"/>
                </a:solidFill>
                <a:latin typeface="Pt sans"/>
                <a:cs typeface="Pt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Jméno Příjmení</a:t>
            </a:r>
          </a:p>
          <a:p>
            <a:r>
              <a:rPr lang="cs-CZ" dirty="0" err="1" smtClean="0"/>
              <a:t>jmeno@ics.muni.cz</a:t>
            </a:r>
            <a:endParaRPr lang="cs-CZ" dirty="0" smtClean="0"/>
          </a:p>
          <a:p>
            <a:r>
              <a:rPr lang="cs-CZ" dirty="0" smtClean="0"/>
              <a:t>http://</a:t>
            </a:r>
            <a:r>
              <a:rPr lang="cs-CZ" dirty="0" err="1" smtClean="0"/>
              <a:t>www.ics.muni.cz</a:t>
            </a:r>
            <a:r>
              <a:rPr lang="cs-CZ" dirty="0" smtClean="0"/>
              <a:t>/~</a:t>
            </a:r>
            <a:r>
              <a:rPr lang="cs-CZ" dirty="0" err="1" smtClean="0"/>
              <a:t>jmeno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11460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44791"/>
            <a:ext cx="6320677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28390" y="1777429"/>
            <a:ext cx="6839415" cy="4580339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2400" b="1">
                <a:solidFill>
                  <a:srgbClr val="BC044E"/>
                </a:solidFill>
                <a:latin typeface="Pt sans"/>
                <a:cs typeface="Pt sans"/>
              </a:defRPr>
            </a:lvl1pPr>
            <a:lvl2pPr marL="0" indent="0">
              <a:lnSpc>
                <a:spcPct val="120000"/>
              </a:lnSpc>
              <a:buFontTx/>
              <a:buNone/>
              <a:defRPr sz="2400" b="1" baseline="0">
                <a:latin typeface="Pt sans"/>
                <a:cs typeface="Pt sans"/>
              </a:defRPr>
            </a:lvl2pPr>
            <a:lvl3pPr marL="0" indent="0">
              <a:lnSpc>
                <a:spcPct val="120000"/>
              </a:lnSpc>
              <a:buFontTx/>
              <a:buNone/>
              <a:defRPr sz="1800" b="1">
                <a:latin typeface="Pt sans"/>
                <a:cs typeface="Pt sans"/>
              </a:defRPr>
            </a:lvl3pPr>
            <a:lvl4pPr marL="627063" indent="-360363">
              <a:lnSpc>
                <a:spcPct val="120000"/>
              </a:lnSpc>
              <a:defRPr sz="2400" b="1" baseline="0">
                <a:latin typeface="Pt sans"/>
                <a:cs typeface="Pt sans"/>
              </a:defRPr>
            </a:lvl4pPr>
            <a:lvl5pPr marL="627063" indent="0">
              <a:lnSpc>
                <a:spcPct val="120000"/>
              </a:lnSpc>
              <a:defRPr sz="2000" b="1" baseline="0">
                <a:latin typeface="Pt sans"/>
                <a:cs typeface="Pt sans"/>
              </a:defRPr>
            </a:lvl5pPr>
            <a:lvl6pPr marL="1162050" indent="-269875">
              <a:buFont typeface="PT Sans" panose="020B0503020203020204" pitchFamily="34" charset="-18"/>
              <a:buChar char="−"/>
              <a:tabLst>
                <a:tab pos="1162050" algn="l"/>
              </a:tabLst>
              <a:defRPr sz="2000">
                <a:solidFill>
                  <a:schemeClr val="tx1"/>
                </a:solidFill>
              </a:defRPr>
            </a:lvl6pPr>
            <a:lvl7pPr marL="1162050" indent="0">
              <a:buFont typeface="PT Sans" panose="020B0503020203020204" pitchFamily="34" charset="-18"/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7pPr>
          </a:lstStyle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3"/>
            <a:r>
              <a:rPr lang="cs-CZ" dirty="0" smtClean="0"/>
              <a:t>Textový řádek s odrážkou</a:t>
            </a:r>
          </a:p>
          <a:p>
            <a:pPr lvl="4"/>
            <a:r>
              <a:rPr lang="cs-CZ" dirty="0" smtClean="0"/>
              <a:t>Poznámkový řádek pro odrážky</a:t>
            </a:r>
          </a:p>
          <a:p>
            <a:pPr lvl="3"/>
            <a:r>
              <a:rPr lang="cs-CZ" dirty="0" smtClean="0"/>
              <a:t>Textová odrážka dlouhá, moc dlouhá, která obsahuje zvýrazněný text</a:t>
            </a:r>
          </a:p>
          <a:p>
            <a:pPr lvl="5"/>
            <a:r>
              <a:rPr lang="cs-CZ" dirty="0" smtClean="0"/>
              <a:t>Textová odrážka další úrovně</a:t>
            </a:r>
          </a:p>
          <a:p>
            <a:pPr lvl="6"/>
            <a:r>
              <a:rPr lang="cs-CZ" dirty="0" smtClean="0"/>
              <a:t>Poznámkový text může být rovněž dlouhý a zalomený přes několik řádků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bg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>
                <a:solidFill>
                  <a:schemeClr val="tx1"/>
                </a:solidFill>
              </a:rPr>
              <a:t>Jméno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tx1"/>
                </a:solidFill>
              </a:rPr>
              <a:t>Příjmení</a:t>
            </a:r>
            <a:r>
              <a:rPr lang="en-US" dirty="0" smtClean="0">
                <a:solidFill>
                  <a:schemeClr val="tx1"/>
                </a:solidFill>
              </a:rPr>
              <a:t>  •  Název </a:t>
            </a:r>
            <a:r>
              <a:rPr lang="en-US" dirty="0" err="1" smtClean="0">
                <a:solidFill>
                  <a:schemeClr val="tx1"/>
                </a:solidFill>
              </a:rPr>
              <a:t>akce</a:t>
            </a:r>
            <a:r>
              <a:rPr lang="en-US" dirty="0" smtClean="0">
                <a:solidFill>
                  <a:schemeClr val="tx1"/>
                </a:solidFill>
              </a:rPr>
              <a:t>  •  </a:t>
            </a:r>
            <a:fld id="{516334C6-22EB-E64D-AB20-31FE51B90D61}" type="datetimeFigureOut">
              <a:rPr lang="en-US" smtClean="0">
                <a:solidFill>
                  <a:schemeClr val="tx1"/>
                </a:solidFill>
              </a:rPr>
              <a:pPr/>
              <a:t>3/9/2016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57368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57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>
            <a:spLocks noGrp="1"/>
          </p:cNvSpPr>
          <p:nvPr>
            <p:ph type="subTitle" idx="10" hasCustomPrompt="1"/>
          </p:nvPr>
        </p:nvSpPr>
        <p:spPr>
          <a:xfrm>
            <a:off x="5656145" y="5445512"/>
            <a:ext cx="3190489" cy="1263805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spcBef>
                <a:spcPts val="600"/>
              </a:spcBef>
              <a:buNone/>
              <a:defRPr sz="1600" b="1">
                <a:solidFill>
                  <a:schemeClr val="tx1"/>
                </a:solidFill>
                <a:latin typeface="Pt sans"/>
                <a:cs typeface="Pt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Jméno Příjmení</a:t>
            </a:r>
          </a:p>
          <a:p>
            <a:r>
              <a:rPr lang="cs-CZ" dirty="0" err="1" smtClean="0"/>
              <a:t>jmeno@ics.muni.cz</a:t>
            </a:r>
            <a:endParaRPr lang="cs-CZ" dirty="0" smtClean="0"/>
          </a:p>
          <a:p>
            <a:r>
              <a:rPr lang="cs-CZ" dirty="0" smtClean="0"/>
              <a:t>http://</a:t>
            </a:r>
            <a:r>
              <a:rPr lang="cs-CZ" dirty="0" err="1" smtClean="0"/>
              <a:t>www.ics.muni.cz</a:t>
            </a:r>
            <a:r>
              <a:rPr lang="cs-CZ" dirty="0" smtClean="0"/>
              <a:t>/~</a:t>
            </a:r>
            <a:r>
              <a:rPr lang="cs-CZ" dirty="0" err="1" smtClean="0"/>
              <a:t>jmeno</a:t>
            </a:r>
            <a:endParaRPr lang="cs-CZ" dirty="0" smtClean="0"/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805925"/>
            <a:ext cx="9144000" cy="3769682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2500" b="1">
                <a:solidFill>
                  <a:schemeClr val="accent1"/>
                </a:solidFill>
                <a:latin typeface="Pt sans"/>
                <a:cs typeface="Pt sans"/>
              </a:defRPr>
            </a:lvl1pPr>
            <a:lvl2pPr marL="0" indent="0" algn="ctr">
              <a:lnSpc>
                <a:spcPct val="120000"/>
              </a:lnSpc>
              <a:buFontTx/>
              <a:buNone/>
              <a:defRPr sz="2200" b="1" baseline="0">
                <a:latin typeface="Pt sans"/>
                <a:cs typeface="Pt sans"/>
              </a:defRPr>
            </a:lvl2pPr>
            <a:lvl3pPr marL="0" indent="0">
              <a:lnSpc>
                <a:spcPct val="120000"/>
              </a:lnSpc>
              <a:buFontTx/>
              <a:buNone/>
              <a:defRPr sz="1800" b="1">
                <a:latin typeface="Pt sans"/>
                <a:cs typeface="Pt sans"/>
              </a:defRPr>
            </a:lvl3pPr>
            <a:lvl4pPr marL="835200" indent="-342000">
              <a:lnSpc>
                <a:spcPct val="120000"/>
              </a:lnSpc>
              <a:defRPr b="1">
                <a:latin typeface="Pt sans"/>
                <a:cs typeface="Pt sans"/>
              </a:defRPr>
            </a:lvl4pPr>
            <a:lvl5pPr>
              <a:lnSpc>
                <a:spcPct val="120000"/>
              </a:lnSpc>
              <a:defRPr b="1">
                <a:latin typeface="Pt sans"/>
                <a:cs typeface="Pt sans"/>
              </a:defRPr>
            </a:lvl5pPr>
          </a:lstStyle>
          <a:p>
            <a:pPr lvl="1"/>
            <a:r>
              <a:rPr lang="cs-CZ" dirty="0" smtClean="0"/>
              <a:t>Děkuji za pozornost.</a:t>
            </a:r>
            <a:endParaRPr lang="en-US" dirty="0"/>
          </a:p>
        </p:txBody>
      </p:sp>
      <p:pic>
        <p:nvPicPr>
          <p:cNvPr id="1026" name="Picture 2" descr="E:\Documents\UVT\loga-sablony\styl_prezentace_uvt\viol_uvt-las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851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21469"/>
            <a:ext cx="7658410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28389" y="1715784"/>
            <a:ext cx="3717073" cy="4410379"/>
          </a:xfrm>
        </p:spPr>
        <p:txBody>
          <a:bodyPr/>
          <a:lstStyle>
            <a:lvl1pPr>
              <a:defRPr sz="2400">
                <a:solidFill>
                  <a:srgbClr val="BC044E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2"/>
            <a:r>
              <a:rPr lang="cs-CZ" dirty="0" smtClean="0"/>
              <a:t>P</a:t>
            </a:r>
            <a:r>
              <a:rPr lang="en-US" dirty="0" smtClean="0"/>
              <a:t>o</a:t>
            </a:r>
            <a:r>
              <a:rPr lang="cs-CZ" dirty="0" smtClean="0"/>
              <a:t>známkový řádek</a:t>
            </a:r>
          </a:p>
          <a:p>
            <a:pPr lvl="3"/>
            <a:r>
              <a:rPr lang="cs-CZ" dirty="0" smtClean="0"/>
              <a:t>Odrážka</a:t>
            </a:r>
          </a:p>
          <a:p>
            <a:pPr lvl="4"/>
            <a:r>
              <a:rPr lang="cs-CZ" dirty="0" smtClean="0"/>
              <a:t>Poznámka k odrážce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184083" y="1715784"/>
            <a:ext cx="3780263" cy="4410379"/>
          </a:xfrm>
        </p:spPr>
        <p:txBody>
          <a:bodyPr/>
          <a:lstStyle>
            <a:lvl1pPr>
              <a:defRPr sz="2400">
                <a:solidFill>
                  <a:srgbClr val="BC044E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2"/>
            <a:r>
              <a:rPr lang="cs-CZ" dirty="0" smtClean="0"/>
              <a:t>Poznámkový řádek</a:t>
            </a:r>
          </a:p>
          <a:p>
            <a:pPr lvl="3"/>
            <a:r>
              <a:rPr lang="cs-CZ" dirty="0" smtClean="0"/>
              <a:t>Odrážka</a:t>
            </a:r>
          </a:p>
          <a:p>
            <a:pPr lvl="4"/>
            <a:r>
              <a:rPr lang="cs-CZ" dirty="0" smtClean="0"/>
              <a:t>Poznámka k odrážce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57368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250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16462"/>
            <a:ext cx="7658410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57368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867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35852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22213"/>
            <a:ext cx="7658410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608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97279"/>
            <a:ext cx="5486400" cy="3630295"/>
          </a:xfrm>
        </p:spPr>
        <p:txBody>
          <a:bodyPr/>
          <a:lstStyle>
            <a:lvl1pPr marL="0" indent="0">
              <a:buNone/>
              <a:defRPr sz="3200">
                <a:solidFill>
                  <a:srgbClr val="FF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err="1" smtClean="0"/>
              <a:t>Drag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r>
              <a:rPr lang="cs-CZ" dirty="0" smtClean="0"/>
              <a:t> to </a:t>
            </a:r>
            <a:r>
              <a:rPr lang="cs-CZ" dirty="0" err="1" smtClean="0"/>
              <a:t>placeholder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click</a:t>
            </a:r>
            <a:r>
              <a:rPr lang="cs-CZ" dirty="0" smtClean="0"/>
              <a:t> </a:t>
            </a:r>
            <a:r>
              <a:rPr lang="cs-CZ" dirty="0" err="1" smtClean="0"/>
              <a:t>icon</a:t>
            </a:r>
            <a:r>
              <a:rPr lang="cs-CZ" dirty="0" smtClean="0"/>
              <a:t> to </a:t>
            </a:r>
            <a:r>
              <a:rPr lang="cs-CZ" dirty="0" err="1" smtClean="0"/>
              <a:t>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FF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35852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625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390" y="650488"/>
            <a:ext cx="7658410" cy="662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Hlavní nadpis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390" y="1424878"/>
            <a:ext cx="7658410" cy="4701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2"/>
            <a:r>
              <a:rPr lang="cs-CZ" dirty="0" smtClean="0"/>
              <a:t>P</a:t>
            </a:r>
            <a:r>
              <a:rPr lang="en-US" dirty="0" smtClean="0"/>
              <a:t>o</a:t>
            </a:r>
            <a:r>
              <a:rPr lang="cs-CZ" dirty="0" smtClean="0"/>
              <a:t>známkový řádek</a:t>
            </a:r>
          </a:p>
          <a:p>
            <a:pPr lvl="3"/>
            <a:r>
              <a:rPr lang="cs-CZ" dirty="0" smtClean="0"/>
              <a:t>Textový řádek s odrážkou</a:t>
            </a:r>
          </a:p>
          <a:p>
            <a:pPr lvl="4"/>
            <a:r>
              <a:rPr lang="cs-CZ" dirty="0" smtClean="0"/>
              <a:t>Poznámkový řádek pro odrážky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91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700" b="1" i="0" kern="1200">
          <a:solidFill>
            <a:schemeClr val="tx1"/>
          </a:solidFill>
          <a:latin typeface="Pt sans caption"/>
          <a:ea typeface="+mj-ea"/>
          <a:cs typeface="Pt sans caption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ts val="1800"/>
        </a:spcBef>
        <a:buFontTx/>
        <a:buNone/>
        <a:defRPr sz="2500" b="1" kern="1200">
          <a:solidFill>
            <a:srgbClr val="BC044E"/>
          </a:solidFill>
          <a:latin typeface="Pt sans"/>
          <a:ea typeface="+mn-ea"/>
          <a:cs typeface="Pt sans"/>
        </a:defRPr>
      </a:lvl1pPr>
      <a:lvl2pPr marL="0" indent="0" algn="l" defTabSz="457200" rtl="0" eaLnBrk="1" latinLnBrk="0" hangingPunct="1">
        <a:lnSpc>
          <a:spcPct val="120000"/>
        </a:lnSpc>
        <a:spcBef>
          <a:spcPct val="20000"/>
        </a:spcBef>
        <a:buFontTx/>
        <a:buNone/>
        <a:defRPr sz="2200" b="1" kern="1200">
          <a:solidFill>
            <a:schemeClr val="tx1"/>
          </a:solidFill>
          <a:latin typeface="Pt sans"/>
          <a:ea typeface="+mn-ea"/>
          <a:cs typeface="Pt sans"/>
        </a:defRPr>
      </a:lvl2pPr>
      <a:lvl3pPr marL="0" indent="0" algn="l" defTabSz="457200" rtl="0" eaLnBrk="1" latinLnBrk="0" hangingPunct="1">
        <a:lnSpc>
          <a:spcPct val="120000"/>
        </a:lnSpc>
        <a:spcBef>
          <a:spcPct val="20000"/>
        </a:spcBef>
        <a:buFontTx/>
        <a:buNone/>
        <a:defRPr sz="1800" b="1" kern="1200">
          <a:solidFill>
            <a:schemeClr val="tx1">
              <a:lumMod val="50000"/>
              <a:lumOff val="50000"/>
            </a:schemeClr>
          </a:solidFill>
          <a:latin typeface="Pt sans"/>
          <a:ea typeface="+mn-ea"/>
          <a:cs typeface="Pt sans"/>
        </a:defRPr>
      </a:lvl3pPr>
      <a:lvl4pPr marL="835200" indent="-342000" algn="l" defTabSz="457200" rtl="0" eaLnBrk="1" latinLnBrk="0" hangingPunct="1">
        <a:lnSpc>
          <a:spcPct val="120000"/>
        </a:lnSpc>
        <a:spcBef>
          <a:spcPct val="20000"/>
        </a:spcBef>
        <a:buFont typeface="Arial"/>
        <a:buChar char="–"/>
        <a:defRPr sz="2200" b="1" kern="1200">
          <a:solidFill>
            <a:schemeClr val="tx1"/>
          </a:solidFill>
          <a:latin typeface="Pt sans"/>
          <a:ea typeface="+mn-ea"/>
          <a:cs typeface="Pt sans"/>
        </a:defRPr>
      </a:lvl4pPr>
      <a:lvl5pPr marL="835200" indent="0" algn="l" defTabSz="457200" rtl="0" eaLnBrk="1" latinLnBrk="0" hangingPunct="1">
        <a:lnSpc>
          <a:spcPct val="120000"/>
        </a:lnSpc>
        <a:spcBef>
          <a:spcPct val="20000"/>
        </a:spcBef>
        <a:buFontTx/>
        <a:buNone/>
        <a:defRPr sz="1800" b="1" kern="1200">
          <a:solidFill>
            <a:schemeClr val="tx1">
              <a:lumMod val="50000"/>
              <a:lumOff val="50000"/>
            </a:schemeClr>
          </a:solidFill>
          <a:latin typeface="Pt sans"/>
          <a:ea typeface="+mn-ea"/>
          <a:cs typeface="Pt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help@ics.muni.cz" TargetMode="External"/><Relationship Id="rId2" Type="http://schemas.openxmlformats.org/officeDocument/2006/relationships/hyperlink" Target="https://inet.muni.cz/ihel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8420" y="1006420"/>
            <a:ext cx="7118195" cy="1667051"/>
          </a:xfrm>
        </p:spPr>
        <p:txBody>
          <a:bodyPr/>
          <a:lstStyle/>
          <a:p>
            <a:r>
              <a:rPr lang="cs-CZ" dirty="0"/>
              <a:t>Novinky z </a:t>
            </a:r>
            <a:r>
              <a:rPr lang="cs-CZ" dirty="0" err="1"/>
              <a:t>INETu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693" y="4442907"/>
            <a:ext cx="7118196" cy="133156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smtClean="0">
                <a:solidFill>
                  <a:schemeClr val="tx1"/>
                </a:solidFill>
              </a:rPr>
              <a:t>Zdeněk Machač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smtClean="0">
                <a:solidFill>
                  <a:schemeClr val="tx1"/>
                </a:solidFill>
              </a:rPr>
              <a:t>machac@ics.muni.cz</a:t>
            </a:r>
            <a:endParaRPr lang="cs-CZ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6508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8390" y="944791"/>
            <a:ext cx="6275521" cy="662878"/>
          </a:xfrm>
        </p:spPr>
        <p:txBody>
          <a:bodyPr/>
          <a:lstStyle/>
          <a:p>
            <a:r>
              <a:rPr lang="cs-CZ" dirty="0"/>
              <a:t>Novinky z </a:t>
            </a:r>
            <a:r>
              <a:rPr lang="cs-CZ" dirty="0" err="1"/>
              <a:t>INETu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8390" y="1777429"/>
            <a:ext cx="6749654" cy="458033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E-vyřazování majetku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Mobilní aplikace pro Podpisovou </a:t>
            </a:r>
            <a:r>
              <a:rPr lang="cs-CZ" dirty="0" smtClean="0"/>
              <a:t>knihu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Registr webů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Ukončen </a:t>
            </a:r>
            <a:r>
              <a:rPr lang="cs-CZ" dirty="0"/>
              <a:t>provoz přístupové </a:t>
            </a:r>
            <a:r>
              <a:rPr lang="cs-CZ" dirty="0" err="1" smtClean="0"/>
              <a:t>proxy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ISEP napojen </a:t>
            </a:r>
            <a:r>
              <a:rPr lang="cs-CZ" dirty="0" smtClean="0"/>
              <a:t>na spisovou </a:t>
            </a:r>
            <a:r>
              <a:rPr lang="cs-CZ" dirty="0"/>
              <a:t>služby </a:t>
            </a:r>
            <a:r>
              <a:rPr lang="cs-CZ" dirty="0" smtClean="0"/>
              <a:t>MU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mtClean="0"/>
              <a:t>Telefonní síť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8854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8390" y="944791"/>
            <a:ext cx="6275521" cy="662878"/>
          </a:xfrm>
        </p:spPr>
        <p:txBody>
          <a:bodyPr/>
          <a:lstStyle/>
          <a:p>
            <a:r>
              <a:rPr lang="cs-CZ" dirty="0"/>
              <a:t>Novinky z </a:t>
            </a:r>
            <a:r>
              <a:rPr lang="cs-CZ" dirty="0" err="1"/>
              <a:t>INETu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8390" y="1777429"/>
            <a:ext cx="6749654" cy="4580339"/>
          </a:xfrm>
        </p:spPr>
        <p:txBody>
          <a:bodyPr>
            <a:normAutofit/>
          </a:bodyPr>
          <a:lstStyle/>
          <a:p>
            <a:r>
              <a:rPr lang="cs-CZ" dirty="0"/>
              <a:t>Uživatelské podněty nebo připomínky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pPr marL="457200" lvl="1"/>
            <a:r>
              <a:rPr lang="cs-CZ" sz="2800" dirty="0" smtClean="0">
                <a:hlinkClick r:id="rId2"/>
              </a:rPr>
              <a:t>https</a:t>
            </a:r>
            <a:r>
              <a:rPr lang="cs-CZ" sz="2800" dirty="0">
                <a:hlinkClick r:id="rId2"/>
              </a:rPr>
              <a:t>://</a:t>
            </a:r>
            <a:r>
              <a:rPr lang="cs-CZ" sz="2800" dirty="0" smtClean="0">
                <a:hlinkClick r:id="rId2"/>
              </a:rPr>
              <a:t>inet.muni.cz/</a:t>
            </a:r>
            <a:r>
              <a:rPr lang="en-CA" sz="2800" dirty="0" err="1" smtClean="0">
                <a:hlinkClick r:id="rId2"/>
              </a:rPr>
              <a:t>ihelp</a:t>
            </a:r>
            <a:r>
              <a:rPr lang="en-CA" sz="2800" smtClean="0"/>
              <a:t> </a:t>
            </a:r>
            <a:r>
              <a:rPr lang="cs-CZ" sz="2800" smtClean="0"/>
              <a:t> </a:t>
            </a:r>
            <a:endParaRPr lang="cs-CZ" sz="2800" dirty="0" smtClean="0"/>
          </a:p>
          <a:p>
            <a:pPr marL="457200" lvl="1"/>
            <a:r>
              <a:rPr lang="cs-CZ" sz="2800" dirty="0" smtClean="0"/>
              <a:t>nebo </a:t>
            </a:r>
          </a:p>
          <a:p>
            <a:pPr marL="457200" lvl="1"/>
            <a:r>
              <a:rPr lang="cs-CZ" sz="2800" dirty="0" smtClean="0">
                <a:hlinkClick r:id="rId3"/>
              </a:rPr>
              <a:t>ihelp@ics.muni.cz</a:t>
            </a:r>
            <a:endParaRPr lang="cs-CZ" sz="2800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098499"/>
      </p:ext>
    </p:extLst>
  </p:cSld>
  <p:clrMapOvr>
    <a:masterClrMapping/>
  </p:clrMapOvr>
</p:sld>
</file>

<file path=ppt/theme/theme1.xml><?xml version="1.0" encoding="utf-8"?>
<a:theme xmlns:a="http://schemas.openxmlformats.org/drawingml/2006/main" name="uvt_prezentace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7D8C"/>
      </a:accent1>
      <a:accent2>
        <a:srgbClr val="6C71C4"/>
      </a:accent2>
      <a:accent3>
        <a:srgbClr val="859900"/>
      </a:accent3>
      <a:accent4>
        <a:srgbClr val="D33682"/>
      </a:accent4>
      <a:accent5>
        <a:srgbClr val="B58900"/>
      </a:accent5>
      <a:accent6>
        <a:srgbClr val="CB4B16"/>
      </a:accent6>
      <a:hlink>
        <a:srgbClr val="6C71C4"/>
      </a:hlink>
      <a:folHlink>
        <a:srgbClr val="6C71C4"/>
      </a:folHlink>
    </a:clrScheme>
    <a:fontScheme name="UVT pismo">
      <a:majorFont>
        <a:latin typeface="PT Sans Caption"/>
        <a:ea typeface=""/>
        <a:cs typeface=""/>
      </a:majorFont>
      <a:minorFont>
        <a:latin typeface="PT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</TotalTime>
  <Words>41</Words>
  <Application>Microsoft Office PowerPoint</Application>
  <PresentationFormat>Předvádění na obrazovce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uvt_prezentace</vt:lpstr>
      <vt:lpstr>Novinky z INETu</vt:lpstr>
      <vt:lpstr>Novinky z INETu</vt:lpstr>
      <vt:lpstr>Novinky z INETu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Tomáš Staudek</dc:creator>
  <cp:lastModifiedBy>Machač</cp:lastModifiedBy>
  <cp:revision>81</cp:revision>
  <dcterms:created xsi:type="dcterms:W3CDTF">2013-05-12T08:51:26Z</dcterms:created>
  <dcterms:modified xsi:type="dcterms:W3CDTF">2016-03-09T22:10:03Z</dcterms:modified>
</cp:coreProperties>
</file>