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1" d="100"/>
          <a:sy n="101" d="100"/>
        </p:scale>
        <p:origin x="2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ics.muni.cz/technicka_podpora_uzivatelu/instalace_windows_10_a_na_co_si_dat_pozo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Setkání LVT, 13. 3. 2016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Windows 10 – doporučení k upgrade, centrální </a:t>
            </a:r>
            <a:r>
              <a:rPr lang="cs-CZ" dirty="0" smtClean="0"/>
              <a:t>správa</a:t>
            </a:r>
          </a:p>
          <a:p>
            <a:pPr lvl="1"/>
            <a:r>
              <a:rPr lang="cs-CZ" dirty="0" smtClean="0"/>
              <a:t>Návod pro instalaci W10</a:t>
            </a:r>
            <a:br>
              <a:rPr lang="cs-CZ" dirty="0" smtClean="0"/>
            </a:br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wiki.ics.muni.cz/technicka_podpora_uzivatelu/instalace_windows_10_a_na_co_si_dat_pozor</a:t>
            </a:r>
            <a:endParaRPr lang="cs-CZ" dirty="0" smtClean="0"/>
          </a:p>
          <a:p>
            <a:r>
              <a:rPr lang="cs-CZ" dirty="0" smtClean="0"/>
              <a:t>Podpora konferencí – konferenční systém </a:t>
            </a:r>
            <a:r>
              <a:rPr lang="cs-CZ" dirty="0" err="1" smtClean="0"/>
              <a:t>webcentra</a:t>
            </a:r>
            <a:endParaRPr lang="cs-CZ" dirty="0" smtClean="0"/>
          </a:p>
          <a:p>
            <a:r>
              <a:rPr lang="cs-CZ" dirty="0" smtClean="0"/>
              <a:t>Stav rámcových smluv</a:t>
            </a:r>
          </a:p>
          <a:p>
            <a:r>
              <a:rPr lang="cs-CZ" dirty="0" smtClean="0"/>
              <a:t>Novinky v INET</a:t>
            </a:r>
          </a:p>
          <a:p>
            <a:r>
              <a:rPr lang="cs-CZ" dirty="0" err="1" smtClean="0"/>
              <a:t>SafeQ</a:t>
            </a:r>
            <a:r>
              <a:rPr lang="cs-CZ" dirty="0" smtClean="0"/>
              <a:t> – nová verze</a:t>
            </a:r>
          </a:p>
          <a:p>
            <a:r>
              <a:rPr lang="cs-CZ" dirty="0" smtClean="0"/>
              <a:t>Office </a:t>
            </a:r>
            <a:r>
              <a:rPr lang="cs-CZ" dirty="0"/>
              <a:t>365 – stav a výhled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56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Office 365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2015 - vedení MU chce „korporátní“ řešení pro spolupráci, testování IBM, O365</a:t>
            </a:r>
          </a:p>
          <a:p>
            <a:r>
              <a:rPr lang="cs-CZ" dirty="0" smtClean="0"/>
              <a:t>Rozhodnutí</a:t>
            </a:r>
          </a:p>
          <a:p>
            <a:pPr lvl="1"/>
            <a:r>
              <a:rPr lang="cs-CZ" dirty="0" smtClean="0"/>
              <a:t>O365 jako nástroj pro spolupráci</a:t>
            </a:r>
          </a:p>
          <a:p>
            <a:pPr lvl="1"/>
            <a:r>
              <a:rPr lang="cs-CZ" dirty="0" err="1" smtClean="0"/>
              <a:t>Yammer</a:t>
            </a:r>
            <a:r>
              <a:rPr lang="cs-CZ" dirty="0" smtClean="0"/>
              <a:t> pro interní komunikace</a:t>
            </a:r>
          </a:p>
          <a:p>
            <a:r>
              <a:rPr lang="cs-CZ" dirty="0" smtClean="0"/>
              <a:t>Je potřeba O365 rozumně nasadit</a:t>
            </a:r>
          </a:p>
          <a:p>
            <a:pPr lvl="1"/>
            <a:r>
              <a:rPr lang="cs-CZ" dirty="0" smtClean="0"/>
              <a:t>Skupiny</a:t>
            </a:r>
          </a:p>
          <a:p>
            <a:pPr lvl="1"/>
            <a:r>
              <a:rPr lang="cs-CZ" dirty="0" smtClean="0"/>
              <a:t>Sjednocení </a:t>
            </a:r>
            <a:r>
              <a:rPr lang="cs-CZ" dirty="0" err="1" smtClean="0"/>
              <a:t>Yammer</a:t>
            </a:r>
            <a:r>
              <a:rPr lang="cs-CZ" dirty="0" smtClean="0"/>
              <a:t> pro @</a:t>
            </a:r>
            <a:r>
              <a:rPr lang="cs-CZ" dirty="0" err="1" smtClean="0"/>
              <a:t>ucn</a:t>
            </a:r>
            <a:r>
              <a:rPr lang="cs-CZ" dirty="0" smtClean="0"/>
              <a:t> a @mail</a:t>
            </a:r>
          </a:p>
          <a:p>
            <a:pPr lvl="1"/>
            <a:r>
              <a:rPr lang="cs-CZ" dirty="0" smtClean="0"/>
              <a:t>? Převod @</a:t>
            </a:r>
            <a:r>
              <a:rPr lang="cs-CZ" dirty="0" err="1" smtClean="0"/>
              <a:t>ucn</a:t>
            </a:r>
            <a:r>
              <a:rPr lang="cs-CZ" dirty="0" smtClean="0"/>
              <a:t> na @mail</a:t>
            </a:r>
          </a:p>
          <a:p>
            <a:pPr lvl="1"/>
            <a:r>
              <a:rPr lang="cs-CZ" dirty="0" smtClean="0"/>
              <a:t>Struktura webů SP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75591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9549B79E0B6D4F961B161DB326B021" ma:contentTypeVersion="7" ma:contentTypeDescription="Vytvoří nový dokument" ma:contentTypeScope="" ma:versionID="66285faa023d836001790e3127c64c0c">
  <xsd:schema xmlns:xsd="http://www.w3.org/2001/XMLSchema" xmlns:xs="http://www.w3.org/2001/XMLSchema" xmlns:p="http://schemas.microsoft.com/office/2006/metadata/properties" xmlns:ns2="db79ebeb-5ef3-4871-aaa1-a28cf38a516f" xmlns:ns3="53c3323a-a94e-477b-b63a-9cfa46c6400d" targetNamespace="http://schemas.microsoft.com/office/2006/metadata/properties" ma:root="true" ma:fieldsID="a6a6ca0c850cfd21da69dc2302c01afd" ns2:_="" ns3:_="">
    <xsd:import namespace="db79ebeb-5ef3-4871-aaa1-a28cf38a516f"/>
    <xsd:import namespace="53c3323a-a94e-477b-b63a-9cfa46c6400d"/>
    <xsd:element name="properties">
      <xsd:complexType>
        <xsd:sequence>
          <xsd:element name="documentManagement">
            <xsd:complexType>
              <xsd:all>
                <xsd:element ref="ns2:Klient" minOccurs="0"/>
                <xsd:element ref="ns2:_x0158_e_x0161_itel" minOccurs="0"/>
                <xsd:element ref="ns2:Projekt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9ebeb-5ef3-4871-aaa1-a28cf38a516f" elementFormDefault="qualified">
    <xsd:import namespace="http://schemas.microsoft.com/office/2006/documentManagement/types"/>
    <xsd:import namespace="http://schemas.microsoft.com/office/infopath/2007/PartnerControls"/>
    <xsd:element name="Klient" ma:index="8" nillable="true" ma:displayName="Klient" ma:default="Bez klienta" ma:format="Dropdown" ma:internalName="Klient">
      <xsd:simpleType>
        <xsd:restriction base="dms:Choice">
          <xsd:enumeration value="Bez klienta"/>
          <xsd:enumeration value="CEITEC CŘS"/>
          <xsd:enumeration value="CEITEC administrativa"/>
          <xsd:enumeration value="CEITEC - Laboratoř cytogenomiky rostlin"/>
          <xsd:enumeration value="RMU-IT"/>
          <xsd:enumeration value="MU"/>
          <xsd:enumeration value="SCI - Geografie"/>
        </xsd:restriction>
      </xsd:simpleType>
    </xsd:element>
    <xsd:element name="_x0158_e_x0161_itel" ma:index="9" nillable="true" ma:displayName="Řešitel" ma:default="Nezadán" ma:format="Dropdown" ma:internalName="_x0158_e_x0161_itel">
      <xsd:simpleType>
        <xsd:restriction base="dms:Choice">
          <xsd:enumeration value="Nezadán"/>
          <xsd:enumeration value="DUP"/>
          <xsd:enumeration value="StandIT"/>
          <xsd:enumeration value="Diskaři"/>
          <xsd:enumeration value="Síťaři"/>
          <xsd:enumeration value="OSS"/>
          <xsd:enumeration value="Telefonisté"/>
        </xsd:restriction>
      </xsd:simpleType>
    </xsd:element>
    <xsd:element name="Projekt" ma:index="10" nillable="true" ma:displayName="Projekt" ma:default="Nezadán" ma:format="Dropdown" ma:internalName="Projekt">
      <xsd:simpleType>
        <xsd:restriction base="dms:Choice">
          <xsd:enumeration value="Nezadán"/>
          <xsd:enumeration value="Analýza studoven"/>
          <xsd:enumeration value="Rámcová smlouva"/>
          <xsd:enumeration value="Řešení IT pracoviště"/>
          <xsd:enumeration value="Řešení ukládání da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3323a-a94e-477b-b63a-9cfa46c6400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lient xmlns="db79ebeb-5ef3-4871-aaa1-a28cf38a516f">Bez klienta</Klient>
    <_x0158_e_x0161_itel xmlns="db79ebeb-5ef3-4871-aaa1-a28cf38a516f">Nezadán</_x0158_e_x0161_itel>
    <Projekt xmlns="db79ebeb-5ef3-4871-aaa1-a28cf38a516f">Nezadán</Projekt>
  </documentManagement>
</p:properties>
</file>

<file path=customXml/itemProps1.xml><?xml version="1.0" encoding="utf-8"?>
<ds:datastoreItem xmlns:ds="http://schemas.openxmlformats.org/officeDocument/2006/customXml" ds:itemID="{A726BF82-51A9-47F1-80A8-1B18026753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832D0A-BB20-4EA1-AEF0-3D86BF3F2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9ebeb-5ef3-4871-aaa1-a28cf38a516f"/>
    <ds:schemaRef ds:uri="53c3323a-a94e-477b-b63a-9cfa46c640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1B98F1-B9A0-479E-92E5-F2CC799CB67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3c3323a-a94e-477b-b63a-9cfa46c6400d"/>
    <ds:schemaRef ds:uri="db79ebeb-5ef3-4871-aaa1-a28cf38a516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ics_vzorovy_dokument_4×3_cz</Template>
  <TotalTime>65</TotalTime>
  <Words>98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Setkání LVT, 13. 3. 2016</vt:lpstr>
      <vt:lpstr>Program</vt:lpstr>
      <vt:lpstr>Office 365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Masaryk university IT Services</dc:title>
  <dc:creator>Břetislav Regner</dc:creator>
  <cp:lastModifiedBy>Břetislav Regner</cp:lastModifiedBy>
  <cp:revision>9</cp:revision>
  <cp:lastPrinted>1601-01-01T00:00:00Z</cp:lastPrinted>
  <dcterms:created xsi:type="dcterms:W3CDTF">2016-03-07T10:07:06Z</dcterms:created>
  <dcterms:modified xsi:type="dcterms:W3CDTF">2016-03-28T17:47:45Z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0x0101007E9549B79E0B6D4F961B161DB326B021</vt:lpwstr>
  </property>
</Properties>
</file>