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8" r:id="rId7"/>
  </p:sldIdLst>
  <p:sldSz cx="9144000" cy="6858000" type="screen4x3"/>
  <p:notesSz cx="6858000" cy="9144000"/>
  <p:embeddedFontLst>
    <p:embeddedFont>
      <p:font typeface="Pt sans" panose="020B0604020202020204" charset="-18"/>
      <p:regular r:id="rId8"/>
      <p:bold r:id="rId9"/>
      <p:italic r:id="rId10"/>
      <p:boldItalic r:id="rId11"/>
    </p:embeddedFont>
    <p:embeddedFont>
      <p:font typeface="Pt sans" panose="020B0604020202020204" charset="-18"/>
      <p:regular r:id="rId8"/>
      <p:bold r:id="rId9"/>
      <p:italic r:id="rId10"/>
      <p:boldItalic r:id="rId11"/>
    </p:embeddedFont>
    <p:embeddedFont>
      <p:font typeface="Pt sans caption" panose="020B0604020202020204" charset="-18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206" y="108"/>
      </p:cViewPr>
      <p:guideLst>
        <p:guide orient="horz" pos="410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3/9/2016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3/9/2016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118195" cy="1667051"/>
          </a:xfrm>
        </p:spPr>
        <p:txBody>
          <a:bodyPr/>
          <a:lstStyle/>
          <a:p>
            <a:r>
              <a:rPr lang="cs-CZ" dirty="0" smtClean="0"/>
              <a:t>Windows 10 v centrální správě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Jiří Ledvinka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err="1" smtClean="0">
                <a:solidFill>
                  <a:schemeClr val="tx1"/>
                </a:solidFill>
              </a:rPr>
              <a:t>ledvinkaj@ics.muni.cz</a:t>
            </a: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Edice Windows 10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K dispozici:</a:t>
            </a:r>
            <a:endParaRPr lang="cs-CZ" dirty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x64</a:t>
            </a:r>
            <a:endParaRPr lang="cs-CZ" dirty="0" smtClean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Professional</a:t>
            </a:r>
            <a:r>
              <a:rPr lang="cs-CZ" dirty="0"/>
              <a:t> </a:t>
            </a:r>
            <a:r>
              <a:rPr lang="cs-CZ" dirty="0" err="1"/>
              <a:t>x64</a:t>
            </a:r>
            <a:endParaRPr lang="cs-CZ" dirty="0" smtClean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err="1" smtClean="0"/>
              <a:t>Education</a:t>
            </a:r>
            <a:r>
              <a:rPr lang="cs-CZ" dirty="0"/>
              <a:t> </a:t>
            </a:r>
            <a:r>
              <a:rPr lang="cs-CZ" dirty="0" err="1"/>
              <a:t>x64</a:t>
            </a:r>
            <a:endParaRPr lang="cs-CZ" dirty="0"/>
          </a:p>
          <a:p>
            <a:r>
              <a:rPr lang="cs-CZ" dirty="0" smtClean="0"/>
              <a:t>Jazyk: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EN, </a:t>
            </a:r>
            <a:r>
              <a:rPr lang="cs-CZ" dirty="0" smtClean="0"/>
              <a:t>CZ</a:t>
            </a:r>
            <a:endParaRPr lang="cs-CZ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2"/>
            <a:r>
              <a:rPr lang="cs-CZ" dirty="0" smtClean="0"/>
              <a:t>Pozn.: Aktivace přes KMS klíče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885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Současný stav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/>
          </a:bodyPr>
          <a:lstStyle/>
          <a:p>
            <a:r>
              <a:rPr lang="cs-CZ" dirty="0" smtClean="0"/>
              <a:t>Politiky </a:t>
            </a:r>
            <a:r>
              <a:rPr lang="cs-CZ" dirty="0" err="1" smtClean="0"/>
              <a:t>CORE</a:t>
            </a:r>
            <a:endParaRPr lang="cs-CZ" dirty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Nově vytvořené (od začátku)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Máme vytvořené </a:t>
            </a:r>
            <a:r>
              <a:rPr lang="cs-CZ" dirty="0" err="1" smtClean="0"/>
              <a:t>CORE</a:t>
            </a:r>
            <a:r>
              <a:rPr lang="cs-CZ" smtClean="0"/>
              <a:t> politiky a testujeme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OPSI</a:t>
            </a:r>
            <a:endParaRPr lang="cs-CZ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Instalace zatím přes </a:t>
            </a:r>
            <a:r>
              <a:rPr lang="cs-CZ" dirty="0" err="1" smtClean="0"/>
              <a:t>backend</a:t>
            </a:r>
            <a:r>
              <a:rPr lang="cs-CZ" dirty="0" smtClean="0"/>
              <a:t> </a:t>
            </a:r>
            <a:r>
              <a:rPr lang="cs-CZ" dirty="0" err="1" smtClean="0"/>
              <a:t>OPSI</a:t>
            </a:r>
            <a:r>
              <a:rPr lang="cs-CZ" dirty="0" smtClean="0"/>
              <a:t> (můžeme ručně </a:t>
            </a:r>
            <a:r>
              <a:rPr lang="cs-CZ" dirty="0" err="1" smtClean="0"/>
              <a:t>nakliknout</a:t>
            </a:r>
            <a:r>
              <a:rPr lang="cs-CZ" dirty="0"/>
              <a:t>)</a:t>
            </a:r>
            <a:endParaRPr lang="cs-CZ" dirty="0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Čekáme na vývojáře, aby nám aktualizovali </a:t>
            </a:r>
            <a:r>
              <a:rPr lang="cs-CZ" dirty="0" err="1" smtClean="0"/>
              <a:t>frontend</a:t>
            </a:r>
            <a:r>
              <a:rPr lang="cs-CZ" dirty="0" smtClean="0"/>
              <a:t> (jazyk a edice). Pracuje se na 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Windows Update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obdobně jako u </a:t>
            </a:r>
            <a:r>
              <a:rPr lang="cs-CZ" dirty="0" err="1" smtClean="0"/>
              <a:t>WIN</a:t>
            </a:r>
            <a:r>
              <a:rPr lang="cs-CZ" dirty="0" smtClean="0"/>
              <a:t>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Critical</a:t>
            </a:r>
            <a:r>
              <a:rPr lang="cs-CZ" dirty="0" smtClean="0"/>
              <a:t> i </a:t>
            </a:r>
            <a:r>
              <a:rPr lang="cs-CZ" dirty="0" err="1" smtClean="0"/>
              <a:t>Security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90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na Windows 10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Dobrovolný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Win</a:t>
            </a:r>
            <a:r>
              <a:rPr lang="cs-CZ" dirty="0" smtClean="0"/>
              <a:t> 10 postupně vyvíjíme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Možnost podílet se na pilotu</a:t>
            </a:r>
          </a:p>
        </p:txBody>
      </p:sp>
    </p:spTree>
    <p:extLst>
      <p:ext uri="{BB962C8B-B14F-4D97-AF65-F5344CB8AC3E}">
        <p14:creationId xmlns:p14="http://schemas.microsoft.com/office/powerpoint/2010/main" val="161805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Jiří Ledvinka</a:t>
            </a:r>
          </a:p>
          <a:p>
            <a:r>
              <a:rPr lang="cs-CZ" dirty="0" err="1" smtClean="0"/>
              <a:t>ledvinkaj@ics.muni.cz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108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Pt sans</vt:lpstr>
      <vt:lpstr>Arial</vt:lpstr>
      <vt:lpstr>Pt sans</vt:lpstr>
      <vt:lpstr>Pt sans caption</vt:lpstr>
      <vt:lpstr>uvt_prezentace</vt:lpstr>
      <vt:lpstr>Windows 10 v centrální správě</vt:lpstr>
      <vt:lpstr>Edice Windows 10</vt:lpstr>
      <vt:lpstr>Současný stav</vt:lpstr>
      <vt:lpstr>Integrace Windows Update</vt:lpstr>
      <vt:lpstr>Přechod na Windows 10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Kentril</cp:lastModifiedBy>
  <cp:revision>87</cp:revision>
  <dcterms:created xsi:type="dcterms:W3CDTF">2013-05-12T08:51:26Z</dcterms:created>
  <dcterms:modified xsi:type="dcterms:W3CDTF">2016-03-09T13:15:31Z</dcterms:modified>
</cp:coreProperties>
</file>