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0" r:id="rId3"/>
    <p:sldId id="261" r:id="rId4"/>
    <p:sldId id="266" r:id="rId5"/>
    <p:sldId id="262" r:id="rId6"/>
    <p:sldId id="263" r:id="rId7"/>
    <p:sldId id="264" r:id="rId8"/>
    <p:sldId id="265" r:id="rId9"/>
    <p:sldId id="26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094F8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21" autoAdjust="0"/>
    <p:restoredTop sz="94607" autoAdjust="0"/>
  </p:normalViewPr>
  <p:slideViewPr>
    <p:cSldViewPr snapToGrid="0">
      <p:cViewPr varScale="1">
        <p:scale>
          <a:sx n="81" d="100"/>
          <a:sy n="81" d="100"/>
        </p:scale>
        <p:origin x="102" y="7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6" d="100"/>
          <a:sy n="126" d="100"/>
        </p:scale>
        <p:origin x="-4824" y="-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 sz="2200"/>
            </a:lvl2pPr>
            <a:lvl3pPr marL="1600200" indent="-342900">
              <a:buClr>
                <a:srgbClr val="00287D"/>
              </a:buClr>
              <a:buFont typeface="Wingdings" panose="05000000000000000000" pitchFamily="2" charset="2"/>
              <a:buChar char="§"/>
              <a:defRPr sz="2000" baseline="0"/>
            </a:lvl3pPr>
            <a:lvl4pPr marL="2405063" indent="-342900">
              <a:buClr>
                <a:srgbClr val="00287D"/>
              </a:buClr>
              <a:buFont typeface="Wingdings" panose="05000000000000000000" pitchFamily="2" charset="2"/>
              <a:buChar char="§"/>
              <a:defRPr sz="1800"/>
            </a:lvl4pPr>
            <a:lvl5pPr marL="3067050" indent="-285750"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1600" baseline="0"/>
            </a:lvl5pPr>
          </a:lstStyle>
          <a:p>
            <a:pPr marL="0" indent="0">
              <a:buNone/>
            </a:pPr>
            <a:r>
              <a:rPr lang="cs-CZ" altLang="cs-CZ" dirty="0" smtClean="0"/>
              <a:t>Textový řádek</a:t>
            </a:r>
            <a:endParaRPr lang="cs-CZ" altLang="cs-CZ" dirty="0" smtClean="0">
              <a:solidFill>
                <a:srgbClr val="00287D"/>
              </a:solidFill>
            </a:endParaRPr>
          </a:p>
          <a:p>
            <a:pPr lvl="0"/>
            <a:r>
              <a:rPr lang="cs-CZ" altLang="cs-CZ" dirty="0" smtClean="0"/>
              <a:t>Odrážka</a:t>
            </a:r>
          </a:p>
          <a:p>
            <a:pPr lvl="1"/>
            <a:r>
              <a:rPr lang="cs-CZ" altLang="cs-CZ" dirty="0" smtClean="0"/>
              <a:t>Odrážka</a:t>
            </a:r>
          </a:p>
          <a:p>
            <a:pPr lvl="2"/>
            <a:r>
              <a:rPr lang="cs-CZ" altLang="cs-CZ" dirty="0" smtClean="0"/>
              <a:t>Odrážka</a:t>
            </a:r>
          </a:p>
          <a:p>
            <a:pPr lvl="3"/>
            <a:r>
              <a:rPr lang="cs-CZ" altLang="cs-CZ" dirty="0" smtClean="0"/>
              <a:t>Odrážka</a:t>
            </a:r>
          </a:p>
          <a:p>
            <a:pPr lvl="4"/>
            <a:r>
              <a:rPr lang="cs-CZ" altLang="cs-CZ" dirty="0" smtClean="0"/>
              <a:t>Odrážka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 marL="1143000" indent="-228600">
              <a:buClr>
                <a:srgbClr val="00287D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ailman.muni.cz/mailman/listinfo/lvt-l" TargetMode="External"/><Relationship Id="rId2" Type="http://schemas.openxmlformats.org/officeDocument/2006/relationships/hyperlink" Target="mailto:lvt-l@ics.muni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ailman.muni.cz/mailman/listinfo/service-info" TargetMode="External"/><Relationship Id="rId2" Type="http://schemas.openxmlformats.org/officeDocument/2006/relationships/hyperlink" Target="mailto:service-info@ics.muni.c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ns-dhcp@ics.muni.cz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Setkání LVT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Licence k SW na MU, licence a instalace SW v rámci O365 na pracovní/soukromé počítače </a:t>
            </a:r>
          </a:p>
          <a:p>
            <a:pPr lvl="0"/>
            <a:r>
              <a:rPr lang="cs-CZ" dirty="0"/>
              <a:t>Představení </a:t>
            </a:r>
            <a:r>
              <a:rPr lang="cs-CZ" dirty="0" err="1"/>
              <a:t>MuniMAP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Stav nasazení nové verze </a:t>
            </a:r>
            <a:r>
              <a:rPr lang="en-US" dirty="0" err="1" smtClean="0"/>
              <a:t>SafeQ</a:t>
            </a:r>
            <a:endParaRPr lang="cs-CZ" dirty="0"/>
          </a:p>
          <a:p>
            <a:pPr lvl="0"/>
            <a:r>
              <a:rPr lang="cs-CZ" dirty="0"/>
              <a:t>Informace k Windows 10 </a:t>
            </a:r>
          </a:p>
          <a:p>
            <a:pPr lvl="0"/>
            <a:r>
              <a:rPr lang="cs-CZ" dirty="0"/>
              <a:t>Aktuální informace k rámcovým smlouvám </a:t>
            </a:r>
          </a:p>
          <a:p>
            <a:pPr lvl="0"/>
            <a:r>
              <a:rPr lang="cs-CZ" dirty="0"/>
              <a:t>Drobné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54254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Výroční zpráva ÚVT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… za rok 2015</a:t>
            </a:r>
          </a:p>
          <a:p>
            <a:r>
              <a:rPr lang="cs-CZ" dirty="0"/>
              <a:t>… všem pošleme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53186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</a:t>
            </a:r>
            <a:r>
              <a:rPr lang="cs-CZ" dirty="0" smtClean="0"/>
              <a:t>ý web 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Grafika se dokončuje</a:t>
            </a:r>
          </a:p>
          <a:p>
            <a:r>
              <a:rPr lang="cs-CZ" dirty="0" smtClean="0"/>
              <a:t>Přelom červen</a:t>
            </a:r>
            <a:r>
              <a:rPr lang="en-US" dirty="0" smtClean="0"/>
              <a:t>/</a:t>
            </a:r>
            <a:r>
              <a:rPr lang="cs-CZ" dirty="0" smtClean="0"/>
              <a:t>č</a:t>
            </a:r>
            <a:r>
              <a:rPr lang="en-US" dirty="0" err="1" smtClean="0"/>
              <a:t>ervenec</a:t>
            </a:r>
            <a:r>
              <a:rPr lang="en-US" dirty="0" smtClean="0"/>
              <a:t> </a:t>
            </a:r>
            <a:r>
              <a:rPr lang="cs-CZ" dirty="0" smtClean="0"/>
              <a:t>kód</a:t>
            </a:r>
          </a:p>
          <a:p>
            <a:r>
              <a:rPr lang="cs-CZ" dirty="0" smtClean="0"/>
              <a:t>Interní spuštění během prázdnin</a:t>
            </a:r>
          </a:p>
          <a:p>
            <a:r>
              <a:rPr lang="cs-CZ" dirty="0" smtClean="0"/>
              <a:t>Zveřejnění po schválení vedením MU, </a:t>
            </a:r>
            <a:r>
              <a:rPr lang="cs-CZ" dirty="0" err="1" smtClean="0"/>
              <a:t>předp</a:t>
            </a:r>
            <a:r>
              <a:rPr lang="cs-CZ" dirty="0" smtClean="0"/>
              <a:t>. </a:t>
            </a:r>
            <a:r>
              <a:rPr lang="cs-CZ" dirty="0"/>
              <a:t>z</a:t>
            </a:r>
            <a:r>
              <a:rPr lang="cs-CZ" dirty="0" smtClean="0"/>
              <a:t>ačátek semestru</a:t>
            </a:r>
          </a:p>
          <a:p>
            <a:endParaRPr lang="cs-CZ" dirty="0"/>
          </a:p>
          <a:p>
            <a:r>
              <a:rPr lang="cs-CZ" dirty="0" smtClean="0"/>
              <a:t>Grafika: </a:t>
            </a:r>
          </a:p>
          <a:p>
            <a:pPr lvl="1"/>
            <a:r>
              <a:rPr lang="cs-CZ" dirty="0" smtClean="0"/>
              <a:t>Stavebnice – pro libovolné weby</a:t>
            </a:r>
          </a:p>
          <a:p>
            <a:pPr lvl="1"/>
            <a:r>
              <a:rPr lang="cs-CZ" dirty="0" smtClean="0"/>
              <a:t>Možné nasazení na fakultách – mírná úprava barevnosti</a:t>
            </a:r>
          </a:p>
          <a:p>
            <a:pPr lvl="1"/>
            <a:r>
              <a:rPr lang="cs-CZ" dirty="0" smtClean="0"/>
              <a:t>FF, FI, </a:t>
            </a:r>
            <a:r>
              <a:rPr lang="cs-CZ" dirty="0" err="1" smtClean="0"/>
              <a:t>Ped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79651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Hromadné adresy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err="1">
                <a:hlinkClick r:id="rId2"/>
              </a:rPr>
              <a:t>lvt</a:t>
            </a:r>
            <a:r>
              <a:rPr lang="cs-CZ" u="sng" dirty="0">
                <a:hlinkClick r:id="rId2"/>
              </a:rPr>
              <a:t>-l</a:t>
            </a:r>
            <a:r>
              <a:rPr lang="en-US" u="sng" dirty="0">
                <a:hlinkClick r:id="rId2"/>
              </a:rPr>
              <a:t>@</a:t>
            </a:r>
            <a:r>
              <a:rPr lang="cs-CZ" u="sng" dirty="0">
                <a:hlinkClick r:id="rId2"/>
              </a:rPr>
              <a:t>ics.muni.cz</a:t>
            </a:r>
            <a:r>
              <a:rPr lang="cs-CZ" dirty="0"/>
              <a:t> – pro informace z oblasti IT významné pro celou univerzitu</a:t>
            </a:r>
          </a:p>
          <a:p>
            <a:pPr lvl="1"/>
            <a:r>
              <a:rPr lang="cs-CZ" dirty="0"/>
              <a:t>Registrace </a:t>
            </a:r>
            <a:r>
              <a:rPr lang="cs-CZ" u="sng" dirty="0">
                <a:hlinkClick r:id="rId3"/>
              </a:rPr>
              <a:t>https://mailman.muni.cz/mailman/listinfo/lvt-l</a:t>
            </a:r>
            <a:endParaRPr lang="cs-CZ" u="sng" dirty="0"/>
          </a:p>
          <a:p>
            <a:pPr lvl="1"/>
            <a:r>
              <a:rPr lang="cs-CZ" dirty="0"/>
              <a:t>Pro kohokoliv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13156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Hromadné adresy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err="1">
                <a:hlinkClick r:id="rId2"/>
              </a:rPr>
              <a:t>service-info</a:t>
            </a:r>
            <a:r>
              <a:rPr lang="en-US" u="sng" dirty="0">
                <a:hlinkClick r:id="rId2"/>
              </a:rPr>
              <a:t>@</a:t>
            </a:r>
            <a:r>
              <a:rPr lang="cs-CZ" u="sng" dirty="0">
                <a:hlinkClick r:id="rId2"/>
              </a:rPr>
              <a:t>ics.muni.cz</a:t>
            </a:r>
            <a:r>
              <a:rPr lang="cs-CZ" dirty="0"/>
              <a:t> - informace o plánovaných i neplánovaných výpadcích v infrastruktuře spravované ÚVT</a:t>
            </a:r>
          </a:p>
          <a:p>
            <a:pPr lvl="1"/>
            <a:r>
              <a:rPr lang="cs-CZ" dirty="0"/>
              <a:t>Registrace</a:t>
            </a:r>
            <a:br>
              <a:rPr lang="cs-CZ" dirty="0"/>
            </a:br>
            <a:r>
              <a:rPr lang="cs-CZ" u="sng" dirty="0">
                <a:hlinkClick r:id="rId3"/>
              </a:rPr>
              <a:t>https://mailman.muni.cz/mailman/listinfo/service-info</a:t>
            </a:r>
            <a:endParaRPr lang="cs-CZ" u="sng" dirty="0"/>
          </a:p>
          <a:p>
            <a:pPr lvl="1"/>
            <a:r>
              <a:rPr lang="cs-CZ" dirty="0"/>
              <a:t>Pro kohokoliv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1808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Hromadné adresy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Vedoucí LVT</a:t>
            </a:r>
          </a:p>
          <a:p>
            <a:pPr lvl="1"/>
            <a:r>
              <a:rPr lang="cs-CZ" dirty="0"/>
              <a:t>Pro zprávy, kde </a:t>
            </a:r>
            <a:r>
              <a:rPr lang="cs-CZ" dirty="0" smtClean="0"/>
              <a:t>musí o příjemcích rozhodnout vedoucí</a:t>
            </a:r>
            <a:endParaRPr lang="cs-CZ" dirty="0"/>
          </a:p>
          <a:p>
            <a:r>
              <a:rPr lang="cs-CZ" dirty="0" err="1"/>
              <a:t>Yammer</a:t>
            </a:r>
            <a:endParaRPr lang="cs-CZ" dirty="0"/>
          </a:p>
          <a:p>
            <a:pPr lvl="1"/>
            <a:r>
              <a:rPr lang="cs-CZ" dirty="0"/>
              <a:t>Pro tematické diskusní skupiny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4631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Registrace domén přes ÚVT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Stále se objevují problémy s doménami registrovanými na firmy, zaměstnance</a:t>
            </a:r>
          </a:p>
          <a:p>
            <a:pPr lvl="1"/>
            <a:r>
              <a:rPr lang="cs-CZ" dirty="0"/>
              <a:t>Domény registrovat vždy na </a:t>
            </a:r>
            <a:r>
              <a:rPr lang="cs-CZ" dirty="0" smtClean="0"/>
              <a:t>MU</a:t>
            </a:r>
          </a:p>
          <a:p>
            <a:pPr lvl="1"/>
            <a:r>
              <a:rPr lang="cs-CZ" dirty="0" smtClean="0"/>
              <a:t>Přes ÚVT</a:t>
            </a:r>
            <a:endParaRPr lang="cs-CZ" dirty="0"/>
          </a:p>
          <a:p>
            <a:r>
              <a:rPr lang="cs-CZ" dirty="0">
                <a:hlinkClick r:id="rId2" tooltip="dns-dhcp@ics.muni.cz"/>
              </a:rPr>
              <a:t>dns-dhcp@ics.muni.cz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80275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Jednání ESET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Cena přes 1 mil. ročně (cca 10 500 licencí)</a:t>
            </a:r>
          </a:p>
          <a:p>
            <a:r>
              <a:rPr lang="cs-CZ" dirty="0" smtClean="0"/>
              <a:t>V poslední době problémy s centrální administrací a další</a:t>
            </a:r>
          </a:p>
          <a:p>
            <a:r>
              <a:rPr lang="cs-CZ" dirty="0" smtClean="0"/>
              <a:t>Nabídky jiných antivirů o 40 – 60 % lacinější</a:t>
            </a:r>
          </a:p>
          <a:p>
            <a:endParaRPr lang="cs-CZ" dirty="0"/>
          </a:p>
          <a:p>
            <a:r>
              <a:rPr lang="cs-CZ" dirty="0" smtClean="0"/>
              <a:t>Proběhne jednání s ESET o úpravě podmínek a technické podpoře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09168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ics_vzorovy_dokument_4×3_cz</Template>
  <TotalTime>50</TotalTime>
  <Words>251</Words>
  <Application>Microsoft Office PowerPoint</Application>
  <PresentationFormat>Předvádění na obrazovce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Setkání LVT</vt:lpstr>
      <vt:lpstr>Program</vt:lpstr>
      <vt:lpstr>Výroční zpráva ÚVT</vt:lpstr>
      <vt:lpstr>Nový web MU</vt:lpstr>
      <vt:lpstr>Hromadné adresy</vt:lpstr>
      <vt:lpstr>Hromadné adresy</vt:lpstr>
      <vt:lpstr>Hromadné adresy</vt:lpstr>
      <vt:lpstr>Registrace domén přes ÚVT</vt:lpstr>
      <vt:lpstr>Jednání ESET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Setkání LVT</dc:title>
  <dc:creator>Břetislav Regner</dc:creator>
  <cp:lastModifiedBy>Břetislav Regner</cp:lastModifiedBy>
  <cp:revision>4</cp:revision>
  <cp:lastPrinted>1601-01-01T00:00:00Z</cp:lastPrinted>
  <dcterms:created xsi:type="dcterms:W3CDTF">2016-06-09T07:18:52Z</dcterms:created>
  <dcterms:modified xsi:type="dcterms:W3CDTF">2016-06-10T06:19:24Z</dcterms:modified>
</cp:coreProperties>
</file>