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256" r:id="rId2"/>
    <p:sldId id="261" r:id="rId3"/>
    <p:sldId id="271" r:id="rId4"/>
    <p:sldId id="272" r:id="rId5"/>
    <p:sldId id="273" r:id="rId6"/>
    <p:sldId id="27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094F8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21" autoAdjust="0"/>
    <p:restoredTop sz="94607" autoAdjust="0"/>
  </p:normalViewPr>
  <p:slideViewPr>
    <p:cSldViewPr snapToGrid="0">
      <p:cViewPr varScale="1">
        <p:scale>
          <a:sx n="109" d="100"/>
          <a:sy n="109" d="100"/>
        </p:scale>
        <p:origin x="177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6" d="100"/>
          <a:sy n="126" d="100"/>
        </p:scale>
        <p:origin x="-4824" y="-6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 smtClean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smtClean="0"/>
              <a:t>Request tracking system/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Request tracking system/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Request tracking system/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 sz="2200"/>
            </a:lvl2pPr>
            <a:lvl3pPr marL="1600200" indent="-342900">
              <a:buClr>
                <a:srgbClr val="00287D"/>
              </a:buClr>
              <a:buFont typeface="Wingdings" panose="05000000000000000000" pitchFamily="2" charset="2"/>
              <a:buChar char="§"/>
              <a:defRPr sz="2000" baseline="0"/>
            </a:lvl3pPr>
            <a:lvl4pPr marL="2405063" indent="-342900">
              <a:buClr>
                <a:srgbClr val="00287D"/>
              </a:buClr>
              <a:buFont typeface="Wingdings" panose="05000000000000000000" pitchFamily="2" charset="2"/>
              <a:buChar char="§"/>
              <a:defRPr sz="1800"/>
            </a:lvl4pPr>
            <a:lvl5pPr marL="3067050" indent="-285750">
              <a:buClr>
                <a:srgbClr val="00287D"/>
              </a:buClr>
              <a:buSzPct val="80000"/>
              <a:buFont typeface="Wingdings" panose="05000000000000000000" pitchFamily="2" charset="2"/>
              <a:buChar char="§"/>
              <a:defRPr sz="1600" baseline="0"/>
            </a:lvl5pPr>
          </a:lstStyle>
          <a:p>
            <a:pPr marL="0" indent="0">
              <a:buNone/>
            </a:pPr>
            <a:r>
              <a:rPr lang="cs-CZ" altLang="cs-CZ" dirty="0" smtClean="0"/>
              <a:t>Textový řádek</a:t>
            </a:r>
            <a:endParaRPr lang="cs-CZ" altLang="cs-CZ" dirty="0" smtClean="0">
              <a:solidFill>
                <a:srgbClr val="00287D"/>
              </a:solidFill>
            </a:endParaRPr>
          </a:p>
          <a:p>
            <a:pPr lvl="0"/>
            <a:r>
              <a:rPr lang="cs-CZ" altLang="cs-CZ" dirty="0" smtClean="0"/>
              <a:t>Odrážka</a:t>
            </a:r>
          </a:p>
          <a:p>
            <a:pPr lvl="1"/>
            <a:r>
              <a:rPr lang="cs-CZ" altLang="cs-CZ" dirty="0" smtClean="0"/>
              <a:t>Odrážka</a:t>
            </a:r>
          </a:p>
          <a:p>
            <a:pPr lvl="2"/>
            <a:r>
              <a:rPr lang="cs-CZ" altLang="cs-CZ" dirty="0" smtClean="0"/>
              <a:t>Odrážka</a:t>
            </a:r>
          </a:p>
          <a:p>
            <a:pPr lvl="3"/>
            <a:r>
              <a:rPr lang="cs-CZ" altLang="cs-CZ" dirty="0" smtClean="0"/>
              <a:t>Odrážka</a:t>
            </a:r>
          </a:p>
          <a:p>
            <a:pPr lvl="4"/>
            <a:r>
              <a:rPr lang="cs-CZ" altLang="cs-CZ" dirty="0" smtClean="0"/>
              <a:t>Odrážka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Request tracking system/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Request tracking system/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Request tracking system/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 marL="1143000" indent="-228600">
              <a:buClr>
                <a:srgbClr val="00287D"/>
              </a:buClr>
              <a:buFont typeface="Wingdings" panose="05000000000000000000" pitchFamily="2" charset="2"/>
              <a:buChar char="§"/>
              <a:defRPr sz="1800"/>
            </a:lvl3pPr>
            <a:lvl4pPr marL="1600200" indent="-228600">
              <a:buClr>
                <a:srgbClr val="00287D"/>
              </a:buClr>
              <a:buSzPct val="80000"/>
              <a:buFont typeface="Wingdings" panose="05000000000000000000" pitchFamily="2" charset="2"/>
              <a:buChar char="§"/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Request tracking system/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Request tracking system/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Request tracking system/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Request tracking system/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Request tracking system/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smtClean="0"/>
              <a:t>Request tracking system/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 smtClean="0"/>
              <a:t>Rámcové smlouvy 2016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99340" y="1329029"/>
            <a:ext cx="7518400" cy="2663825"/>
          </a:xfrm>
        </p:spPr>
        <p:txBody>
          <a:bodyPr/>
          <a:lstStyle/>
          <a:p>
            <a:pPr algn="ctr"/>
            <a:r>
              <a:rPr lang="cs-CZ" altLang="cs-CZ" sz="6000" dirty="0" smtClean="0"/>
              <a:t>Rámcové smlouvy 2016</a:t>
            </a:r>
            <a:endParaRPr lang="cs-CZ" altLang="cs-CZ" sz="60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208651" y="4270492"/>
            <a:ext cx="26997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Martin Mazánek</a:t>
            </a:r>
          </a:p>
          <a:p>
            <a:pPr algn="ctr"/>
            <a:r>
              <a:rPr lang="cs-CZ" sz="1600" dirty="0" smtClean="0"/>
              <a:t>Oddělení technické podpory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Aktuální přehled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cs-CZ" dirty="0" smtClean="0"/>
              <a:t>Notebooky – právě probíhá </a:t>
            </a:r>
          </a:p>
          <a:p>
            <a:pPr>
              <a:lnSpc>
                <a:spcPct val="200000"/>
              </a:lnSpc>
            </a:pPr>
            <a:r>
              <a:rPr lang="cs-CZ" dirty="0" smtClean="0"/>
              <a:t>PC – zahajuje se</a:t>
            </a:r>
          </a:p>
          <a:p>
            <a:pPr>
              <a:lnSpc>
                <a:spcPct val="200000"/>
              </a:lnSpc>
            </a:pPr>
            <a:r>
              <a:rPr lang="cs-CZ" dirty="0" smtClean="0"/>
              <a:t>Tiskárny/skenery – připraveno, bude se zahajovat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Rámcové smlouvy 2016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6408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Přehled novinek - notebooky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cs-CZ" dirty="0" smtClean="0"/>
              <a:t>8 GB RAM (rozšiřitelnost na 16 GB) </a:t>
            </a:r>
          </a:p>
          <a:p>
            <a:pPr>
              <a:lnSpc>
                <a:spcPct val="200000"/>
              </a:lnSpc>
            </a:pPr>
            <a:r>
              <a:rPr lang="cs-CZ" dirty="0" smtClean="0"/>
              <a:t>Windows 10 Pro</a:t>
            </a:r>
          </a:p>
          <a:p>
            <a:pPr>
              <a:lnSpc>
                <a:spcPct val="200000"/>
              </a:lnSpc>
            </a:pPr>
            <a:r>
              <a:rPr lang="cs-CZ" dirty="0" smtClean="0"/>
              <a:t>Alternativně SSD min. 240 GB </a:t>
            </a:r>
            <a:r>
              <a:rPr lang="cs-CZ" dirty="0" smtClean="0"/>
              <a:t>(</a:t>
            </a:r>
            <a:r>
              <a:rPr lang="cs-CZ" dirty="0" smtClean="0"/>
              <a:t>dříve</a:t>
            </a:r>
            <a:r>
              <a:rPr lang="cs-CZ" dirty="0" smtClean="0"/>
              <a:t> </a:t>
            </a:r>
            <a:r>
              <a:rPr lang="cs-CZ" dirty="0" smtClean="0"/>
              <a:t>120 GB)</a:t>
            </a:r>
          </a:p>
          <a:p>
            <a:pPr>
              <a:lnSpc>
                <a:spcPct val="200000"/>
              </a:lnSpc>
            </a:pPr>
            <a:r>
              <a:rPr lang="cs-CZ" dirty="0" smtClean="0"/>
              <a:t>Nové procesory Intel </a:t>
            </a:r>
            <a:r>
              <a:rPr lang="cs-CZ" dirty="0" err="1" smtClean="0"/>
              <a:t>Skylake</a:t>
            </a:r>
            <a:r>
              <a:rPr lang="cs-CZ" dirty="0"/>
              <a:t> </a:t>
            </a:r>
            <a:r>
              <a:rPr lang="cs-CZ" dirty="0" smtClean="0"/>
              <a:t>– navýšení výkonu, úspora energie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Rámcové smlouvy </a:t>
            </a:r>
            <a:r>
              <a:rPr lang="cs-CZ" altLang="cs-CZ" dirty="0" smtClean="0"/>
              <a:t>2016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6727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Přehled novinek - PC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cs-CZ" dirty="0" smtClean="0"/>
              <a:t>8 GB RAM (rozšiřitelnost až na 32 GB) </a:t>
            </a:r>
          </a:p>
          <a:p>
            <a:pPr>
              <a:lnSpc>
                <a:spcPct val="200000"/>
              </a:lnSpc>
            </a:pPr>
            <a:r>
              <a:rPr lang="cs-CZ" dirty="0" smtClean="0"/>
              <a:t>Windows 10 Pro</a:t>
            </a:r>
          </a:p>
          <a:p>
            <a:pPr>
              <a:lnSpc>
                <a:spcPct val="200000"/>
              </a:lnSpc>
            </a:pPr>
            <a:r>
              <a:rPr lang="cs-CZ" dirty="0" smtClean="0"/>
              <a:t>SSD min. 240 GB (250, 256) a min. 480 GB (500, 512)</a:t>
            </a:r>
          </a:p>
          <a:p>
            <a:pPr>
              <a:lnSpc>
                <a:spcPct val="200000"/>
              </a:lnSpc>
            </a:pPr>
            <a:r>
              <a:rPr lang="cs-CZ" dirty="0" smtClean="0"/>
              <a:t>Odstraněna položka externí </a:t>
            </a:r>
            <a:r>
              <a:rPr lang="cs-CZ" dirty="0" smtClean="0"/>
              <a:t>grafické karty </a:t>
            </a:r>
            <a:r>
              <a:rPr lang="cs-CZ" dirty="0" smtClean="0"/>
              <a:t>(pouze povinný </a:t>
            </a:r>
            <a:r>
              <a:rPr lang="cs-CZ" dirty="0" smtClean="0"/>
              <a:t>slot pro GPU)</a:t>
            </a:r>
            <a:endParaRPr lang="cs-CZ" dirty="0" smtClean="0"/>
          </a:p>
          <a:p>
            <a:pPr>
              <a:lnSpc>
                <a:spcPct val="200000"/>
              </a:lnSpc>
            </a:pP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Rámcové smlouvy 2016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832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Přehled novinek – Tiskárny a skenery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cs-CZ" dirty="0" smtClean="0"/>
              <a:t>Podpora Windows 10</a:t>
            </a:r>
          </a:p>
          <a:p>
            <a:pPr>
              <a:lnSpc>
                <a:spcPct val="200000"/>
              </a:lnSpc>
            </a:pPr>
            <a:r>
              <a:rPr lang="cs-CZ" dirty="0" smtClean="0"/>
              <a:t>Podpora Mac OS X 10.11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Rámcové smlouvy 2016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147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Rámcové smlouvy 2016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7793758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209</TotalTime>
  <Words>152</Words>
  <Application>Microsoft Office PowerPoint</Application>
  <PresentationFormat>Předvádění na obrazovce (4:3)</PresentationFormat>
  <Paragraphs>33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Prezentace_MU_CZ</vt:lpstr>
      <vt:lpstr>Rámcové smlouvy 2016</vt:lpstr>
      <vt:lpstr>Aktuální přehled</vt:lpstr>
      <vt:lpstr>Přehled novinek - notebooky</vt:lpstr>
      <vt:lpstr>Přehled novinek - PC</vt:lpstr>
      <vt:lpstr>Přehled novinek – Tiskárny a skenery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MU</dc:creator>
  <cp:lastModifiedBy>Martin Mazánek</cp:lastModifiedBy>
  <cp:revision>35</cp:revision>
  <cp:lastPrinted>1601-01-01T00:00:00Z</cp:lastPrinted>
  <dcterms:created xsi:type="dcterms:W3CDTF">2015-11-23T07:04:47Z</dcterms:created>
  <dcterms:modified xsi:type="dcterms:W3CDTF">2016-06-09T16:40:27Z</dcterms:modified>
</cp:coreProperties>
</file>