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7" r:id="rId6"/>
    <p:sldId id="269" r:id="rId7"/>
    <p:sldId id="272" r:id="rId8"/>
    <p:sldId id="275" r:id="rId9"/>
    <p:sldId id="276" r:id="rId10"/>
    <p:sldId id="273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t sans caption" panose="020B0603020203020204" pitchFamily="34" charset="-18"/>
      <p:regular r:id="rId18"/>
      <p:bold r:id="rId19"/>
    </p:embeddedFont>
    <p:embeddedFont>
      <p:font typeface="Pt sans" panose="020B0503020203020204" pitchFamily="34" charset="-18"/>
      <p:regular r:id="rId20"/>
      <p:bold r:id="rId21"/>
      <p:italic r:id="rId22"/>
      <p:boldItalic r:id="rId23"/>
    </p:embeddedFont>
    <p:embeddedFont>
      <p:font typeface="Pt sans" panose="020B0503020203020204" pitchFamily="34" charset="-18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5">
          <p15:clr>
            <a:srgbClr val="A4A3A4"/>
          </p15:clr>
        </p15:guide>
        <p15:guide id="2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924" y="132"/>
      </p:cViewPr>
      <p:guideLst>
        <p:guide orient="horz" pos="4105"/>
        <p:guide pos="7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A8F9D-EE51-46E8-898D-CC6B34143F59}" type="datetimeFigureOut">
              <a:rPr lang="cs-CZ" smtClean="0"/>
              <a:t>9.6.2016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0FBB-4F15-42D0-ABA3-6E68C9FD40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77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0FBB-4F15-42D0-ABA3-6E68C9FD40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82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006420"/>
            <a:ext cx="7118195" cy="166705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600" baseline="0"/>
            </a:lvl1pPr>
          </a:lstStyle>
          <a:p>
            <a:r>
              <a:rPr lang="cs-CZ" dirty="0" smtClean="0"/>
              <a:t>Název prezentace</a:t>
            </a:r>
            <a:br>
              <a:rPr lang="cs-CZ" dirty="0" smtClean="0"/>
            </a:br>
            <a:r>
              <a:rPr lang="cs-CZ" dirty="0" smtClean="0"/>
              <a:t>může být na dvou řádcích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5999" y="4442907"/>
            <a:ext cx="7118196" cy="133156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44791"/>
            <a:ext cx="6320677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390" y="1777429"/>
            <a:ext cx="6839415" cy="4580339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 b="1">
                <a:solidFill>
                  <a:srgbClr val="BC044E"/>
                </a:solidFill>
                <a:latin typeface="Pt sans"/>
                <a:cs typeface="Pt sans"/>
              </a:defRPr>
            </a:lvl1pPr>
            <a:lvl2pPr marL="0" indent="0">
              <a:lnSpc>
                <a:spcPct val="120000"/>
              </a:lnSpc>
              <a:buFontTx/>
              <a:buNone/>
              <a:defRPr sz="24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627063" indent="-360363">
              <a:lnSpc>
                <a:spcPct val="120000"/>
              </a:lnSpc>
              <a:defRPr sz="2400" b="1" baseline="0">
                <a:latin typeface="Pt sans"/>
                <a:cs typeface="Pt sans"/>
              </a:defRPr>
            </a:lvl4pPr>
            <a:lvl5pPr marL="627063" indent="0">
              <a:lnSpc>
                <a:spcPct val="120000"/>
              </a:lnSpc>
              <a:defRPr sz="2000" b="1" baseline="0">
                <a:latin typeface="Pt sans"/>
                <a:cs typeface="Pt sans"/>
              </a:defRPr>
            </a:lvl5pPr>
            <a:lvl6pPr marL="1162050" indent="-269875">
              <a:buFont typeface="PT Sans" panose="020B0503020203020204" pitchFamily="34" charset="-18"/>
              <a:buChar char="−"/>
              <a:tabLst>
                <a:tab pos="1162050" algn="l"/>
              </a:tabLst>
              <a:defRPr sz="2000">
                <a:solidFill>
                  <a:schemeClr val="tx1"/>
                </a:solidFill>
              </a:defRPr>
            </a:lvl6pPr>
            <a:lvl7pPr marL="1162050" indent="0">
              <a:buFont typeface="PT Sans" panose="020B0503020203020204" pitchFamily="34" charset="-18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</a:p>
          <a:p>
            <a:pPr lvl="3"/>
            <a:r>
              <a:rPr lang="cs-CZ" dirty="0" smtClean="0"/>
              <a:t>Textová odrážka dlouhá, moc dlouhá, která obsahuje zvýrazněný text</a:t>
            </a:r>
          </a:p>
          <a:p>
            <a:pPr lvl="5"/>
            <a:r>
              <a:rPr lang="cs-CZ" dirty="0" smtClean="0"/>
              <a:t>Textová odrážka další úrovně</a:t>
            </a:r>
          </a:p>
          <a:p>
            <a:pPr lvl="6"/>
            <a:r>
              <a:rPr lang="cs-CZ" dirty="0" smtClean="0"/>
              <a:t>Poznámkový text může být rovněž dlouhý a zalomený přes několik řádků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>
                <a:solidFill>
                  <a:schemeClr val="tx1"/>
                </a:solidFill>
              </a:rPr>
              <a:t>Jméno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Příjmení</a:t>
            </a:r>
            <a:r>
              <a:rPr lang="en-US" dirty="0" smtClean="0">
                <a:solidFill>
                  <a:schemeClr val="tx1"/>
                </a:solidFill>
              </a:rPr>
              <a:t>  •  Název </a:t>
            </a:r>
            <a:r>
              <a:rPr lang="en-US" dirty="0" err="1" smtClean="0">
                <a:solidFill>
                  <a:schemeClr val="tx1"/>
                </a:solidFill>
              </a:rPr>
              <a:t>akce</a:t>
            </a:r>
            <a:r>
              <a:rPr lang="en-US" dirty="0" smtClean="0">
                <a:solidFill>
                  <a:schemeClr val="tx1"/>
                </a:solidFill>
              </a:rPr>
              <a:t>  •  </a:t>
            </a:r>
            <a:fld id="{516334C6-22EB-E64D-AB20-31FE51B90D61}" type="datetimeFigureOut">
              <a:rPr lang="en-US" smtClean="0">
                <a:solidFill>
                  <a:schemeClr val="tx1"/>
                </a:solidFill>
              </a:rPr>
              <a:pPr/>
              <a:t>6/9/2016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1026" name="Picture 2" descr="E:\Documents\UVT\loga-sablony\styl_prezentace_uvt\viol_uvt-la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1469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389" y="1715784"/>
            <a:ext cx="371707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083" y="1715784"/>
            <a:ext cx="378026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Poznámkový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16462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err="1" smtClean="0"/>
              <a:t>Drag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to </a:t>
            </a:r>
            <a:r>
              <a:rPr lang="cs-CZ" dirty="0" err="1" smtClean="0"/>
              <a:t>placeholder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390" y="650488"/>
            <a:ext cx="7658410" cy="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Hlavní nadpis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90" y="1424878"/>
            <a:ext cx="7658410" cy="4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Pt sans caption"/>
          <a:ea typeface="+mj-ea"/>
          <a:cs typeface="Pt sans caption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buFontTx/>
        <a:buNone/>
        <a:defRPr sz="2500" b="1" kern="1200">
          <a:solidFill>
            <a:srgbClr val="BC044E"/>
          </a:solidFill>
          <a:latin typeface="Pt sans"/>
          <a:ea typeface="+mn-ea"/>
          <a:cs typeface="Pt sans"/>
        </a:defRPr>
      </a:lvl1pPr>
      <a:lvl2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2pPr>
      <a:lvl3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835200" indent="-3420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4pPr>
      <a:lvl5pPr marL="83520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cnmuni.sharepoint.com/teams/mu-uvt-newsletter/_layouts/15/WopiFrame.aspx?sourcedoc=%7b5634DF50-5B55-4770-B8BB-C58661D609C0%7d&amp;file=Migra%C4%8Dn%C3%AD%20sc%C3%A9n%C3%A1%C5%99.docx&amp;action=defaul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nmuni.sharepoint.com/teams/mu-uvt-newsletter/_layouts/15/WopiFrame.aspx?sourcedoc=%7b5634DF50-5B55-4770-B8BB-C58661D609C0%7d&amp;file=Migra%C4%8Dn%C3%AD%20sc%C3%A9n%C3%A1%C5%99.docx&amp;action=default" TargetMode="External"/><Relationship Id="rId2" Type="http://schemas.openxmlformats.org/officeDocument/2006/relationships/hyperlink" Target="file:///\\ucn-server4.ucn.muni.cz\win10upgra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nmuni.sharepoint.com/teams/mu-uvt-newsletter" TargetMode="External"/><Relationship Id="rId2" Type="http://schemas.openxmlformats.org/officeDocument/2006/relationships/hyperlink" Target="https://www.yammer.com/mail.muni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0" y="1006420"/>
            <a:ext cx="7945434" cy="1667051"/>
          </a:xfrm>
        </p:spPr>
        <p:txBody>
          <a:bodyPr>
            <a:normAutofit/>
          </a:bodyPr>
          <a:lstStyle/>
          <a:p>
            <a:r>
              <a:rPr lang="cs-CZ" dirty="0" smtClean="0"/>
              <a:t>Setkání s LVT</a:t>
            </a:r>
            <a:br>
              <a:rPr lang="cs-CZ" dirty="0" smtClean="0"/>
            </a:br>
            <a:r>
              <a:rPr lang="cs-CZ" b="0" dirty="0" smtClean="0"/>
              <a:t>Windows </a:t>
            </a:r>
            <a:r>
              <a:rPr lang="cs-CZ" b="0" dirty="0"/>
              <a:t>10 </a:t>
            </a:r>
            <a:r>
              <a:rPr lang="cs-CZ" b="0" dirty="0" smtClean="0"/>
              <a:t>Upgrade - shrnutí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93" y="4442907"/>
            <a:ext cx="7118196" cy="1331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Martin Lebeda</a:t>
            </a: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mlebeda</a:t>
            </a:r>
            <a:r>
              <a:rPr lang="cs-CZ" dirty="0" smtClean="0">
                <a:solidFill>
                  <a:schemeClr val="tx1"/>
                </a:solidFill>
              </a:rPr>
              <a:t>@ics.muni.cz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Motivace k upgrade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Do 29. 7. 2016 je upgrade na W10 zdarma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Podpora Windows 7 končí 14. 1.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Zvážit u PC starších tří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Motivace </a:t>
            </a:r>
            <a:r>
              <a:rPr lang="cs-CZ" dirty="0">
                <a:solidFill>
                  <a:schemeClr val="tx1"/>
                </a:solidFill>
              </a:rPr>
              <a:t>mít stejné </a:t>
            </a:r>
            <a:r>
              <a:rPr lang="cs-CZ" dirty="0" smtClean="0">
                <a:solidFill>
                  <a:schemeClr val="tx1"/>
                </a:solidFill>
              </a:rPr>
              <a:t>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54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Migrované objekty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306718" cy="4580339"/>
          </a:xfrm>
        </p:spPr>
        <p:txBody>
          <a:bodyPr>
            <a:normAutofit/>
          </a:bodyPr>
          <a:lstStyle/>
          <a:p>
            <a:r>
              <a:rPr lang="cs-CZ" dirty="0" smtClean="0"/>
              <a:t>Studentské počítače – čistá instalace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Studovny – ve správě ÚVT, pilotní provoz ve studovně č.1 na CPS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Učebny – téměř stejné jako studovny, čekáme na seznam funkčního SW pro WIN10 (CHEM, GEO, GEOL, PED, TELC)</a:t>
            </a:r>
          </a:p>
          <a:p>
            <a:r>
              <a:rPr lang="cs-CZ" dirty="0" smtClean="0"/>
              <a:t>Zaměstnanecké počítače – upgrade, čistá instalace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Domény STAFF, ZAM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Očekávané problémy s kompatibilitou: Tiskárny a speciální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Jak to vidíte s upgradem vy? Jakým způsobem a v jakém časovém horizontu?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Migrační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306718" cy="4580339"/>
          </a:xfrm>
        </p:spPr>
        <p:txBody>
          <a:bodyPr>
            <a:normAutofit/>
          </a:bodyPr>
          <a:lstStyle/>
          <a:p>
            <a:r>
              <a:rPr lang="cs-CZ" dirty="0" smtClean="0"/>
              <a:t>Bezpečná (doporučená) verze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Migrace se zálohou</a:t>
            </a:r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Rychlá verze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Migrace bez zálohy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AD, Group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/>
              <a:t>O</a:t>
            </a:r>
            <a:r>
              <a:rPr lang="cs-CZ" dirty="0" err="1" smtClean="0"/>
              <a:t>bjects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306718" cy="4580339"/>
          </a:xfrm>
        </p:spPr>
        <p:txBody>
          <a:bodyPr>
            <a:normAutofit/>
          </a:bodyPr>
          <a:lstStyle/>
          <a:p>
            <a:r>
              <a:rPr lang="cs-CZ" dirty="0" smtClean="0"/>
              <a:t>Nová organizační jednotka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Zrcadlo bez nalinkovaných GPO, pročištění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Aktuálně INFRASTRUKTURA-WIN10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Problém s WMI filtry</a:t>
            </a:r>
          </a:p>
          <a:p>
            <a:r>
              <a:rPr lang="cs-CZ" dirty="0" smtClean="0"/>
              <a:t>Nové politiky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Hodně politik funkčních i pro Windows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Jmenná konvence (W7, W7+, W10)</a:t>
            </a:r>
          </a:p>
        </p:txBody>
      </p:sp>
    </p:spTree>
    <p:extLst>
      <p:ext uri="{BB962C8B-B14F-4D97-AF65-F5344CB8AC3E}">
        <p14:creationId xmlns:p14="http://schemas.microsoft.com/office/powerpoint/2010/main" val="265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Bezobslužný upgrade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742230" cy="4356671"/>
          </a:xfrm>
        </p:spPr>
        <p:txBody>
          <a:bodyPr>
            <a:normAutofit/>
          </a:bodyPr>
          <a:lstStyle/>
          <a:p>
            <a:r>
              <a:rPr lang="cs-CZ" dirty="0" smtClean="0"/>
              <a:t>Skript – upgrade (doména, mimo doménu)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setup.exe /auto upgrade /</a:t>
            </a:r>
            <a:r>
              <a:rPr lang="cs-CZ" sz="1600" dirty="0" err="1">
                <a:solidFill>
                  <a:schemeClr val="tx1"/>
                </a:solidFill>
              </a:rPr>
              <a:t>showoobe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none</a:t>
            </a:r>
            <a:r>
              <a:rPr lang="cs-CZ" sz="1600" dirty="0">
                <a:solidFill>
                  <a:schemeClr val="tx1"/>
                </a:solidFill>
              </a:rPr>
              <a:t> /</a:t>
            </a:r>
            <a:r>
              <a:rPr lang="cs-CZ" sz="1600" dirty="0" err="1">
                <a:solidFill>
                  <a:schemeClr val="tx1"/>
                </a:solidFill>
              </a:rPr>
              <a:t>dynamicupdate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disable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2" action="ppaction://hlinkfile"/>
              </a:rPr>
              <a:t>\\</a:t>
            </a:r>
            <a:r>
              <a:rPr lang="cs-CZ" sz="1600" dirty="0">
                <a:solidFill>
                  <a:schemeClr val="tx1"/>
                </a:solidFill>
                <a:hlinkClick r:id="rId2" action="ppaction://hlinkfile"/>
              </a:rPr>
              <a:t>ucn-server4.ucn.muni.cz\win10upgrade</a:t>
            </a:r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OPSI – čistá instalace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Záloha profilů atd. viz. 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migrační scénář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Nová politika </a:t>
            </a:r>
            <a:r>
              <a:rPr lang="cs-CZ" sz="1600" dirty="0">
                <a:solidFill>
                  <a:schemeClr val="tx1"/>
                </a:solidFill>
              </a:rPr>
              <a:t>- UCN, CONFIG, CORE, ZAMESTNANCI, Profile </a:t>
            </a:r>
            <a:r>
              <a:rPr lang="cs-CZ" sz="1600" dirty="0" err="1">
                <a:solidFill>
                  <a:schemeClr val="tx1"/>
                </a:solidFill>
              </a:rPr>
              <a:t>Redirection</a:t>
            </a:r>
            <a:r>
              <a:rPr lang="cs-CZ" sz="1600" dirty="0">
                <a:solidFill>
                  <a:schemeClr val="tx1"/>
                </a:solidFill>
              </a:rPr>
              <a:t> to D W10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Cleandisk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Instalace z OPSI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7306718" cy="4580339"/>
          </a:xfrm>
        </p:spPr>
        <p:txBody>
          <a:bodyPr>
            <a:normAutofit/>
          </a:bodyPr>
          <a:lstStyle/>
          <a:p>
            <a:r>
              <a:rPr lang="cs-CZ" dirty="0" smtClean="0"/>
              <a:t>Zpětná vazba a spolupráce při řešení problémů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</a:rPr>
              <a:t>Yammer</a:t>
            </a:r>
            <a:r>
              <a:rPr lang="cs-CZ" sz="1600" dirty="0" smtClean="0">
                <a:solidFill>
                  <a:schemeClr val="tx1"/>
                </a:solidFill>
              </a:rPr>
              <a:t> -</a:t>
            </a:r>
            <a:r>
              <a:rPr lang="en-US" sz="1600" dirty="0" smtClean="0">
                <a:solidFill>
                  <a:schemeClr val="tx1"/>
                </a:solidFill>
              </a:rPr>
              <a:t>&gt;</a:t>
            </a:r>
            <a:r>
              <a:rPr lang="cs-CZ" sz="1600" dirty="0" smtClean="0">
                <a:solidFill>
                  <a:schemeClr val="tx1"/>
                </a:solidFill>
              </a:rPr>
              <a:t> skupina „ÚVT </a:t>
            </a:r>
            <a:r>
              <a:rPr lang="cs-CZ" sz="1600" dirty="0">
                <a:solidFill>
                  <a:schemeClr val="tx1"/>
                </a:solidFill>
              </a:rPr>
              <a:t>- Centrální správa </a:t>
            </a:r>
            <a:r>
              <a:rPr lang="cs-CZ" sz="1600" dirty="0" smtClean="0">
                <a:solidFill>
                  <a:schemeClr val="tx1"/>
                </a:solidFill>
              </a:rPr>
              <a:t>– Workshop“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takov</a:t>
            </a:r>
            <a:r>
              <a:rPr lang="cs-CZ" sz="1600" dirty="0" smtClean="0">
                <a:solidFill>
                  <a:schemeClr val="tx1"/>
                </a:solidFill>
              </a:rPr>
              <a:t>ý „</a:t>
            </a:r>
            <a:r>
              <a:rPr lang="cs-CZ" sz="1600" dirty="0" err="1" smtClean="0">
                <a:solidFill>
                  <a:schemeClr val="tx1"/>
                </a:solidFill>
              </a:rPr>
              <a:t>facebook</a:t>
            </a:r>
            <a:r>
              <a:rPr lang="cs-CZ" sz="1600" dirty="0" smtClean="0">
                <a:solidFill>
                  <a:schemeClr val="tx1"/>
                </a:solidFill>
              </a:rPr>
              <a:t>“ </a:t>
            </a:r>
            <a:r>
              <a:rPr lang="cs-CZ" sz="1600" dirty="0">
                <a:solidFill>
                  <a:schemeClr val="tx1"/>
                </a:solidFill>
              </a:rPr>
              <a:t>pro </a:t>
            </a:r>
            <a:r>
              <a:rPr lang="cs-CZ" sz="1600">
                <a:solidFill>
                  <a:schemeClr val="tx1"/>
                </a:solidFill>
              </a:rPr>
              <a:t>spolupráci </a:t>
            </a:r>
            <a:r>
              <a:rPr lang="cs-CZ" sz="160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>
                <a:solidFill>
                  <a:schemeClr val="tx1"/>
                </a:solidFill>
                <a:hlinkClick r:id="rId2"/>
              </a:rPr>
              <a:t>www.yammer.com/mail.muni.cz</a:t>
            </a:r>
            <a:r>
              <a:rPr lang="cs-CZ" sz="160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1600" smtClean="0">
                <a:solidFill>
                  <a:schemeClr val="tx1"/>
                </a:solidFill>
              </a:rPr>
              <a:t>)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</a:rPr>
              <a:t>Sharepoint</a:t>
            </a:r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Nový projektový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chemeClr val="tx1"/>
                </a:solidFill>
              </a:rPr>
              <a:t>Newsletter</a:t>
            </a:r>
            <a:r>
              <a:rPr lang="cs-CZ" sz="1600" dirty="0" smtClean="0">
                <a:solidFill>
                  <a:schemeClr val="tx1"/>
                </a:solidFill>
              </a:rPr>
              <a:t> OSS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Adresa: 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https://ucnmuni.sharepoint.com/teams/mu-uvt-newsletter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839415" cy="458033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44143" y="3305908"/>
            <a:ext cx="9144000" cy="420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1800"/>
              </a:spcBef>
              <a:buFontTx/>
              <a:buNone/>
              <a:defRPr sz="2500" b="1" kern="1200">
                <a:solidFill>
                  <a:schemeClr val="accent1"/>
                </a:solidFill>
                <a:latin typeface="Pt sans"/>
                <a:ea typeface="+mn-ea"/>
                <a:cs typeface="Pt sans"/>
              </a:defRPr>
            </a:lvl1pPr>
            <a:lvl2pPr marL="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2200" b="1" kern="1200" baseline="0">
                <a:solidFill>
                  <a:schemeClr val="tx1"/>
                </a:solidFill>
                <a:latin typeface="Pt sans"/>
                <a:ea typeface="+mn-ea"/>
                <a:cs typeface="Pt sans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defRPr>
            </a:lvl3pPr>
            <a:lvl4pPr marL="835200" indent="-3420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 sz="2400" b="1" kern="1200" baseline="0">
                <a:solidFill>
                  <a:schemeClr val="tx1"/>
                </a:solidFill>
                <a:latin typeface="Pt sans"/>
                <a:ea typeface="+mn-ea"/>
                <a:cs typeface="Pt sans"/>
              </a:defRPr>
            </a:lvl4pPr>
            <a:lvl5pPr marL="627063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+mn-ea"/>
                <a:cs typeface="Pt sans"/>
              </a:defRPr>
            </a:lvl5pPr>
            <a:lvl6pPr marL="1162050" indent="-269875" algn="l" defTabSz="457200" rtl="0" eaLnBrk="1" latinLnBrk="0" hangingPunct="1">
              <a:spcBef>
                <a:spcPct val="20000"/>
              </a:spcBef>
              <a:buFont typeface="PT Sans" panose="020B0503020203020204" pitchFamily="34" charset="-18"/>
              <a:buChar char="−"/>
              <a:tabLst>
                <a:tab pos="116205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2050" indent="0" algn="l" defTabSz="457200" rtl="0" eaLnBrk="1" latinLnBrk="0" hangingPunct="1">
              <a:spcBef>
                <a:spcPct val="20000"/>
              </a:spcBef>
              <a:buFont typeface="PT Sans" panose="020B0503020203020204" pitchFamily="34" charset="-18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656145" y="5445512"/>
            <a:ext cx="3190489" cy="1263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600" b="1" kern="1200">
                <a:solidFill>
                  <a:schemeClr val="tx1"/>
                </a:solidFill>
                <a:latin typeface="Pt sans"/>
                <a:ea typeface="+mn-ea"/>
                <a:cs typeface="Pt sans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2200" b="1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200" b="1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Pt sans"/>
                <a:ea typeface="+mn-ea"/>
                <a:cs typeface="Pt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Martin Lebeda</a:t>
            </a:r>
          </a:p>
          <a:p>
            <a:r>
              <a:rPr lang="cs-CZ" dirty="0" smtClean="0"/>
              <a:t>mlebeda@ics.muni.cz</a:t>
            </a:r>
          </a:p>
        </p:txBody>
      </p:sp>
    </p:spTree>
    <p:extLst>
      <p:ext uri="{BB962C8B-B14F-4D97-AF65-F5344CB8AC3E}">
        <p14:creationId xmlns:p14="http://schemas.microsoft.com/office/powerpoint/2010/main" val="13830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t_prezentac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8C"/>
      </a:accent1>
      <a:accent2>
        <a:srgbClr val="6C71C4"/>
      </a:accent2>
      <a:accent3>
        <a:srgbClr val="859900"/>
      </a:accent3>
      <a:accent4>
        <a:srgbClr val="D33682"/>
      </a:accent4>
      <a:accent5>
        <a:srgbClr val="B58900"/>
      </a:accent5>
      <a:accent6>
        <a:srgbClr val="CB4B16"/>
      </a:accent6>
      <a:hlink>
        <a:srgbClr val="6C71C4"/>
      </a:hlink>
      <a:folHlink>
        <a:srgbClr val="6C71C4"/>
      </a:folHlink>
    </a:clrScheme>
    <a:fontScheme name="UVT pismo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75B58EBC511B4CB98D5B820D0DB932" ma:contentTypeVersion="2" ma:contentTypeDescription="Vytvoří nový dokument" ma:contentTypeScope="" ma:versionID="dc4ce62458d7e224d55038e71a2b9f73">
  <xsd:schema xmlns:xsd="http://www.w3.org/2001/XMLSchema" xmlns:xs="http://www.w3.org/2001/XMLSchema" xmlns:p="http://schemas.microsoft.com/office/2006/metadata/properties" xmlns:ns2="b8f7a9a7-f68f-4296-ba41-6cf3f391c58f" targetNamespace="http://schemas.microsoft.com/office/2006/metadata/properties" ma:root="true" ma:fieldsID="12b0c9603cea5501010846f9737e4a31" ns2:_="">
    <xsd:import namespace="b8f7a9a7-f68f-4296-ba41-6cf3f391c5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7a9a7-f68f-4296-ba41-6cf3f391c5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1105B-DD0F-48E8-96D4-86B10A407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875025-326B-4E09-8521-568CAC07C2C4}">
  <ds:schemaRefs>
    <ds:schemaRef ds:uri="http://schemas.microsoft.com/office/2006/metadata/properties"/>
    <ds:schemaRef ds:uri="b8f7a9a7-f68f-4296-ba41-6cf3f391c5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94627A-23A1-4CA1-BA0E-815839B79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f7a9a7-f68f-4296-ba41-6cf3f391c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282</Words>
  <Application>Microsoft Office PowerPoint</Application>
  <PresentationFormat>Předvádění na obrazovce (4:3)</PresentationFormat>
  <Paragraphs>52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Pt sans caption</vt:lpstr>
      <vt:lpstr>Pt sans</vt:lpstr>
      <vt:lpstr>Pt sans</vt:lpstr>
      <vt:lpstr>uvt_prezentace</vt:lpstr>
      <vt:lpstr>Setkání s LVT Windows 10 Upgrade - shrnutí</vt:lpstr>
      <vt:lpstr>Motivace k upgrade</vt:lpstr>
      <vt:lpstr>Migrované objekty</vt:lpstr>
      <vt:lpstr>Migrační plán</vt:lpstr>
      <vt:lpstr>AD, Group Policy Objects</vt:lpstr>
      <vt:lpstr>Bezobslužný upgrade</vt:lpstr>
      <vt:lpstr>Spolupráce</vt:lpstr>
      <vt:lpstr>Windows 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Martin Lebeda</cp:lastModifiedBy>
  <cp:revision>138</cp:revision>
  <dcterms:created xsi:type="dcterms:W3CDTF">2013-05-12T08:51:26Z</dcterms:created>
  <dcterms:modified xsi:type="dcterms:W3CDTF">2016-06-09T14:02:25Z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0x0101001075B58EBC511B4CB98D5B820D0DB932</vt:lpwstr>
  </property>
</Properties>
</file>