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"/>
  </p:notesMasterIdLst>
  <p:handoutMasterIdLst>
    <p:handoutMasterId r:id="rId7"/>
  </p:handoutMasterIdLst>
  <p:sldIdLst>
    <p:sldId id="256" r:id="rId2"/>
    <p:sldId id="261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094F8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1" autoAdjust="0"/>
    <p:restoredTop sz="94607" autoAdjust="0"/>
  </p:normalViewPr>
  <p:slideViewPr>
    <p:cSldViewPr snapToGrid="0">
      <p:cViewPr varScale="1">
        <p:scale>
          <a:sx n="110" d="100"/>
          <a:sy n="110" d="100"/>
        </p:scale>
        <p:origin x="174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6" d="100"/>
          <a:sy n="126" d="100"/>
        </p:scale>
        <p:origin x="-4824" y="-6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 sz="2200"/>
            </a:lvl2pPr>
            <a:lvl3pPr marL="1600200" indent="-342900">
              <a:buClr>
                <a:srgbClr val="00287D"/>
              </a:buClr>
              <a:buFont typeface="Wingdings" panose="05000000000000000000" pitchFamily="2" charset="2"/>
              <a:buChar char="§"/>
              <a:defRPr sz="2000" baseline="0"/>
            </a:lvl3pPr>
            <a:lvl4pPr marL="2405063" indent="-342900">
              <a:buClr>
                <a:srgbClr val="00287D"/>
              </a:buClr>
              <a:buFont typeface="Wingdings" panose="05000000000000000000" pitchFamily="2" charset="2"/>
              <a:buChar char="§"/>
              <a:defRPr sz="1800"/>
            </a:lvl4pPr>
            <a:lvl5pPr marL="3067050" indent="-285750"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1600" baseline="0"/>
            </a:lvl5pPr>
          </a:lstStyle>
          <a:p>
            <a:pPr marL="0" indent="0">
              <a:buNone/>
            </a:pPr>
            <a:r>
              <a:rPr lang="cs-CZ" altLang="cs-CZ" dirty="0" smtClean="0"/>
              <a:t>Textový řádek</a:t>
            </a:r>
            <a:endParaRPr lang="cs-CZ" altLang="cs-CZ" dirty="0" smtClean="0">
              <a:solidFill>
                <a:srgbClr val="00287D"/>
              </a:solidFill>
            </a:endParaRPr>
          </a:p>
          <a:p>
            <a:pPr lvl="0"/>
            <a:r>
              <a:rPr lang="cs-CZ" altLang="cs-CZ" dirty="0" smtClean="0"/>
              <a:t>Odrážka</a:t>
            </a:r>
          </a:p>
          <a:p>
            <a:pPr lvl="1"/>
            <a:r>
              <a:rPr lang="cs-CZ" altLang="cs-CZ" dirty="0" smtClean="0"/>
              <a:t>Odrážka</a:t>
            </a:r>
          </a:p>
          <a:p>
            <a:pPr lvl="2"/>
            <a:r>
              <a:rPr lang="cs-CZ" altLang="cs-CZ" dirty="0" smtClean="0"/>
              <a:t>Odrážka</a:t>
            </a:r>
          </a:p>
          <a:p>
            <a:pPr lvl="3"/>
            <a:r>
              <a:rPr lang="cs-CZ" altLang="cs-CZ" dirty="0" smtClean="0"/>
              <a:t>Odrážka</a:t>
            </a:r>
          </a:p>
          <a:p>
            <a:pPr lvl="4"/>
            <a:r>
              <a:rPr lang="cs-CZ" altLang="cs-CZ" dirty="0" smtClean="0"/>
              <a:t>Odrážka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 marL="1143000" indent="-228600">
              <a:buClr>
                <a:srgbClr val="00287D"/>
              </a:buClr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kompas.muni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 err="1" smtClean="0"/>
              <a:t>Munimap</a:t>
            </a:r>
            <a:r>
              <a:rPr lang="cs-CZ" altLang="cs-CZ" dirty="0" smtClean="0"/>
              <a:t> / Jiří Kozel, Divize informačních systémů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err="1" smtClean="0"/>
              <a:t>Munimap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2400" dirty="0" smtClean="0"/>
              <a:t>Mapy nejen pro www.muni.cz</a:t>
            </a:r>
            <a:br>
              <a:rPr lang="cs-CZ" altLang="cs-CZ" sz="2400" dirty="0" smtClean="0"/>
            </a:br>
            <a:r>
              <a:rPr lang="cs-CZ" altLang="cs-CZ" sz="2400" dirty="0" smtClean="0"/>
              <a:t/>
            </a:r>
            <a:br>
              <a:rPr lang="cs-CZ" altLang="cs-CZ" sz="2400" dirty="0" smtClean="0"/>
            </a:br>
            <a:r>
              <a:rPr lang="cs-CZ" altLang="cs-CZ" sz="20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Jiří Kozel</a:t>
            </a:r>
            <a:br>
              <a:rPr lang="cs-CZ" altLang="cs-CZ" sz="20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</a:br>
            <a:r>
              <a:rPr lang="cs-CZ" altLang="cs-CZ" sz="20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Divize informačních systémů</a:t>
            </a:r>
            <a:endParaRPr lang="cs-CZ" altLang="cs-CZ" sz="20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Munimap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0" y="2017713"/>
            <a:ext cx="5412240" cy="4114800"/>
          </a:xfrm>
        </p:spPr>
        <p:txBody>
          <a:bodyPr/>
          <a:lstStyle/>
          <a:p>
            <a:r>
              <a:rPr lang="cs-CZ" dirty="0" smtClean="0"/>
              <a:t>Mapová </a:t>
            </a:r>
            <a:r>
              <a:rPr lang="cs-CZ" dirty="0"/>
              <a:t>komponenta pro libovolné webové stránky, která umí zvýraznit relevantní </a:t>
            </a:r>
            <a:r>
              <a:rPr lang="cs-CZ" b="1" dirty="0">
                <a:solidFill>
                  <a:srgbClr val="00287D"/>
                </a:solidFill>
              </a:rPr>
              <a:t>budovy a místnosti </a:t>
            </a:r>
            <a:r>
              <a:rPr lang="cs-CZ" dirty="0"/>
              <a:t>v rámci </a:t>
            </a:r>
            <a:r>
              <a:rPr lang="cs-CZ" dirty="0" smtClean="0"/>
              <a:t>MU</a:t>
            </a:r>
          </a:p>
          <a:p>
            <a:r>
              <a:rPr lang="cs-CZ" dirty="0"/>
              <a:t>Příklady užití</a:t>
            </a:r>
          </a:p>
          <a:p>
            <a:pPr lvl="1"/>
            <a:r>
              <a:rPr lang="cs-CZ" dirty="0"/>
              <a:t>Stránky osob, učeben, fakult, ústavů, rozvrhu, </a:t>
            </a:r>
            <a:r>
              <a:rPr lang="cs-CZ" dirty="0" smtClean="0"/>
              <a:t>zařízení</a:t>
            </a:r>
            <a:endParaRPr lang="cs-CZ" dirty="0"/>
          </a:p>
          <a:p>
            <a:pPr lvl="1"/>
            <a:r>
              <a:rPr lang="cs-CZ" dirty="0"/>
              <a:t>Jednorázové akce (konference, porady)</a:t>
            </a:r>
          </a:p>
          <a:p>
            <a:pPr lvl="1"/>
            <a:r>
              <a:rPr lang="cs-CZ" dirty="0"/>
              <a:t>Mapky pro pozvánky, do </a:t>
            </a:r>
            <a:r>
              <a:rPr lang="cs-CZ" dirty="0" smtClean="0"/>
              <a:t>emailu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 smtClean="0"/>
              <a:t>Munimap</a:t>
            </a:r>
            <a:r>
              <a:rPr lang="cs-CZ" altLang="cs-CZ" dirty="0" smtClean="0"/>
              <a:t> / Jiří Kozel, Divize informačních systémů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5041" y="1889126"/>
            <a:ext cx="29337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087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Munimap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5438365" cy="4114800"/>
          </a:xfrm>
        </p:spPr>
        <p:txBody>
          <a:bodyPr/>
          <a:lstStyle/>
          <a:p>
            <a:r>
              <a:rPr lang="cs-CZ" dirty="0"/>
              <a:t>Bude i pro veřejné stránky, bez nutnosti </a:t>
            </a:r>
            <a:r>
              <a:rPr lang="cs-CZ" dirty="0" smtClean="0"/>
              <a:t>přihlašování</a:t>
            </a:r>
          </a:p>
          <a:p>
            <a:r>
              <a:rPr lang="cs-CZ" dirty="0" smtClean="0"/>
              <a:t>Pro vývojáře</a:t>
            </a:r>
          </a:p>
          <a:p>
            <a:pPr marL="0" indent="0">
              <a:buNone/>
            </a:pPr>
            <a:endParaRPr lang="cs-CZ" sz="14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ics.map.create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({</a:t>
            </a:r>
            <a:endParaRPr lang="cs-CZ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target: 'map', </a:t>
            </a:r>
            <a:r>
              <a:rPr lang="cs-CZ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4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1400" i="1" dirty="0">
                <a:latin typeface="Consolas" panose="020B0609020204030204" pitchFamily="49" charset="0"/>
                <a:cs typeface="Consolas" panose="020B0609020204030204" pitchFamily="49" charset="0"/>
              </a:rPr>
              <a:t>ID </a:t>
            </a:r>
            <a:r>
              <a:rPr lang="en-US" sz="1400" i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elementu</a:t>
            </a:r>
            <a:r>
              <a:rPr lang="cs-CZ" sz="14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, kam vykreslit mapu</a:t>
            </a:r>
            <a:endParaRPr lang="cs-CZ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markers: [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'BVB05N01001b'] </a:t>
            </a:r>
            <a:r>
              <a:rPr lang="en-US" sz="14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//</a:t>
            </a:r>
            <a:r>
              <a:rPr lang="cs-CZ" sz="14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kód zvýrazněného</a:t>
            </a:r>
            <a:r>
              <a:rPr lang="en-US" sz="14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i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objekt</a:t>
            </a:r>
            <a:r>
              <a:rPr lang="cs-CZ" sz="14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u</a:t>
            </a:r>
            <a:endParaRPr lang="cs-CZ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});</a:t>
            </a:r>
            <a:endParaRPr lang="cs-CZ" sz="14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cs-CZ" sz="14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cs-CZ" dirty="0" smtClean="0"/>
              <a:t>Aktuálně </a:t>
            </a:r>
            <a:r>
              <a:rPr lang="cs-CZ" dirty="0"/>
              <a:t>ve vývoji</a:t>
            </a:r>
            <a:r>
              <a:rPr lang="cs-CZ" dirty="0" smtClean="0"/>
              <a:t>, první verze </a:t>
            </a:r>
            <a:r>
              <a:rPr lang="cs-CZ" dirty="0"/>
              <a:t>bude zveřejněna s novým webem </a:t>
            </a:r>
            <a:r>
              <a:rPr lang="cs-CZ" dirty="0" smtClean="0"/>
              <a:t>www.muni.cz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Munimap</a:t>
            </a:r>
            <a:r>
              <a:rPr lang="cs-CZ" altLang="cs-CZ" dirty="0"/>
              <a:t> / Jiří Kozel, Divize informačních systémů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1230" y="1889126"/>
            <a:ext cx="2933700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541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Munimap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8277360" cy="4114800"/>
          </a:xfrm>
        </p:spPr>
        <p:txBody>
          <a:bodyPr/>
          <a:lstStyle/>
          <a:p>
            <a:r>
              <a:rPr lang="en-US" dirty="0" smtClean="0"/>
              <a:t>P</a:t>
            </a:r>
            <a:r>
              <a:rPr lang="cs-CZ" dirty="0" err="1" smtClean="0"/>
              <a:t>olohový</a:t>
            </a:r>
            <a:r>
              <a:rPr lang="cs-CZ" dirty="0" smtClean="0"/>
              <a:t> kód místnosti nebo budovy lze dohledat např. v Kompasu: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http://kompas.muni.cz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Munimap</a:t>
            </a:r>
            <a:r>
              <a:rPr lang="cs-CZ" altLang="cs-CZ" dirty="0"/>
              <a:t> / Jiří Kozel, Divize informačních systémů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1961" y="2787921"/>
            <a:ext cx="6232616" cy="346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38818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234</TotalTime>
  <Words>149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Consolas</vt:lpstr>
      <vt:lpstr>Tahoma</vt:lpstr>
      <vt:lpstr>Wingdings</vt:lpstr>
      <vt:lpstr>Prezentace_MU_CZ</vt:lpstr>
      <vt:lpstr>Munimap Mapy nejen pro www.muni.cz  Jiří Kozel Divize informačních systémů</vt:lpstr>
      <vt:lpstr>Munimap</vt:lpstr>
      <vt:lpstr>Munimap</vt:lpstr>
      <vt:lpstr>Munimap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MU</dc:creator>
  <cp:lastModifiedBy>Jiří Kozel</cp:lastModifiedBy>
  <cp:revision>48</cp:revision>
  <cp:lastPrinted>1601-01-01T00:00:00Z</cp:lastPrinted>
  <dcterms:created xsi:type="dcterms:W3CDTF">2015-11-23T07:04:47Z</dcterms:created>
  <dcterms:modified xsi:type="dcterms:W3CDTF">2016-06-08T14:57:17Z</dcterms:modified>
</cp:coreProperties>
</file>