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8" autoAdjust="0"/>
    <p:restoredTop sz="96754" autoAdjust="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C930825-0607-4C5A-A32E-CFF843E522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9" y="414000"/>
            <a:ext cx="3677104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79D10DFD-613E-4F28-B3BE-96957B7510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933" y="6054752"/>
            <a:ext cx="2013718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E93FC36-2169-44F4-972F-8405C34E3C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933" y="6054752"/>
            <a:ext cx="2013718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9E1BE2E-46A3-4432-A37F-89DFB68142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489" y="6048045"/>
            <a:ext cx="2075451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TEIRESIÁS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C6AA924B-FEEA-4976-8A6E-D0314B5A5A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581" y="2019303"/>
            <a:ext cx="8463685" cy="2437015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5085DD-73FB-47DC-AF21-B7C25E46FD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E1C017B2-4BA9-4FF3-A700-F35A0E68CF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642567-BF1F-4D1A-B1E4-BC9C0E5FFA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287E3364-B0A6-4BD8-B0A9-676452BDCE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28AB4B4-6F2C-4FB7-9FB7-D6455C1B48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9" y="414000"/>
            <a:ext cx="3677103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CC12063-F8B8-4AB9-B159-11B2FA3048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933" y="6054752"/>
            <a:ext cx="2013718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EBD88AC2-8834-4F5D-B9BF-6058E44702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933" y="6054752"/>
            <a:ext cx="2013718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9031478-0BF5-4961-911F-5F9FED7C7F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933" y="6054752"/>
            <a:ext cx="2013718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AFE6B2F-0E6C-415B-88E1-DAE02C3017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933" y="6054752"/>
            <a:ext cx="2013718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BF716699-66A1-4AD5-8FB6-6A3AA0DA0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933" y="6054752"/>
            <a:ext cx="2013718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CB157DE1-9716-49CD-A8C5-8AE23B9CD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933" y="6054752"/>
            <a:ext cx="2013718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85092EF-D653-45C9-A5AE-E9891EFDA9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933" y="6054752"/>
            <a:ext cx="2013718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9655C5E-4561-4236-ADE6-90FDBE7B9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i="0" dirty="0">
                <a:effectLst/>
                <a:latin typeface="Arial" panose="020B0604020202020204" pitchFamily="34" charset="0"/>
              </a:rPr>
              <a:t>Přístupnost obrazu a zvuku </a:t>
            </a:r>
            <a:br>
              <a:rPr lang="cs-CZ" b="0" i="0" dirty="0">
                <a:effectLst/>
                <a:latin typeface="Arial" panose="020B0604020202020204" pitchFamily="34" charset="0"/>
              </a:rPr>
            </a:br>
            <a:r>
              <a:rPr lang="cs-CZ" b="0" i="0" dirty="0">
                <a:effectLst/>
                <a:latin typeface="Arial" panose="020B0604020202020204" pitchFamily="34" charset="0"/>
              </a:rPr>
              <a:t>ve vybraných posluchárnách MU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F7D2F39-DC75-4750-BFF5-AEEA05527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872918"/>
          </a:xfrm>
        </p:spPr>
        <p:txBody>
          <a:bodyPr/>
          <a:lstStyle/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							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algn="r"/>
            <a:r>
              <a:rPr lang="cs-CZ" dirty="0">
                <a:solidFill>
                  <a:schemeClr val="tx2"/>
                </a:solidFill>
              </a:rPr>
              <a:t>Za ICT </a:t>
            </a:r>
            <a:r>
              <a:rPr lang="cs-CZ" dirty="0" err="1">
                <a:solidFill>
                  <a:schemeClr val="tx2"/>
                </a:solidFill>
              </a:rPr>
              <a:t>Teiresiás</a:t>
            </a:r>
            <a:r>
              <a:rPr lang="cs-CZ" dirty="0">
                <a:solidFill>
                  <a:schemeClr val="tx2"/>
                </a:solidFill>
              </a:rPr>
              <a:t> Jirka Letocha</a:t>
            </a:r>
          </a:p>
        </p:txBody>
      </p:sp>
    </p:spTree>
    <p:extLst>
      <p:ext uri="{BB962C8B-B14F-4D97-AF65-F5344CB8AC3E}">
        <p14:creationId xmlns:p14="http://schemas.microsoft.com/office/powerpoint/2010/main" val="2020282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50E008-0030-4255-9B07-5CA7CB677D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838B3EE-DA70-4279-BD2A-512B8C31D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226272"/>
            <a:ext cx="10753200" cy="5690433"/>
          </a:xfrm>
        </p:spPr>
        <p:txBody>
          <a:bodyPr/>
          <a:lstStyle/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cílová skupina: nedoslýchaví, slabozrací</a:t>
            </a:r>
          </a:p>
          <a:p>
            <a:pPr marL="324000" lvl="1" indent="0">
              <a:buNone/>
            </a:pPr>
            <a:r>
              <a:rPr lang="cs-CZ" dirty="0">
                <a:solidFill>
                  <a:schemeClr val="tx2"/>
                </a:solidFill>
              </a:rPr>
              <a:t>	-&gt; zpřístupnění mluveného slova, projekce</a:t>
            </a:r>
          </a:p>
          <a:p>
            <a:pPr marL="324000" lvl="1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studenti </a:t>
            </a:r>
            <a:r>
              <a:rPr lang="cs-CZ" dirty="0" err="1">
                <a:solidFill>
                  <a:schemeClr val="tx2"/>
                </a:solidFill>
              </a:rPr>
              <a:t>Teiresiás</a:t>
            </a:r>
            <a:r>
              <a:rPr lang="cs-CZ" dirty="0">
                <a:solidFill>
                  <a:schemeClr val="tx2"/>
                </a:solidFill>
              </a:rPr>
              <a:t>, U3V?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vybrané velké posluchárny na jednotlivých fakultách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napojení na stávající technické vybavení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Obraz 	-&gt; </a:t>
            </a:r>
            <a:r>
              <a:rPr lang="cs-CZ" dirty="0" err="1">
                <a:solidFill>
                  <a:schemeClr val="tx2"/>
                </a:solidFill>
              </a:rPr>
              <a:t>hdmi</a:t>
            </a:r>
            <a:r>
              <a:rPr lang="cs-CZ" dirty="0">
                <a:solidFill>
                  <a:schemeClr val="tx2"/>
                </a:solidFill>
              </a:rPr>
              <a:t> výstup z matice - </a:t>
            </a:r>
            <a:r>
              <a:rPr lang="cs-CZ" dirty="0" err="1">
                <a:solidFill>
                  <a:schemeClr val="tx2"/>
                </a:solidFill>
              </a:rPr>
              <a:t>broadcaster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Zvuk 	-&gt; XLR výstup z mixu	- FM vysílač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Síť		-&gt; místní lan, nová wifi	- </a:t>
            </a:r>
            <a:r>
              <a:rPr lang="cs-CZ" dirty="0" err="1">
                <a:solidFill>
                  <a:schemeClr val="tx2"/>
                </a:solidFill>
              </a:rPr>
              <a:t>broadcaster</a:t>
            </a:r>
            <a:endParaRPr lang="cs-CZ" dirty="0">
              <a:solidFill>
                <a:schemeClr val="tx2"/>
              </a:solidFill>
            </a:endParaRPr>
          </a:p>
          <a:p>
            <a:pPr marL="324000" lvl="1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pPr marL="324000" lvl="1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26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2BC52F8-FD86-4FA2-BD34-A03A0A999D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BBF6C93-5BD5-43E9-9F78-6C41928A7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812F482F-4B52-4B61-A233-F709467B4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DFA6A39-AA61-4D8C-BB8F-D4C9B576DF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911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977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20FA15-1C89-42F9-A7D8-BF4A624C0A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1351903-81A9-431C-8B98-6923DE6508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01" y="0"/>
            <a:ext cx="8459146" cy="592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819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4F0A8A-8B9E-48E2-AD39-6FF3C585FF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F56A336-53C7-4B70-89D6-5555CE877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163496"/>
            <a:ext cx="10753200" cy="4398405"/>
          </a:xfrm>
        </p:spPr>
        <p:txBody>
          <a:bodyPr/>
          <a:lstStyle/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technické vybavení na straně uživatele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 iPad (iOS), tablet (android), -&gt;aplikace polygraf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 přijímač + sluchátka/smyčka (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vyhláška č. 398/2009 Sb. o obecných technických požadavcích zabezpečujících bezbariérové užívání staveb. V § 8, odst. 2)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potřebné znalosti uživatele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 seznam zpřístupněných místností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 FM frekvence vysílačů – kolize frekvencí – bezdrátové mikrofony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 heslo wifi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 ovládání aplikace polygraf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911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EC382E-A422-4EE2-AB42-959746B5B6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213128-DA55-4190-ABB2-D31596D53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377999"/>
            <a:ext cx="10753200" cy="5200679"/>
          </a:xfrm>
        </p:spPr>
        <p:txBody>
          <a:bodyPr/>
          <a:lstStyle/>
          <a:p>
            <a:endParaRPr lang="cs-CZ" dirty="0">
              <a:solidFill>
                <a:schemeClr val="tx2"/>
              </a:solidFill>
            </a:endParaRP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již zapojeno – </a:t>
            </a:r>
            <a:r>
              <a:rPr lang="cs-CZ" dirty="0" err="1">
                <a:solidFill>
                  <a:schemeClr val="tx2"/>
                </a:solidFill>
              </a:rPr>
              <a:t>PřF</a:t>
            </a:r>
            <a:r>
              <a:rPr lang="cs-CZ" dirty="0">
                <a:solidFill>
                  <a:schemeClr val="tx2"/>
                </a:solidFill>
              </a:rPr>
              <a:t>, UKB – v nejbližší době FF, FSS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vyhodnocení cca za rok, přechod na cloudové řešení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Prosba – výměna stávající techniky, plánování nových projektů na fakultách -&gt; myslete na nás 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Děkujeme.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87338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TEIRESIAS-CZ.potx" id="{62E4F1AA-BFCC-4AD9-B3ED-361683D38B54}" vid="{B58601F3-D9DD-4DC6-96B0-8B993363E28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Prezentace-TEIRESIAS-CZ</Template>
  <TotalTime>111</TotalTime>
  <Words>198</Words>
  <Application>Microsoft Office PowerPoint</Application>
  <PresentationFormat>Širokoúhlá obrazovka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Přístupnost obrazu a zvuku  ve vybraných posluchárnách MU</vt:lpstr>
      <vt:lpstr>Prezentace aplikace PowerPoint</vt:lpstr>
      <vt:lpstr> 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Přístupnost obrazu a zvuku  ve vybraných posluchárnách MU</dc:title>
  <dc:creator>Jiří Letocha</dc:creator>
  <cp:lastModifiedBy>Jiří Letocha</cp:lastModifiedBy>
  <cp:revision>6</cp:revision>
  <cp:lastPrinted>1601-01-01T00:00:00Z</cp:lastPrinted>
  <dcterms:created xsi:type="dcterms:W3CDTF">2021-08-26T12:43:18Z</dcterms:created>
  <dcterms:modified xsi:type="dcterms:W3CDTF">2021-08-27T07:27:02Z</dcterms:modified>
</cp:coreProperties>
</file>