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29"/>
  </p:notesMasterIdLst>
  <p:handoutMasterIdLst>
    <p:handoutMasterId r:id="rId30"/>
  </p:handoutMasterIdLst>
  <p:sldIdLst>
    <p:sldId id="256" r:id="rId5"/>
    <p:sldId id="265" r:id="rId6"/>
    <p:sldId id="266" r:id="rId7"/>
    <p:sldId id="279" r:id="rId8"/>
    <p:sldId id="280" r:id="rId9"/>
    <p:sldId id="281" r:id="rId10"/>
    <p:sldId id="270" r:id="rId11"/>
    <p:sldId id="267" r:id="rId12"/>
    <p:sldId id="284" r:id="rId13"/>
    <p:sldId id="282" r:id="rId14"/>
    <p:sldId id="268" r:id="rId15"/>
    <p:sldId id="269" r:id="rId16"/>
    <p:sldId id="285" r:id="rId17"/>
    <p:sldId id="272" r:id="rId18"/>
    <p:sldId id="274" r:id="rId19"/>
    <p:sldId id="275" r:id="rId20"/>
    <p:sldId id="278" r:id="rId21"/>
    <p:sldId id="286" r:id="rId22"/>
    <p:sldId id="276" r:id="rId23"/>
    <p:sldId id="277" r:id="rId24"/>
    <p:sldId id="287" r:id="rId25"/>
    <p:sldId id="273" r:id="rId26"/>
    <p:sldId id="283" r:id="rId27"/>
    <p:sldId id="257" r:id="rId2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0193FB-F7B2-9846-8C0A-372A37E564A0}" v="14" dt="2021-09-02T13:23:07.5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6272" autoAdjust="0"/>
  </p:normalViewPr>
  <p:slideViewPr>
    <p:cSldViewPr snapToGrid="0">
      <p:cViewPr varScale="1">
        <p:scale>
          <a:sx n="124" d="100"/>
          <a:sy n="124" d="100"/>
        </p:scale>
        <p:origin x="208" y="21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7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Plesník" userId="9fe2a9be-e34c-4e09-9488-9aa73257ef13" providerId="ADAL" clId="{D94847C6-DC9D-6E48-A2BA-4CD8CFC65069}"/>
    <pc:docChg chg="undo custSel addSld modSld">
      <pc:chgData name="Tomáš Plesník" userId="9fe2a9be-e34c-4e09-9488-9aa73257ef13" providerId="ADAL" clId="{D94847C6-DC9D-6E48-A2BA-4CD8CFC65069}" dt="2021-03-25T09:23:05.027" v="1906" actId="20577"/>
      <pc:docMkLst>
        <pc:docMk/>
      </pc:docMkLst>
      <pc:sldChg chg="addSp delSp modSp mod">
        <pc:chgData name="Tomáš Plesník" userId="9fe2a9be-e34c-4e09-9488-9aa73257ef13" providerId="ADAL" clId="{D94847C6-DC9D-6E48-A2BA-4CD8CFC65069}" dt="2021-03-25T07:15:02.389" v="40" actId="20577"/>
        <pc:sldMkLst>
          <pc:docMk/>
          <pc:sldMk cId="1445346159" sldId="256"/>
        </pc:sldMkLst>
        <pc:spChg chg="mod">
          <ac:chgData name="Tomáš Plesník" userId="9fe2a9be-e34c-4e09-9488-9aa73257ef13" providerId="ADAL" clId="{D94847C6-DC9D-6E48-A2BA-4CD8CFC65069}" dt="2021-03-25T07:15:02.389" v="40" actId="20577"/>
          <ac:spMkLst>
            <pc:docMk/>
            <pc:sldMk cId="1445346159" sldId="256"/>
            <ac:spMk id="5" creationId="{2D6279CC-ED63-49D6-BD6A-1814510BF442}"/>
          </ac:spMkLst>
        </pc:spChg>
        <pc:spChg chg="add del mod">
          <ac:chgData name="Tomáš Plesník" userId="9fe2a9be-e34c-4e09-9488-9aa73257ef13" providerId="ADAL" clId="{D94847C6-DC9D-6E48-A2BA-4CD8CFC65069}" dt="2021-03-25T07:13:38.404" v="6"/>
          <ac:spMkLst>
            <pc:docMk/>
            <pc:sldMk cId="1445346159" sldId="256"/>
            <ac:spMk id="6" creationId="{5F3D5ECC-B38C-FB48-A3AF-67D93F667ADF}"/>
          </ac:spMkLst>
        </pc:spChg>
      </pc:sldChg>
      <pc:sldChg chg="modSp">
        <pc:chgData name="Tomáš Plesník" userId="9fe2a9be-e34c-4e09-9488-9aa73257ef13" providerId="ADAL" clId="{D94847C6-DC9D-6E48-A2BA-4CD8CFC65069}" dt="2021-03-25T07:15:07.709" v="41"/>
        <pc:sldMkLst>
          <pc:docMk/>
          <pc:sldMk cId="3266895613" sldId="258"/>
        </pc:sldMkLst>
        <pc:spChg chg="mod">
          <ac:chgData name="Tomáš Plesník" userId="9fe2a9be-e34c-4e09-9488-9aa73257ef13" providerId="ADAL" clId="{D94847C6-DC9D-6E48-A2BA-4CD8CFC65069}" dt="2021-03-25T07:15:07.709" v="41"/>
          <ac:spMkLst>
            <pc:docMk/>
            <pc:sldMk cId="3266895613" sldId="258"/>
            <ac:spMk id="2" creationId="{7DD42F5B-859C-A34E-9083-43D9DA3152F2}"/>
          </ac:spMkLst>
        </pc:spChg>
      </pc:sldChg>
      <pc:sldChg chg="modSp mod">
        <pc:chgData name="Tomáš Plesník" userId="9fe2a9be-e34c-4e09-9488-9aa73257ef13" providerId="ADAL" clId="{D94847C6-DC9D-6E48-A2BA-4CD8CFC65069}" dt="2021-03-25T08:32:15.167" v="1331" actId="255"/>
        <pc:sldMkLst>
          <pc:docMk/>
          <pc:sldMk cId="6673641" sldId="259"/>
        </pc:sldMkLst>
        <pc:spChg chg="mod">
          <ac:chgData name="Tomáš Plesník" userId="9fe2a9be-e34c-4e09-9488-9aa73257ef13" providerId="ADAL" clId="{D94847C6-DC9D-6E48-A2BA-4CD8CFC65069}" dt="2021-03-25T07:15:10.272" v="42"/>
          <ac:spMkLst>
            <pc:docMk/>
            <pc:sldMk cId="6673641" sldId="259"/>
            <ac:spMk id="2" creationId="{5CA11758-7E10-FD4F-9E4A-CAAC8410CB17}"/>
          </ac:spMkLst>
        </pc:spChg>
        <pc:spChg chg="mod">
          <ac:chgData name="Tomáš Plesník" userId="9fe2a9be-e34c-4e09-9488-9aa73257ef13" providerId="ADAL" clId="{D94847C6-DC9D-6E48-A2BA-4CD8CFC65069}" dt="2021-03-25T07:45:00.209" v="829" actId="20577"/>
          <ac:spMkLst>
            <pc:docMk/>
            <pc:sldMk cId="6673641" sldId="259"/>
            <ac:spMk id="4" creationId="{2F9A7024-15E5-7544-941C-B33910BDE5E2}"/>
          </ac:spMkLst>
        </pc:spChg>
        <pc:spChg chg="mod">
          <ac:chgData name="Tomáš Plesník" userId="9fe2a9be-e34c-4e09-9488-9aa73257ef13" providerId="ADAL" clId="{D94847C6-DC9D-6E48-A2BA-4CD8CFC65069}" dt="2021-03-25T08:32:15.167" v="1331" actId="255"/>
          <ac:spMkLst>
            <pc:docMk/>
            <pc:sldMk cId="6673641" sldId="259"/>
            <ac:spMk id="5" creationId="{1BDD0C1A-B78A-2F48-989A-FCC4131A4007}"/>
          </ac:spMkLst>
        </pc:spChg>
      </pc:sldChg>
      <pc:sldChg chg="modSp mod">
        <pc:chgData name="Tomáš Plesník" userId="9fe2a9be-e34c-4e09-9488-9aa73257ef13" providerId="ADAL" clId="{D94847C6-DC9D-6E48-A2BA-4CD8CFC65069}" dt="2021-03-25T09:22:50.864" v="1898" actId="20577"/>
        <pc:sldMkLst>
          <pc:docMk/>
          <pc:sldMk cId="2376412667" sldId="260"/>
        </pc:sldMkLst>
        <pc:spChg chg="mod">
          <ac:chgData name="Tomáš Plesník" userId="9fe2a9be-e34c-4e09-9488-9aa73257ef13" providerId="ADAL" clId="{D94847C6-DC9D-6E48-A2BA-4CD8CFC65069}" dt="2021-03-25T07:15:14.653" v="44"/>
          <ac:spMkLst>
            <pc:docMk/>
            <pc:sldMk cId="2376412667" sldId="260"/>
            <ac:spMk id="2" creationId="{72D871BC-79B7-8C4A-A7D9-7C444CC7D052}"/>
          </ac:spMkLst>
        </pc:spChg>
        <pc:spChg chg="mod">
          <ac:chgData name="Tomáš Plesník" userId="9fe2a9be-e34c-4e09-9488-9aa73257ef13" providerId="ADAL" clId="{D94847C6-DC9D-6E48-A2BA-4CD8CFC65069}" dt="2021-03-25T08:26:01.205" v="1244" actId="20577"/>
          <ac:spMkLst>
            <pc:docMk/>
            <pc:sldMk cId="2376412667" sldId="260"/>
            <ac:spMk id="4" creationId="{07B2A7A8-1D66-4942-AA35-DA5DAFA1BBAB}"/>
          </ac:spMkLst>
        </pc:spChg>
        <pc:spChg chg="mod">
          <ac:chgData name="Tomáš Plesník" userId="9fe2a9be-e34c-4e09-9488-9aa73257ef13" providerId="ADAL" clId="{D94847C6-DC9D-6E48-A2BA-4CD8CFC65069}" dt="2021-03-25T09:22:50.864" v="1898" actId="20577"/>
          <ac:spMkLst>
            <pc:docMk/>
            <pc:sldMk cId="2376412667" sldId="260"/>
            <ac:spMk id="5" creationId="{1463999A-69FA-DC44-9AE3-8762A4B808DF}"/>
          </ac:spMkLst>
        </pc:spChg>
      </pc:sldChg>
      <pc:sldChg chg="modSp mod">
        <pc:chgData name="Tomáš Plesník" userId="9fe2a9be-e34c-4e09-9488-9aa73257ef13" providerId="ADAL" clId="{D94847C6-DC9D-6E48-A2BA-4CD8CFC65069}" dt="2021-03-25T07:43:45.795" v="779" actId="113"/>
        <pc:sldMkLst>
          <pc:docMk/>
          <pc:sldMk cId="1685488381" sldId="261"/>
        </pc:sldMkLst>
        <pc:spChg chg="mod">
          <ac:chgData name="Tomáš Plesník" userId="9fe2a9be-e34c-4e09-9488-9aa73257ef13" providerId="ADAL" clId="{D94847C6-DC9D-6E48-A2BA-4CD8CFC65069}" dt="2021-03-25T07:15:12.501" v="43"/>
          <ac:spMkLst>
            <pc:docMk/>
            <pc:sldMk cId="1685488381" sldId="261"/>
            <ac:spMk id="2" creationId="{D2F0F0C5-8E62-8245-A48F-7493ABB759C9}"/>
          </ac:spMkLst>
        </pc:spChg>
        <pc:spChg chg="mod">
          <ac:chgData name="Tomáš Plesník" userId="9fe2a9be-e34c-4e09-9488-9aa73257ef13" providerId="ADAL" clId="{D94847C6-DC9D-6E48-A2BA-4CD8CFC65069}" dt="2021-03-25T07:35:23.946" v="481" actId="20577"/>
          <ac:spMkLst>
            <pc:docMk/>
            <pc:sldMk cId="1685488381" sldId="261"/>
            <ac:spMk id="4" creationId="{23EA4BC6-59DF-6247-9F98-FA1323BD9255}"/>
          </ac:spMkLst>
        </pc:spChg>
        <pc:spChg chg="mod">
          <ac:chgData name="Tomáš Plesník" userId="9fe2a9be-e34c-4e09-9488-9aa73257ef13" providerId="ADAL" clId="{D94847C6-DC9D-6E48-A2BA-4CD8CFC65069}" dt="2021-03-25T07:43:45.795" v="779" actId="113"/>
          <ac:spMkLst>
            <pc:docMk/>
            <pc:sldMk cId="1685488381" sldId="261"/>
            <ac:spMk id="5" creationId="{D6D1F302-AC16-B944-BEB7-B41A68BC520D}"/>
          </ac:spMkLst>
        </pc:spChg>
      </pc:sldChg>
      <pc:sldChg chg="modSp new mod">
        <pc:chgData name="Tomáš Plesník" userId="9fe2a9be-e34c-4e09-9488-9aa73257ef13" providerId="ADAL" clId="{D94847C6-DC9D-6E48-A2BA-4CD8CFC65069}" dt="2021-03-25T08:30:42.398" v="1329" actId="255"/>
        <pc:sldMkLst>
          <pc:docMk/>
          <pc:sldMk cId="1642039564" sldId="262"/>
        </pc:sldMkLst>
        <pc:spChg chg="mod">
          <ac:chgData name="Tomáš Plesník" userId="9fe2a9be-e34c-4e09-9488-9aa73257ef13" providerId="ADAL" clId="{D94847C6-DC9D-6E48-A2BA-4CD8CFC65069}" dt="2021-03-25T07:44:47.772" v="803" actId="20577"/>
          <ac:spMkLst>
            <pc:docMk/>
            <pc:sldMk cId="1642039564" sldId="262"/>
            <ac:spMk id="4" creationId="{CEF4965D-1050-CA42-A399-C677462F56B3}"/>
          </ac:spMkLst>
        </pc:spChg>
        <pc:spChg chg="mod">
          <ac:chgData name="Tomáš Plesník" userId="9fe2a9be-e34c-4e09-9488-9aa73257ef13" providerId="ADAL" clId="{D94847C6-DC9D-6E48-A2BA-4CD8CFC65069}" dt="2021-03-25T08:30:42.398" v="1329" actId="255"/>
          <ac:spMkLst>
            <pc:docMk/>
            <pc:sldMk cId="1642039564" sldId="262"/>
            <ac:spMk id="5" creationId="{5C605596-086A-604C-97FC-046F17819BE0}"/>
          </ac:spMkLst>
        </pc:spChg>
      </pc:sldChg>
      <pc:sldChg chg="modSp new mod">
        <pc:chgData name="Tomáš Plesník" userId="9fe2a9be-e34c-4e09-9488-9aa73257ef13" providerId="ADAL" clId="{D94847C6-DC9D-6E48-A2BA-4CD8CFC65069}" dt="2021-03-25T08:32:42.089" v="1334" actId="20577"/>
        <pc:sldMkLst>
          <pc:docMk/>
          <pc:sldMk cId="3975428440" sldId="263"/>
        </pc:sldMkLst>
        <pc:spChg chg="mod">
          <ac:chgData name="Tomáš Plesník" userId="9fe2a9be-e34c-4e09-9488-9aa73257ef13" providerId="ADAL" clId="{D94847C6-DC9D-6E48-A2BA-4CD8CFC65069}" dt="2021-03-25T08:21:00.627" v="1127" actId="20577"/>
          <ac:spMkLst>
            <pc:docMk/>
            <pc:sldMk cId="3975428440" sldId="263"/>
            <ac:spMk id="4" creationId="{3B2BA0E0-8F6F-9A4D-BA1B-E852A30B03D2}"/>
          </ac:spMkLst>
        </pc:spChg>
        <pc:spChg chg="mod">
          <ac:chgData name="Tomáš Plesník" userId="9fe2a9be-e34c-4e09-9488-9aa73257ef13" providerId="ADAL" clId="{D94847C6-DC9D-6E48-A2BA-4CD8CFC65069}" dt="2021-03-25T08:32:42.089" v="1334" actId="20577"/>
          <ac:spMkLst>
            <pc:docMk/>
            <pc:sldMk cId="3975428440" sldId="263"/>
            <ac:spMk id="5" creationId="{C79E5332-3DF0-B549-A1CE-E64F2D51BA33}"/>
          </ac:spMkLst>
        </pc:spChg>
      </pc:sldChg>
      <pc:sldChg chg="modSp new mod">
        <pc:chgData name="Tomáš Plesník" userId="9fe2a9be-e34c-4e09-9488-9aa73257ef13" providerId="ADAL" clId="{D94847C6-DC9D-6E48-A2BA-4CD8CFC65069}" dt="2021-03-25T09:23:05.027" v="1906" actId="20577"/>
        <pc:sldMkLst>
          <pc:docMk/>
          <pc:sldMk cId="3428135969" sldId="264"/>
        </pc:sldMkLst>
        <pc:spChg chg="mod">
          <ac:chgData name="Tomáš Plesník" userId="9fe2a9be-e34c-4e09-9488-9aa73257ef13" providerId="ADAL" clId="{D94847C6-DC9D-6E48-A2BA-4CD8CFC65069}" dt="2021-03-25T09:23:05.027" v="1906" actId="20577"/>
          <ac:spMkLst>
            <pc:docMk/>
            <pc:sldMk cId="3428135969" sldId="264"/>
            <ac:spMk id="4" creationId="{E53945A9-C6C2-1644-B6E5-EEC1902348C9}"/>
          </ac:spMkLst>
        </pc:spChg>
        <pc:spChg chg="mod">
          <ac:chgData name="Tomáš Plesník" userId="9fe2a9be-e34c-4e09-9488-9aa73257ef13" providerId="ADAL" clId="{D94847C6-DC9D-6E48-A2BA-4CD8CFC65069}" dt="2021-03-25T08:29:16.658" v="1326" actId="113"/>
          <ac:spMkLst>
            <pc:docMk/>
            <pc:sldMk cId="3428135969" sldId="264"/>
            <ac:spMk id="5" creationId="{37AF062F-9F35-A644-86DB-B11D13F4DAEC}"/>
          </ac:spMkLst>
        </pc:spChg>
      </pc:sldChg>
      <pc:sldChg chg="modSp new mod">
        <pc:chgData name="Tomáš Plesník" userId="9fe2a9be-e34c-4e09-9488-9aa73257ef13" providerId="ADAL" clId="{D94847C6-DC9D-6E48-A2BA-4CD8CFC65069}" dt="2021-03-25T09:22:13.186" v="1879" actId="113"/>
        <pc:sldMkLst>
          <pc:docMk/>
          <pc:sldMk cId="2110935816" sldId="265"/>
        </pc:sldMkLst>
        <pc:spChg chg="mod">
          <ac:chgData name="Tomáš Plesník" userId="9fe2a9be-e34c-4e09-9488-9aa73257ef13" providerId="ADAL" clId="{D94847C6-DC9D-6E48-A2BA-4CD8CFC65069}" dt="2021-03-25T08:59:35.582" v="1781" actId="20577"/>
          <ac:spMkLst>
            <pc:docMk/>
            <pc:sldMk cId="2110935816" sldId="265"/>
            <ac:spMk id="4" creationId="{F8A00289-3C41-BD4D-B41F-7CE4E2E036EE}"/>
          </ac:spMkLst>
        </pc:spChg>
        <pc:spChg chg="mod">
          <ac:chgData name="Tomáš Plesník" userId="9fe2a9be-e34c-4e09-9488-9aa73257ef13" providerId="ADAL" clId="{D94847C6-DC9D-6E48-A2BA-4CD8CFC65069}" dt="2021-03-25T09:22:13.186" v="1879" actId="113"/>
          <ac:spMkLst>
            <pc:docMk/>
            <pc:sldMk cId="2110935816" sldId="265"/>
            <ac:spMk id="5" creationId="{932B3312-C203-7C42-937C-EBA31680EC3D}"/>
          </ac:spMkLst>
        </pc:spChg>
      </pc:sldChg>
    </pc:docChg>
  </pc:docChgLst>
  <pc:docChgLst>
    <pc:chgData name="Martin Laštovička" userId="f40e2c78-d2a1-4e05-b0dd-6a4a8c345856" providerId="ADAL" clId="{DF249BCC-BC94-4D01-90A2-1BB360C1AAE4}"/>
    <pc:docChg chg="undo redo custSel addSld delSld modSld">
      <pc:chgData name="Martin Laštovička" userId="f40e2c78-d2a1-4e05-b0dd-6a4a8c345856" providerId="ADAL" clId="{DF249BCC-BC94-4D01-90A2-1BB360C1AAE4}" dt="2021-09-02T10:56:22.691" v="3349" actId="20577"/>
      <pc:docMkLst>
        <pc:docMk/>
      </pc:docMkLst>
      <pc:sldChg chg="modSp mod">
        <pc:chgData name="Martin Laštovička" userId="f40e2c78-d2a1-4e05-b0dd-6a4a8c345856" providerId="ADAL" clId="{DF249BCC-BC94-4D01-90A2-1BB360C1AAE4}" dt="2021-08-26T07:50:39.583" v="2" actId="20577"/>
        <pc:sldMkLst>
          <pc:docMk/>
          <pc:sldMk cId="1445346159" sldId="256"/>
        </pc:sldMkLst>
        <pc:spChg chg="mod">
          <ac:chgData name="Martin Laštovička" userId="f40e2c78-d2a1-4e05-b0dd-6a4a8c345856" providerId="ADAL" clId="{DF249BCC-BC94-4D01-90A2-1BB360C1AAE4}" dt="2021-08-26T07:50:39.583" v="2" actId="20577"/>
          <ac:spMkLst>
            <pc:docMk/>
            <pc:sldMk cId="1445346159" sldId="256"/>
            <ac:spMk id="5" creationId="{2D6279CC-ED63-49D6-BD6A-1814510BF442}"/>
          </ac:spMkLst>
        </pc:spChg>
      </pc:sldChg>
      <pc:sldChg chg="del">
        <pc:chgData name="Martin Laštovička" userId="f40e2c78-d2a1-4e05-b0dd-6a4a8c345856" providerId="ADAL" clId="{DF249BCC-BC94-4D01-90A2-1BB360C1AAE4}" dt="2021-08-26T07:54:56.156" v="3" actId="47"/>
        <pc:sldMkLst>
          <pc:docMk/>
          <pc:sldMk cId="3266895613" sldId="258"/>
        </pc:sldMkLst>
      </pc:sldChg>
      <pc:sldChg chg="del mod modShow">
        <pc:chgData name="Martin Laštovička" userId="f40e2c78-d2a1-4e05-b0dd-6a4a8c345856" providerId="ADAL" clId="{DF249BCC-BC94-4D01-90A2-1BB360C1AAE4}" dt="2021-08-26T08:46:55.439" v="2266" actId="47"/>
        <pc:sldMkLst>
          <pc:docMk/>
          <pc:sldMk cId="6673641" sldId="259"/>
        </pc:sldMkLst>
      </pc:sldChg>
      <pc:sldChg chg="del mod modShow">
        <pc:chgData name="Martin Laštovička" userId="f40e2c78-d2a1-4e05-b0dd-6a4a8c345856" providerId="ADAL" clId="{DF249BCC-BC94-4D01-90A2-1BB360C1AAE4}" dt="2021-08-26T08:46:57.672" v="2269" actId="47"/>
        <pc:sldMkLst>
          <pc:docMk/>
          <pc:sldMk cId="2376412667" sldId="260"/>
        </pc:sldMkLst>
      </pc:sldChg>
      <pc:sldChg chg="del mod modShow">
        <pc:chgData name="Martin Laštovička" userId="f40e2c78-d2a1-4e05-b0dd-6a4a8c345856" providerId="ADAL" clId="{DF249BCC-BC94-4D01-90A2-1BB360C1AAE4}" dt="2021-08-26T08:46:56.616" v="2268" actId="47"/>
        <pc:sldMkLst>
          <pc:docMk/>
          <pc:sldMk cId="1685488381" sldId="261"/>
        </pc:sldMkLst>
      </pc:sldChg>
      <pc:sldChg chg="del mod modShow">
        <pc:chgData name="Martin Laštovička" userId="f40e2c78-d2a1-4e05-b0dd-6a4a8c345856" providerId="ADAL" clId="{DF249BCC-BC94-4D01-90A2-1BB360C1AAE4}" dt="2021-08-26T08:46:55.930" v="2267" actId="47"/>
        <pc:sldMkLst>
          <pc:docMk/>
          <pc:sldMk cId="1642039564" sldId="262"/>
        </pc:sldMkLst>
      </pc:sldChg>
      <pc:sldChg chg="del mod modShow">
        <pc:chgData name="Martin Laštovička" userId="f40e2c78-d2a1-4e05-b0dd-6a4a8c345856" providerId="ADAL" clId="{DF249BCC-BC94-4D01-90A2-1BB360C1AAE4}" dt="2021-08-26T08:46:58.173" v="2270" actId="47"/>
        <pc:sldMkLst>
          <pc:docMk/>
          <pc:sldMk cId="3975428440" sldId="263"/>
        </pc:sldMkLst>
      </pc:sldChg>
      <pc:sldChg chg="del mod modShow">
        <pc:chgData name="Martin Laštovička" userId="f40e2c78-d2a1-4e05-b0dd-6a4a8c345856" providerId="ADAL" clId="{DF249BCC-BC94-4D01-90A2-1BB360C1AAE4}" dt="2021-08-26T08:46:58.790" v="2271" actId="47"/>
        <pc:sldMkLst>
          <pc:docMk/>
          <pc:sldMk cId="3428135969" sldId="264"/>
        </pc:sldMkLst>
      </pc:sldChg>
      <pc:sldChg chg="modSp new mod">
        <pc:chgData name="Martin Laštovička" userId="f40e2c78-d2a1-4e05-b0dd-6a4a8c345856" providerId="ADAL" clId="{DF249BCC-BC94-4D01-90A2-1BB360C1AAE4}" dt="2021-08-26T11:30:59.665" v="2853" actId="113"/>
        <pc:sldMkLst>
          <pc:docMk/>
          <pc:sldMk cId="33319701" sldId="265"/>
        </pc:sldMkLst>
        <pc:spChg chg="mod">
          <ac:chgData name="Martin Laštovička" userId="f40e2c78-d2a1-4e05-b0dd-6a4a8c345856" providerId="ADAL" clId="{DF249BCC-BC94-4D01-90A2-1BB360C1AAE4}" dt="2021-08-26T07:57:23.766" v="16" actId="20577"/>
          <ac:spMkLst>
            <pc:docMk/>
            <pc:sldMk cId="33319701" sldId="265"/>
            <ac:spMk id="4" creationId="{FF77532F-A9A1-49FE-9602-6F5D9809CF5B}"/>
          </ac:spMkLst>
        </pc:spChg>
        <pc:spChg chg="mod">
          <ac:chgData name="Martin Laštovička" userId="f40e2c78-d2a1-4e05-b0dd-6a4a8c345856" providerId="ADAL" clId="{DF249BCC-BC94-4D01-90A2-1BB360C1AAE4}" dt="2021-08-26T11:30:59.665" v="2853" actId="113"/>
          <ac:spMkLst>
            <pc:docMk/>
            <pc:sldMk cId="33319701" sldId="265"/>
            <ac:spMk id="5" creationId="{B0D96B43-C8CD-4DB6-AEEC-F1AFE1460E68}"/>
          </ac:spMkLst>
        </pc:spChg>
      </pc:sldChg>
      <pc:sldChg chg="del">
        <pc:chgData name="Martin Laštovička" userId="f40e2c78-d2a1-4e05-b0dd-6a4a8c345856" providerId="ADAL" clId="{DF249BCC-BC94-4D01-90A2-1BB360C1AAE4}" dt="2021-08-26T07:55:18.812" v="4" actId="47"/>
        <pc:sldMkLst>
          <pc:docMk/>
          <pc:sldMk cId="2110935816" sldId="265"/>
        </pc:sldMkLst>
      </pc:sldChg>
      <pc:sldChg chg="addSp delSp modSp new mod modClrScheme chgLayout">
        <pc:chgData name="Martin Laštovička" userId="f40e2c78-d2a1-4e05-b0dd-6a4a8c345856" providerId="ADAL" clId="{DF249BCC-BC94-4D01-90A2-1BB360C1AAE4}" dt="2021-09-02T10:47:34.722" v="3106" actId="403"/>
        <pc:sldMkLst>
          <pc:docMk/>
          <pc:sldMk cId="4278122990" sldId="266"/>
        </pc:sldMkLst>
        <pc:spChg chg="mod ord">
          <ac:chgData name="Martin Laštovička" userId="f40e2c78-d2a1-4e05-b0dd-6a4a8c345856" providerId="ADAL" clId="{DF249BCC-BC94-4D01-90A2-1BB360C1AAE4}" dt="2021-09-02T10:46:58.726" v="3090" actId="700"/>
          <ac:spMkLst>
            <pc:docMk/>
            <pc:sldMk cId="4278122990" sldId="266"/>
            <ac:spMk id="2" creationId="{DEE05B26-05EE-440A-A6AD-C0802F194704}"/>
          </ac:spMkLst>
        </pc:spChg>
        <pc:spChg chg="mod ord">
          <ac:chgData name="Martin Laštovička" userId="f40e2c78-d2a1-4e05-b0dd-6a4a8c345856" providerId="ADAL" clId="{DF249BCC-BC94-4D01-90A2-1BB360C1AAE4}" dt="2021-09-02T10:46:58.726" v="3090" actId="700"/>
          <ac:spMkLst>
            <pc:docMk/>
            <pc:sldMk cId="4278122990" sldId="266"/>
            <ac:spMk id="3" creationId="{91C96DC9-656F-4BD4-B44E-14F259E3F539}"/>
          </ac:spMkLst>
        </pc:spChg>
        <pc:spChg chg="mod ord">
          <ac:chgData name="Martin Laštovička" userId="f40e2c78-d2a1-4e05-b0dd-6a4a8c345856" providerId="ADAL" clId="{DF249BCC-BC94-4D01-90A2-1BB360C1AAE4}" dt="2021-09-02T10:46:58.726" v="3090" actId="700"/>
          <ac:spMkLst>
            <pc:docMk/>
            <pc:sldMk cId="4278122990" sldId="266"/>
            <ac:spMk id="4" creationId="{B4EB796F-1AD0-466B-8E37-31A09B417F95}"/>
          </ac:spMkLst>
        </pc:spChg>
        <pc:spChg chg="del mod ord">
          <ac:chgData name="Martin Laštovička" userId="f40e2c78-d2a1-4e05-b0dd-6a4a8c345856" providerId="ADAL" clId="{DF249BCC-BC94-4D01-90A2-1BB360C1AAE4}" dt="2021-08-26T08:01:04.293" v="347" actId="700"/>
          <ac:spMkLst>
            <pc:docMk/>
            <pc:sldMk cId="4278122990" sldId="266"/>
            <ac:spMk id="5" creationId="{FF80399C-C8CA-4D46-94B9-8C80353E526F}"/>
          </ac:spMkLst>
        </pc:spChg>
        <pc:spChg chg="add del mod ord">
          <ac:chgData name="Martin Laštovička" userId="f40e2c78-d2a1-4e05-b0dd-6a4a8c345856" providerId="ADAL" clId="{DF249BCC-BC94-4D01-90A2-1BB360C1AAE4}" dt="2021-09-02T10:47:34.722" v="3106" actId="403"/>
          <ac:spMkLst>
            <pc:docMk/>
            <pc:sldMk cId="4278122990" sldId="266"/>
            <ac:spMk id="6" creationId="{DC8FD670-0AB5-4302-8217-9D6EEEF96E13}"/>
          </ac:spMkLst>
        </pc:spChg>
        <pc:spChg chg="add del mod">
          <ac:chgData name="Martin Laštovička" userId="f40e2c78-d2a1-4e05-b0dd-6a4a8c345856" providerId="ADAL" clId="{DF249BCC-BC94-4D01-90A2-1BB360C1AAE4}" dt="2021-09-02T10:46:58.726" v="3090" actId="700"/>
          <ac:spMkLst>
            <pc:docMk/>
            <pc:sldMk cId="4278122990" sldId="266"/>
            <ac:spMk id="7" creationId="{BEA8D490-B58E-4BB7-98D1-017EDF50F3FF}"/>
          </ac:spMkLst>
        </pc:spChg>
        <pc:spChg chg="add del mod ord">
          <ac:chgData name="Martin Laštovička" userId="f40e2c78-d2a1-4e05-b0dd-6a4a8c345856" providerId="ADAL" clId="{DF249BCC-BC94-4D01-90A2-1BB360C1AAE4}" dt="2021-08-26T08:06:11.598" v="488" actId="478"/>
          <ac:spMkLst>
            <pc:docMk/>
            <pc:sldMk cId="4278122990" sldId="266"/>
            <ac:spMk id="7" creationId="{EA8B4A7A-E225-4815-B1CB-0B02721F09F7}"/>
          </ac:spMkLst>
        </pc:spChg>
        <pc:spChg chg="add del mod ord">
          <ac:chgData name="Martin Laštovička" userId="f40e2c78-d2a1-4e05-b0dd-6a4a8c345856" providerId="ADAL" clId="{DF249BCC-BC94-4D01-90A2-1BB360C1AAE4}" dt="2021-08-26T08:06:12.300" v="489" actId="478"/>
          <ac:spMkLst>
            <pc:docMk/>
            <pc:sldMk cId="4278122990" sldId="266"/>
            <ac:spMk id="8" creationId="{07811E6E-A398-44F0-A3C0-9F35080C42DB}"/>
          </ac:spMkLst>
        </pc:spChg>
        <pc:spChg chg="add del mod ord">
          <ac:chgData name="Martin Laštovička" userId="f40e2c78-d2a1-4e05-b0dd-6a4a8c345856" providerId="ADAL" clId="{DF249BCC-BC94-4D01-90A2-1BB360C1AAE4}" dt="2021-09-02T10:46:54.014" v="3088" actId="478"/>
          <ac:spMkLst>
            <pc:docMk/>
            <pc:sldMk cId="4278122990" sldId="266"/>
            <ac:spMk id="9" creationId="{218CC63E-1FAA-43BA-85BA-F46B8A13F94A}"/>
          </ac:spMkLst>
        </pc:spChg>
        <pc:graphicFrameChg chg="add del mod">
          <ac:chgData name="Martin Laštovička" userId="f40e2c78-d2a1-4e05-b0dd-6a4a8c345856" providerId="ADAL" clId="{DF249BCC-BC94-4D01-90A2-1BB360C1AAE4}" dt="2021-08-26T08:01:10.594" v="349"/>
          <ac:graphicFrameMkLst>
            <pc:docMk/>
            <pc:sldMk cId="4278122990" sldId="266"/>
            <ac:graphicFrameMk id="10" creationId="{D445AE58-25AB-40D8-8046-61C661420E0B}"/>
          </ac:graphicFrameMkLst>
        </pc:graphicFrameChg>
      </pc:sldChg>
      <pc:sldChg chg="modSp new mod">
        <pc:chgData name="Martin Laštovička" userId="f40e2c78-d2a1-4e05-b0dd-6a4a8c345856" providerId="ADAL" clId="{DF249BCC-BC94-4D01-90A2-1BB360C1AAE4}" dt="2021-08-26T11:29:04.066" v="2837" actId="113"/>
        <pc:sldMkLst>
          <pc:docMk/>
          <pc:sldMk cId="693133665" sldId="267"/>
        </pc:sldMkLst>
        <pc:spChg chg="mod">
          <ac:chgData name="Martin Laštovička" userId="f40e2c78-d2a1-4e05-b0dd-6a4a8c345856" providerId="ADAL" clId="{DF249BCC-BC94-4D01-90A2-1BB360C1AAE4}" dt="2021-08-26T08:08:30.081" v="519" actId="20577"/>
          <ac:spMkLst>
            <pc:docMk/>
            <pc:sldMk cId="693133665" sldId="267"/>
            <ac:spMk id="4" creationId="{9AA60DB0-8110-46ED-9E21-91ECA001C182}"/>
          </ac:spMkLst>
        </pc:spChg>
        <pc:spChg chg="mod">
          <ac:chgData name="Martin Laštovička" userId="f40e2c78-d2a1-4e05-b0dd-6a4a8c345856" providerId="ADAL" clId="{DF249BCC-BC94-4D01-90A2-1BB360C1AAE4}" dt="2021-08-26T11:29:04.066" v="2837" actId="113"/>
          <ac:spMkLst>
            <pc:docMk/>
            <pc:sldMk cId="693133665" sldId="267"/>
            <ac:spMk id="5" creationId="{0CF7E916-AF87-4362-BBC5-D22773D94D48}"/>
          </ac:spMkLst>
        </pc:spChg>
      </pc:sldChg>
      <pc:sldChg chg="modSp new mod">
        <pc:chgData name="Martin Laštovička" userId="f40e2c78-d2a1-4e05-b0dd-6a4a8c345856" providerId="ADAL" clId="{DF249BCC-BC94-4D01-90A2-1BB360C1AAE4}" dt="2021-08-26T11:29:22.979" v="2840" actId="113"/>
        <pc:sldMkLst>
          <pc:docMk/>
          <pc:sldMk cId="589282779" sldId="268"/>
        </pc:sldMkLst>
        <pc:spChg chg="mod">
          <ac:chgData name="Martin Laštovička" userId="f40e2c78-d2a1-4e05-b0dd-6a4a8c345856" providerId="ADAL" clId="{DF249BCC-BC94-4D01-90A2-1BB360C1AAE4}" dt="2021-08-26T08:15:09.852" v="864" actId="20577"/>
          <ac:spMkLst>
            <pc:docMk/>
            <pc:sldMk cId="589282779" sldId="268"/>
            <ac:spMk id="4" creationId="{ED64213C-1FA8-4A5E-9C96-F5D5C3F0589D}"/>
          </ac:spMkLst>
        </pc:spChg>
        <pc:spChg chg="mod">
          <ac:chgData name="Martin Laštovička" userId="f40e2c78-d2a1-4e05-b0dd-6a4a8c345856" providerId="ADAL" clId="{DF249BCC-BC94-4D01-90A2-1BB360C1AAE4}" dt="2021-08-26T11:29:22.979" v="2840" actId="113"/>
          <ac:spMkLst>
            <pc:docMk/>
            <pc:sldMk cId="589282779" sldId="268"/>
            <ac:spMk id="5" creationId="{52D02100-1808-4922-B7D3-B783D3DCE8FD}"/>
          </ac:spMkLst>
        </pc:spChg>
      </pc:sldChg>
      <pc:sldChg chg="addSp delSp modSp new add del mod modClrScheme chgLayout">
        <pc:chgData name="Martin Laštovička" userId="f40e2c78-d2a1-4e05-b0dd-6a4a8c345856" providerId="ADAL" clId="{DF249BCC-BC94-4D01-90A2-1BB360C1AAE4}" dt="2021-08-26T11:32:59.728" v="2868" actId="20577"/>
        <pc:sldMkLst>
          <pc:docMk/>
          <pc:sldMk cId="3293963740" sldId="269"/>
        </pc:sldMkLst>
        <pc:spChg chg="mod ord">
          <ac:chgData name="Martin Laštovička" userId="f40e2c78-d2a1-4e05-b0dd-6a4a8c345856" providerId="ADAL" clId="{DF249BCC-BC94-4D01-90A2-1BB360C1AAE4}" dt="2021-08-26T08:21:43.350" v="1233" actId="700"/>
          <ac:spMkLst>
            <pc:docMk/>
            <pc:sldMk cId="3293963740" sldId="269"/>
            <ac:spMk id="2" creationId="{C2AA25C4-0819-4FD1-A596-695BB688759B}"/>
          </ac:spMkLst>
        </pc:spChg>
        <pc:spChg chg="mod ord">
          <ac:chgData name="Martin Laštovička" userId="f40e2c78-d2a1-4e05-b0dd-6a4a8c345856" providerId="ADAL" clId="{DF249BCC-BC94-4D01-90A2-1BB360C1AAE4}" dt="2021-08-26T08:21:43.350" v="1233" actId="700"/>
          <ac:spMkLst>
            <pc:docMk/>
            <pc:sldMk cId="3293963740" sldId="269"/>
            <ac:spMk id="3" creationId="{3AD32760-AF41-46DD-B92C-9B2455CE3CAF}"/>
          </ac:spMkLst>
        </pc:spChg>
        <pc:spChg chg="add del mod ord">
          <ac:chgData name="Martin Laštovička" userId="f40e2c78-d2a1-4e05-b0dd-6a4a8c345856" providerId="ADAL" clId="{DF249BCC-BC94-4D01-90A2-1BB360C1AAE4}" dt="2021-08-26T08:21:43.350" v="1233" actId="700"/>
          <ac:spMkLst>
            <pc:docMk/>
            <pc:sldMk cId="3293963740" sldId="269"/>
            <ac:spMk id="4" creationId="{5E1229A4-CB3B-4EF1-BB8F-D2EC99AAB2CB}"/>
          </ac:spMkLst>
        </pc:spChg>
        <pc:spChg chg="del">
          <ac:chgData name="Martin Laštovička" userId="f40e2c78-d2a1-4e05-b0dd-6a4a8c345856" providerId="ADAL" clId="{DF249BCC-BC94-4D01-90A2-1BB360C1AAE4}" dt="2021-08-26T08:19:06.632" v="1174"/>
          <ac:spMkLst>
            <pc:docMk/>
            <pc:sldMk cId="3293963740" sldId="269"/>
            <ac:spMk id="5" creationId="{D183D081-823E-4931-BC7F-187B0E851048}"/>
          </ac:spMkLst>
        </pc:spChg>
        <pc:spChg chg="add del mod">
          <ac:chgData name="Martin Laštovička" userId="f40e2c78-d2a1-4e05-b0dd-6a4a8c345856" providerId="ADAL" clId="{DF249BCC-BC94-4D01-90A2-1BB360C1AAE4}" dt="2021-08-26T08:19:33.624" v="1180" actId="3680"/>
          <ac:spMkLst>
            <pc:docMk/>
            <pc:sldMk cId="3293963740" sldId="269"/>
            <ac:spMk id="8" creationId="{BCDCA483-4AE7-47FC-809B-9C1195DB6D48}"/>
          </ac:spMkLst>
        </pc:spChg>
        <pc:spChg chg="add mod ord">
          <ac:chgData name="Martin Laštovička" userId="f40e2c78-d2a1-4e05-b0dd-6a4a8c345856" providerId="ADAL" clId="{DF249BCC-BC94-4D01-90A2-1BB360C1AAE4}" dt="2021-08-26T08:23:24" v="1446" actId="20577"/>
          <ac:spMkLst>
            <pc:docMk/>
            <pc:sldMk cId="3293963740" sldId="269"/>
            <ac:spMk id="10" creationId="{B0461CEE-75D2-4130-A585-00929E6DFDA6}"/>
          </ac:spMkLst>
        </pc:spChg>
        <pc:spChg chg="add del mod">
          <ac:chgData name="Martin Laštovička" userId="f40e2c78-d2a1-4e05-b0dd-6a4a8c345856" providerId="ADAL" clId="{DF249BCC-BC94-4D01-90A2-1BB360C1AAE4}" dt="2021-08-26T08:19:12.739" v="1176" actId="26606"/>
          <ac:spMkLst>
            <pc:docMk/>
            <pc:sldMk cId="3293963740" sldId="269"/>
            <ac:spMk id="11" creationId="{CBBFE9A7-379F-4B59-80EF-53B2F58E279B}"/>
          </ac:spMkLst>
        </pc:spChg>
        <pc:spChg chg="add del mod ord">
          <ac:chgData name="Martin Laštovička" userId="f40e2c78-d2a1-4e05-b0dd-6a4a8c345856" providerId="ADAL" clId="{DF249BCC-BC94-4D01-90A2-1BB360C1AAE4}" dt="2021-08-26T08:21:52.088" v="1234" actId="478"/>
          <ac:spMkLst>
            <pc:docMk/>
            <pc:sldMk cId="3293963740" sldId="269"/>
            <ac:spMk id="12" creationId="{A3606498-2250-4DF2-B6FF-5C05B85B0F92}"/>
          </ac:spMkLst>
        </pc:spChg>
        <pc:spChg chg="add del mod">
          <ac:chgData name="Martin Laštovička" userId="f40e2c78-d2a1-4e05-b0dd-6a4a8c345856" providerId="ADAL" clId="{DF249BCC-BC94-4D01-90A2-1BB360C1AAE4}" dt="2021-08-26T08:19:12.739" v="1176" actId="26606"/>
          <ac:spMkLst>
            <pc:docMk/>
            <pc:sldMk cId="3293963740" sldId="269"/>
            <ac:spMk id="13" creationId="{020CD172-D800-4021-AE84-76CE3B29B112}"/>
          </ac:spMkLst>
        </pc:spChg>
        <pc:spChg chg="add mod ord">
          <ac:chgData name="Martin Laštovička" userId="f40e2c78-d2a1-4e05-b0dd-6a4a8c345856" providerId="ADAL" clId="{DF249BCC-BC94-4D01-90A2-1BB360C1AAE4}" dt="2021-08-26T11:32:59.728" v="2868" actId="20577"/>
          <ac:spMkLst>
            <pc:docMk/>
            <pc:sldMk cId="3293963740" sldId="269"/>
            <ac:spMk id="14" creationId="{90C9DA41-CA4A-461D-9A6D-5E839B93DF36}"/>
          </ac:spMkLst>
        </pc:spChg>
        <pc:spChg chg="add del mod">
          <ac:chgData name="Martin Laštovička" userId="f40e2c78-d2a1-4e05-b0dd-6a4a8c345856" providerId="ADAL" clId="{DF249BCC-BC94-4D01-90A2-1BB360C1AAE4}" dt="2021-08-26T08:19:12.739" v="1176" actId="26606"/>
          <ac:spMkLst>
            <pc:docMk/>
            <pc:sldMk cId="3293963740" sldId="269"/>
            <ac:spMk id="15" creationId="{4B4CE899-6B01-42C5-9AB3-20B7E2358D3F}"/>
          </ac:spMkLst>
        </pc:spChg>
        <pc:graphicFrameChg chg="add del mod">
          <ac:chgData name="Martin Laštovička" userId="f40e2c78-d2a1-4e05-b0dd-6a4a8c345856" providerId="ADAL" clId="{DF249BCC-BC94-4D01-90A2-1BB360C1AAE4}" dt="2021-08-26T08:19:20.341" v="1179" actId="478"/>
          <ac:graphicFrameMkLst>
            <pc:docMk/>
            <pc:sldMk cId="3293963740" sldId="269"/>
            <ac:graphicFrameMk id="6" creationId="{A079E833-CC09-481B-B497-05165AFF97FF}"/>
          </ac:graphicFrameMkLst>
        </pc:graphicFrameChg>
        <pc:graphicFrameChg chg="add mod ord modGraphic">
          <ac:chgData name="Martin Laštovička" userId="f40e2c78-d2a1-4e05-b0dd-6a4a8c345856" providerId="ADAL" clId="{DF249BCC-BC94-4D01-90A2-1BB360C1AAE4}" dt="2021-08-26T08:33:05.827" v="2013" actId="20577"/>
          <ac:graphicFrameMkLst>
            <pc:docMk/>
            <pc:sldMk cId="3293963740" sldId="269"/>
            <ac:graphicFrameMk id="9" creationId="{46074E76-55B2-425D-A441-26186E487C1A}"/>
          </ac:graphicFrameMkLst>
        </pc:graphicFrameChg>
      </pc:sldChg>
      <pc:sldChg chg="addSp delSp modSp new mod modClrScheme chgLayout">
        <pc:chgData name="Martin Laštovička" userId="f40e2c78-d2a1-4e05-b0dd-6a4a8c345856" providerId="ADAL" clId="{DF249BCC-BC94-4D01-90A2-1BB360C1AAE4}" dt="2021-08-26T11:28:28.670" v="2824" actId="113"/>
        <pc:sldMkLst>
          <pc:docMk/>
          <pc:sldMk cId="64597985" sldId="270"/>
        </pc:sldMkLst>
        <pc:spChg chg="mod ord">
          <ac:chgData name="Martin Laštovička" userId="f40e2c78-d2a1-4e05-b0dd-6a4a8c345856" providerId="ADAL" clId="{DF249BCC-BC94-4D01-90A2-1BB360C1AAE4}" dt="2021-08-26T08:28:51.138" v="1818" actId="700"/>
          <ac:spMkLst>
            <pc:docMk/>
            <pc:sldMk cId="64597985" sldId="270"/>
            <ac:spMk id="2" creationId="{A6BEDFD2-FDFC-4723-8C34-07B19BF21A0B}"/>
          </ac:spMkLst>
        </pc:spChg>
        <pc:spChg chg="mod ord">
          <ac:chgData name="Martin Laštovička" userId="f40e2c78-d2a1-4e05-b0dd-6a4a8c345856" providerId="ADAL" clId="{DF249BCC-BC94-4D01-90A2-1BB360C1AAE4}" dt="2021-08-26T08:28:51.138" v="1818" actId="700"/>
          <ac:spMkLst>
            <pc:docMk/>
            <pc:sldMk cId="64597985" sldId="270"/>
            <ac:spMk id="3" creationId="{C807C028-E867-4A83-AD2A-FE4A57262969}"/>
          </ac:spMkLst>
        </pc:spChg>
        <pc:spChg chg="del">
          <ac:chgData name="Martin Laštovička" userId="f40e2c78-d2a1-4e05-b0dd-6a4a8c345856" providerId="ADAL" clId="{DF249BCC-BC94-4D01-90A2-1BB360C1AAE4}" dt="2021-08-26T08:28:51.138" v="1818" actId="700"/>
          <ac:spMkLst>
            <pc:docMk/>
            <pc:sldMk cId="64597985" sldId="270"/>
            <ac:spMk id="4" creationId="{06123D94-73EA-431F-B4CC-522BE1041F35}"/>
          </ac:spMkLst>
        </pc:spChg>
        <pc:spChg chg="del mod ord">
          <ac:chgData name="Martin Laštovička" userId="f40e2c78-d2a1-4e05-b0dd-6a4a8c345856" providerId="ADAL" clId="{DF249BCC-BC94-4D01-90A2-1BB360C1AAE4}" dt="2021-08-26T08:28:51.138" v="1818" actId="700"/>
          <ac:spMkLst>
            <pc:docMk/>
            <pc:sldMk cId="64597985" sldId="270"/>
            <ac:spMk id="5" creationId="{520DD7BE-3C16-4BE0-9F97-AB02E10C28B9}"/>
          </ac:spMkLst>
        </pc:spChg>
        <pc:spChg chg="del">
          <ac:chgData name="Martin Laštovička" userId="f40e2c78-d2a1-4e05-b0dd-6a4a8c345856" providerId="ADAL" clId="{DF249BCC-BC94-4D01-90A2-1BB360C1AAE4}" dt="2021-08-26T08:28:51.138" v="1818" actId="700"/>
          <ac:spMkLst>
            <pc:docMk/>
            <pc:sldMk cId="64597985" sldId="270"/>
            <ac:spMk id="6" creationId="{FB8F7D64-792C-4B9D-94DC-0D65A221776E}"/>
          </ac:spMkLst>
        </pc:spChg>
        <pc:spChg chg="del mod ord">
          <ac:chgData name="Martin Laštovička" userId="f40e2c78-d2a1-4e05-b0dd-6a4a8c345856" providerId="ADAL" clId="{DF249BCC-BC94-4D01-90A2-1BB360C1AAE4}" dt="2021-08-26T08:28:51.138" v="1818" actId="700"/>
          <ac:spMkLst>
            <pc:docMk/>
            <pc:sldMk cId="64597985" sldId="270"/>
            <ac:spMk id="7" creationId="{586AA47F-43A1-420F-8DC0-6D0EC597761F}"/>
          </ac:spMkLst>
        </pc:spChg>
        <pc:spChg chg="del">
          <ac:chgData name="Martin Laštovička" userId="f40e2c78-d2a1-4e05-b0dd-6a4a8c345856" providerId="ADAL" clId="{DF249BCC-BC94-4D01-90A2-1BB360C1AAE4}" dt="2021-08-26T08:28:51.138" v="1818" actId="700"/>
          <ac:spMkLst>
            <pc:docMk/>
            <pc:sldMk cId="64597985" sldId="270"/>
            <ac:spMk id="8" creationId="{EDB6B6EF-E10A-49A7-AC3F-38C28E04E2F4}"/>
          </ac:spMkLst>
        </pc:spChg>
        <pc:spChg chg="add mod ord">
          <ac:chgData name="Martin Laštovička" userId="f40e2c78-d2a1-4e05-b0dd-6a4a8c345856" providerId="ADAL" clId="{DF249BCC-BC94-4D01-90A2-1BB360C1AAE4}" dt="2021-08-26T08:29:03.838" v="1838" actId="20577"/>
          <ac:spMkLst>
            <pc:docMk/>
            <pc:sldMk cId="64597985" sldId="270"/>
            <ac:spMk id="9" creationId="{A984A6BA-FBE3-437E-B2C7-B65FE218031F}"/>
          </ac:spMkLst>
        </pc:spChg>
        <pc:spChg chg="add mod ord">
          <ac:chgData name="Martin Laštovička" userId="f40e2c78-d2a1-4e05-b0dd-6a4a8c345856" providerId="ADAL" clId="{DF249BCC-BC94-4D01-90A2-1BB360C1AAE4}" dt="2021-08-26T11:28:28.670" v="2824" actId="113"/>
          <ac:spMkLst>
            <pc:docMk/>
            <pc:sldMk cId="64597985" sldId="270"/>
            <ac:spMk id="10" creationId="{240990BA-7AA3-4A34-82B0-0B7B0ABCE7F6}"/>
          </ac:spMkLst>
        </pc:spChg>
      </pc:sldChg>
      <pc:sldChg chg="addSp delSp modSp new del mod modClrScheme chgLayout">
        <pc:chgData name="Martin Laštovička" userId="f40e2c78-d2a1-4e05-b0dd-6a4a8c345856" providerId="ADAL" clId="{DF249BCC-BC94-4D01-90A2-1BB360C1AAE4}" dt="2021-08-26T11:40:45.795" v="3034" actId="47"/>
        <pc:sldMkLst>
          <pc:docMk/>
          <pc:sldMk cId="1803357505" sldId="271"/>
        </pc:sldMkLst>
        <pc:spChg chg="del">
          <ac:chgData name="Martin Laštovička" userId="f40e2c78-d2a1-4e05-b0dd-6a4a8c345856" providerId="ADAL" clId="{DF249BCC-BC94-4D01-90A2-1BB360C1AAE4}" dt="2021-08-26T08:35:23.052" v="2066" actId="700"/>
          <ac:spMkLst>
            <pc:docMk/>
            <pc:sldMk cId="1803357505" sldId="271"/>
            <ac:spMk id="2" creationId="{3C5E24A0-54F3-45E1-93CA-2263DFE186C2}"/>
          </ac:spMkLst>
        </pc:spChg>
        <pc:spChg chg="mod ord">
          <ac:chgData name="Martin Laštovička" userId="f40e2c78-d2a1-4e05-b0dd-6a4a8c345856" providerId="ADAL" clId="{DF249BCC-BC94-4D01-90A2-1BB360C1AAE4}" dt="2021-08-26T08:35:30.082" v="2067" actId="700"/>
          <ac:spMkLst>
            <pc:docMk/>
            <pc:sldMk cId="1803357505" sldId="271"/>
            <ac:spMk id="3" creationId="{E71C507B-730E-46C3-8191-BC0A191FBB6B}"/>
          </ac:spMkLst>
        </pc:spChg>
        <pc:spChg chg="mod ord">
          <ac:chgData name="Martin Laštovička" userId="f40e2c78-d2a1-4e05-b0dd-6a4a8c345856" providerId="ADAL" clId="{DF249BCC-BC94-4D01-90A2-1BB360C1AAE4}" dt="2021-08-26T08:35:30.082" v="2067" actId="700"/>
          <ac:spMkLst>
            <pc:docMk/>
            <pc:sldMk cId="1803357505" sldId="271"/>
            <ac:spMk id="4" creationId="{AB22BB41-6F7A-444B-B5ED-FB8F67F87423}"/>
          </ac:spMkLst>
        </pc:spChg>
        <pc:spChg chg="del mod ord">
          <ac:chgData name="Martin Laštovička" userId="f40e2c78-d2a1-4e05-b0dd-6a4a8c345856" providerId="ADAL" clId="{DF249BCC-BC94-4D01-90A2-1BB360C1AAE4}" dt="2021-08-26T08:35:23.052" v="2066" actId="700"/>
          <ac:spMkLst>
            <pc:docMk/>
            <pc:sldMk cId="1803357505" sldId="271"/>
            <ac:spMk id="5" creationId="{116C696A-879B-42B6-BF83-754AA357EC47}"/>
          </ac:spMkLst>
        </pc:spChg>
        <pc:spChg chg="del mod ord">
          <ac:chgData name="Martin Laštovička" userId="f40e2c78-d2a1-4e05-b0dd-6a4a8c345856" providerId="ADAL" clId="{DF249BCC-BC94-4D01-90A2-1BB360C1AAE4}" dt="2021-08-26T08:35:23.052" v="2066" actId="700"/>
          <ac:spMkLst>
            <pc:docMk/>
            <pc:sldMk cId="1803357505" sldId="271"/>
            <ac:spMk id="6" creationId="{D62D1591-CD50-41C2-AA21-273BB3BD45BB}"/>
          </ac:spMkLst>
        </pc:spChg>
        <pc:spChg chg="del">
          <ac:chgData name="Martin Laštovička" userId="f40e2c78-d2a1-4e05-b0dd-6a4a8c345856" providerId="ADAL" clId="{DF249BCC-BC94-4D01-90A2-1BB360C1AAE4}" dt="2021-08-26T08:35:23.052" v="2066" actId="700"/>
          <ac:spMkLst>
            <pc:docMk/>
            <pc:sldMk cId="1803357505" sldId="271"/>
            <ac:spMk id="7" creationId="{482BD84D-9D47-44F3-AB77-F4B80C59D2A0}"/>
          </ac:spMkLst>
        </pc:spChg>
        <pc:spChg chg="add del mod ord">
          <ac:chgData name="Martin Laštovička" userId="f40e2c78-d2a1-4e05-b0dd-6a4a8c345856" providerId="ADAL" clId="{DF249BCC-BC94-4D01-90A2-1BB360C1AAE4}" dt="2021-08-26T08:35:30.082" v="2067" actId="700"/>
          <ac:spMkLst>
            <pc:docMk/>
            <pc:sldMk cId="1803357505" sldId="271"/>
            <ac:spMk id="8" creationId="{F35CBDD0-434D-4C7C-AE3B-560B84A5ADB4}"/>
          </ac:spMkLst>
        </pc:spChg>
        <pc:spChg chg="add del mod ord">
          <ac:chgData name="Martin Laštovička" userId="f40e2c78-d2a1-4e05-b0dd-6a4a8c345856" providerId="ADAL" clId="{DF249BCC-BC94-4D01-90A2-1BB360C1AAE4}" dt="2021-08-26T08:35:30.082" v="2067" actId="700"/>
          <ac:spMkLst>
            <pc:docMk/>
            <pc:sldMk cId="1803357505" sldId="271"/>
            <ac:spMk id="9" creationId="{DEA53850-90F6-463F-ACA0-04A21D778B89}"/>
          </ac:spMkLst>
        </pc:spChg>
        <pc:spChg chg="add mod ord">
          <ac:chgData name="Martin Laštovička" userId="f40e2c78-d2a1-4e05-b0dd-6a4a8c345856" providerId="ADAL" clId="{DF249BCC-BC94-4D01-90A2-1BB360C1AAE4}" dt="2021-08-26T08:35:49.649" v="2098" actId="20577"/>
          <ac:spMkLst>
            <pc:docMk/>
            <pc:sldMk cId="1803357505" sldId="271"/>
            <ac:spMk id="10" creationId="{C0A971C9-1984-43C9-81A5-93001347D9F7}"/>
          </ac:spMkLst>
        </pc:spChg>
        <pc:spChg chg="add del mod ord">
          <ac:chgData name="Martin Laštovička" userId="f40e2c78-d2a1-4e05-b0dd-6a4a8c345856" providerId="ADAL" clId="{DF249BCC-BC94-4D01-90A2-1BB360C1AAE4}" dt="2021-08-26T08:35:31.896" v="2068" actId="478"/>
          <ac:spMkLst>
            <pc:docMk/>
            <pc:sldMk cId="1803357505" sldId="271"/>
            <ac:spMk id="11" creationId="{AA632063-5B77-41D3-8C9F-1EDFABECD5C3}"/>
          </ac:spMkLst>
        </pc:spChg>
      </pc:sldChg>
      <pc:sldChg chg="addSp delSp modSp new mod">
        <pc:chgData name="Martin Laštovička" userId="f40e2c78-d2a1-4e05-b0dd-6a4a8c345856" providerId="ADAL" clId="{DF249BCC-BC94-4D01-90A2-1BB360C1AAE4}" dt="2021-08-26T11:30:12.693" v="2847" actId="113"/>
        <pc:sldMkLst>
          <pc:docMk/>
          <pc:sldMk cId="1971694926" sldId="272"/>
        </pc:sldMkLst>
        <pc:spChg chg="mod">
          <ac:chgData name="Martin Laštovička" userId="f40e2c78-d2a1-4e05-b0dd-6a4a8c345856" providerId="ADAL" clId="{DF249BCC-BC94-4D01-90A2-1BB360C1AAE4}" dt="2021-08-26T08:36:19.458" v="2105" actId="404"/>
          <ac:spMkLst>
            <pc:docMk/>
            <pc:sldMk cId="1971694926" sldId="272"/>
            <ac:spMk id="4" creationId="{C8F6A9D1-3034-445E-81DE-12F34027EA63}"/>
          </ac:spMkLst>
        </pc:spChg>
        <pc:spChg chg="mod">
          <ac:chgData name="Martin Laštovička" userId="f40e2c78-d2a1-4e05-b0dd-6a4a8c345856" providerId="ADAL" clId="{DF249BCC-BC94-4D01-90A2-1BB360C1AAE4}" dt="2021-08-26T11:30:12.693" v="2847" actId="113"/>
          <ac:spMkLst>
            <pc:docMk/>
            <pc:sldMk cId="1971694926" sldId="272"/>
            <ac:spMk id="5" creationId="{D75C67F2-6352-4731-82C2-B0E08FFEC0F0}"/>
          </ac:spMkLst>
        </pc:spChg>
        <pc:spChg chg="add del mod">
          <ac:chgData name="Martin Laštovička" userId="f40e2c78-d2a1-4e05-b0dd-6a4a8c345856" providerId="ADAL" clId="{DF249BCC-BC94-4D01-90A2-1BB360C1AAE4}" dt="2021-08-26T08:40:29.017" v="2259"/>
          <ac:spMkLst>
            <pc:docMk/>
            <pc:sldMk cId="1971694926" sldId="272"/>
            <ac:spMk id="6" creationId="{4F36471E-7EF6-4AD7-9A8A-07F4DBC3E6ED}"/>
          </ac:spMkLst>
        </pc:spChg>
        <pc:spChg chg="add mod">
          <ac:chgData name="Martin Laštovička" userId="f40e2c78-d2a1-4e05-b0dd-6a4a8c345856" providerId="ADAL" clId="{DF249BCC-BC94-4D01-90A2-1BB360C1AAE4}" dt="2021-08-26T08:50:36.602" v="2290" actId="14100"/>
          <ac:spMkLst>
            <pc:docMk/>
            <pc:sldMk cId="1971694926" sldId="272"/>
            <ac:spMk id="7" creationId="{D7AF155E-88D8-4778-A1D8-185F5DDB137F}"/>
          </ac:spMkLst>
        </pc:spChg>
      </pc:sldChg>
      <pc:sldChg chg="addSp modSp new mod">
        <pc:chgData name="Martin Laštovička" userId="f40e2c78-d2a1-4e05-b0dd-6a4a8c345856" providerId="ADAL" clId="{DF249BCC-BC94-4D01-90A2-1BB360C1AAE4}" dt="2021-08-26T13:12:30.997" v="3063" actId="1035"/>
        <pc:sldMkLst>
          <pc:docMk/>
          <pc:sldMk cId="3140824248" sldId="273"/>
        </pc:sldMkLst>
        <pc:spChg chg="mod">
          <ac:chgData name="Martin Laštovička" userId="f40e2c78-d2a1-4e05-b0dd-6a4a8c345856" providerId="ADAL" clId="{DF249BCC-BC94-4D01-90A2-1BB360C1AAE4}" dt="2021-08-26T08:51:38.639" v="2321" actId="20577"/>
          <ac:spMkLst>
            <pc:docMk/>
            <pc:sldMk cId="3140824248" sldId="273"/>
            <ac:spMk id="4" creationId="{E18E048D-1358-4663-901C-06AA7CCB7467}"/>
          </ac:spMkLst>
        </pc:spChg>
        <pc:spChg chg="mod">
          <ac:chgData name="Martin Laštovička" userId="f40e2c78-d2a1-4e05-b0dd-6a4a8c345856" providerId="ADAL" clId="{DF249BCC-BC94-4D01-90A2-1BB360C1AAE4}" dt="2021-08-26T11:38:58.976" v="3032" actId="404"/>
          <ac:spMkLst>
            <pc:docMk/>
            <pc:sldMk cId="3140824248" sldId="273"/>
            <ac:spMk id="5" creationId="{13634BEB-64A2-4B73-BBA8-612703299133}"/>
          </ac:spMkLst>
        </pc:spChg>
        <pc:picChg chg="add mod">
          <ac:chgData name="Martin Laštovička" userId="f40e2c78-d2a1-4e05-b0dd-6a4a8c345856" providerId="ADAL" clId="{DF249BCC-BC94-4D01-90A2-1BB360C1AAE4}" dt="2021-08-26T13:12:30.997" v="3063" actId="1035"/>
          <ac:picMkLst>
            <pc:docMk/>
            <pc:sldMk cId="3140824248" sldId="273"/>
            <ac:picMk id="7" creationId="{AD0051AF-D80B-4155-8FA8-66EB9CFB9585}"/>
          </ac:picMkLst>
        </pc:picChg>
      </pc:sldChg>
      <pc:sldChg chg="modSp new mod">
        <pc:chgData name="Martin Laštovička" userId="f40e2c78-d2a1-4e05-b0dd-6a4a8c345856" providerId="ADAL" clId="{DF249BCC-BC94-4D01-90A2-1BB360C1AAE4}" dt="2021-08-26T11:49:15.279" v="3054" actId="20577"/>
        <pc:sldMkLst>
          <pc:docMk/>
          <pc:sldMk cId="1292624259" sldId="274"/>
        </pc:sldMkLst>
        <pc:spChg chg="mod">
          <ac:chgData name="Martin Laštovička" userId="f40e2c78-d2a1-4e05-b0dd-6a4a8c345856" providerId="ADAL" clId="{DF249BCC-BC94-4D01-90A2-1BB360C1AAE4}" dt="2021-08-26T08:53:37.958" v="2371" actId="404"/>
          <ac:spMkLst>
            <pc:docMk/>
            <pc:sldMk cId="1292624259" sldId="274"/>
            <ac:spMk id="4" creationId="{593D8066-6517-45C7-8746-AA709435CDB4}"/>
          </ac:spMkLst>
        </pc:spChg>
        <pc:spChg chg="mod">
          <ac:chgData name="Martin Laštovička" userId="f40e2c78-d2a1-4e05-b0dd-6a4a8c345856" providerId="ADAL" clId="{DF249BCC-BC94-4D01-90A2-1BB360C1AAE4}" dt="2021-08-26T11:49:15.279" v="3054" actId="20577"/>
          <ac:spMkLst>
            <pc:docMk/>
            <pc:sldMk cId="1292624259" sldId="274"/>
            <ac:spMk id="5" creationId="{DE6DD925-A9EA-4D32-9D68-82365ACBC27D}"/>
          </ac:spMkLst>
        </pc:spChg>
      </pc:sldChg>
      <pc:sldChg chg="addSp delSp modSp new mod">
        <pc:chgData name="Martin Laštovička" userId="f40e2c78-d2a1-4e05-b0dd-6a4a8c345856" providerId="ADAL" clId="{DF249BCC-BC94-4D01-90A2-1BB360C1AAE4}" dt="2021-08-26T08:59:23.551" v="2404" actId="404"/>
        <pc:sldMkLst>
          <pc:docMk/>
          <pc:sldMk cId="1091994796" sldId="275"/>
        </pc:sldMkLst>
        <pc:spChg chg="mod">
          <ac:chgData name="Martin Laštovička" userId="f40e2c78-d2a1-4e05-b0dd-6a4a8c345856" providerId="ADAL" clId="{DF249BCC-BC94-4D01-90A2-1BB360C1AAE4}" dt="2021-08-26T08:54:27.522" v="2377" actId="26606"/>
          <ac:spMkLst>
            <pc:docMk/>
            <pc:sldMk cId="1091994796" sldId="275"/>
            <ac:spMk id="2" creationId="{0609ED15-6946-476C-ABDD-D7F3C75F1FC2}"/>
          </ac:spMkLst>
        </pc:spChg>
        <pc:spChg chg="mod">
          <ac:chgData name="Martin Laštovička" userId="f40e2c78-d2a1-4e05-b0dd-6a4a8c345856" providerId="ADAL" clId="{DF249BCC-BC94-4D01-90A2-1BB360C1AAE4}" dt="2021-08-26T08:54:27.522" v="2377" actId="26606"/>
          <ac:spMkLst>
            <pc:docMk/>
            <pc:sldMk cId="1091994796" sldId="275"/>
            <ac:spMk id="3" creationId="{81613164-3E4F-41B7-BCB7-295EA285BED8}"/>
          </ac:spMkLst>
        </pc:spChg>
        <pc:spChg chg="mod">
          <ac:chgData name="Martin Laštovička" userId="f40e2c78-d2a1-4e05-b0dd-6a4a8c345856" providerId="ADAL" clId="{DF249BCC-BC94-4D01-90A2-1BB360C1AAE4}" dt="2021-08-26T08:59:23.551" v="2404" actId="404"/>
          <ac:spMkLst>
            <pc:docMk/>
            <pc:sldMk cId="1091994796" sldId="275"/>
            <ac:spMk id="4" creationId="{9D46031F-B7FA-4E7B-B36C-90211DDEE526}"/>
          </ac:spMkLst>
        </pc:spChg>
        <pc:spChg chg="del">
          <ac:chgData name="Martin Laštovička" userId="f40e2c78-d2a1-4e05-b0dd-6a4a8c345856" providerId="ADAL" clId="{DF249BCC-BC94-4D01-90A2-1BB360C1AAE4}" dt="2021-08-26T08:54:20.031" v="2376"/>
          <ac:spMkLst>
            <pc:docMk/>
            <pc:sldMk cId="1091994796" sldId="275"/>
            <ac:spMk id="5" creationId="{A80EECDB-525C-4FAE-AE33-7245A6793845}"/>
          </ac:spMkLst>
        </pc:spChg>
        <pc:graphicFrameChg chg="add mod">
          <ac:chgData name="Martin Laštovička" userId="f40e2c78-d2a1-4e05-b0dd-6a4a8c345856" providerId="ADAL" clId="{DF249BCC-BC94-4D01-90A2-1BB360C1AAE4}" dt="2021-08-26T08:57:42.533" v="2390"/>
          <ac:graphicFrameMkLst>
            <pc:docMk/>
            <pc:sldMk cId="1091994796" sldId="275"/>
            <ac:graphicFrameMk id="6" creationId="{CD7DF31F-224A-47E7-951B-726B86C50B55}"/>
          </ac:graphicFrameMkLst>
        </pc:graphicFrameChg>
      </pc:sldChg>
      <pc:sldChg chg="new del">
        <pc:chgData name="Martin Laštovička" userId="f40e2c78-d2a1-4e05-b0dd-6a4a8c345856" providerId="ADAL" clId="{DF249BCC-BC94-4D01-90A2-1BB360C1AAE4}" dt="2021-08-26T13:12:21.583" v="3056" actId="47"/>
        <pc:sldMkLst>
          <pc:docMk/>
          <pc:sldMk cId="576004090" sldId="276"/>
        </pc:sldMkLst>
      </pc:sldChg>
      <pc:sldChg chg="addSp delSp modSp add mod modClrScheme chgLayout">
        <pc:chgData name="Martin Laštovička" userId="f40e2c78-d2a1-4e05-b0dd-6a4a8c345856" providerId="ADAL" clId="{DF249BCC-BC94-4D01-90A2-1BB360C1AAE4}" dt="2021-09-02T10:47:40.893" v="3108" actId="403"/>
        <pc:sldMkLst>
          <pc:docMk/>
          <pc:sldMk cId="1391090668" sldId="279"/>
        </pc:sldMkLst>
        <pc:spChg chg="mod ord">
          <ac:chgData name="Martin Laštovička" userId="f40e2c78-d2a1-4e05-b0dd-6a4a8c345856" providerId="ADAL" clId="{DF249BCC-BC94-4D01-90A2-1BB360C1AAE4}" dt="2021-09-02T10:47:06.816" v="3094" actId="700"/>
          <ac:spMkLst>
            <pc:docMk/>
            <pc:sldMk cId="1391090668" sldId="279"/>
            <ac:spMk id="2" creationId="{DEE05B26-05EE-440A-A6AD-C0802F194704}"/>
          </ac:spMkLst>
        </pc:spChg>
        <pc:spChg chg="mod ord">
          <ac:chgData name="Martin Laštovička" userId="f40e2c78-d2a1-4e05-b0dd-6a4a8c345856" providerId="ADAL" clId="{DF249BCC-BC94-4D01-90A2-1BB360C1AAE4}" dt="2021-09-02T10:47:06.816" v="3094" actId="700"/>
          <ac:spMkLst>
            <pc:docMk/>
            <pc:sldMk cId="1391090668" sldId="279"/>
            <ac:spMk id="3" creationId="{91C96DC9-656F-4BD4-B44E-14F259E3F539}"/>
          </ac:spMkLst>
        </pc:spChg>
        <pc:spChg chg="mod ord">
          <ac:chgData name="Martin Laštovička" userId="f40e2c78-d2a1-4e05-b0dd-6a4a8c345856" providerId="ADAL" clId="{DF249BCC-BC94-4D01-90A2-1BB360C1AAE4}" dt="2021-09-02T10:47:06.816" v="3094" actId="700"/>
          <ac:spMkLst>
            <pc:docMk/>
            <pc:sldMk cId="1391090668" sldId="279"/>
            <ac:spMk id="4" creationId="{B4EB796F-1AD0-466B-8E37-31A09B417F95}"/>
          </ac:spMkLst>
        </pc:spChg>
        <pc:spChg chg="mod ord">
          <ac:chgData name="Martin Laštovička" userId="f40e2c78-d2a1-4e05-b0dd-6a4a8c345856" providerId="ADAL" clId="{DF249BCC-BC94-4D01-90A2-1BB360C1AAE4}" dt="2021-09-02T10:47:40.893" v="3108" actId="403"/>
          <ac:spMkLst>
            <pc:docMk/>
            <pc:sldMk cId="1391090668" sldId="279"/>
            <ac:spMk id="6" creationId="{DC8FD670-0AB5-4302-8217-9D6EEEF96E13}"/>
          </ac:spMkLst>
        </pc:spChg>
        <pc:spChg chg="add del mod">
          <ac:chgData name="Martin Laštovička" userId="f40e2c78-d2a1-4e05-b0dd-6a4a8c345856" providerId="ADAL" clId="{DF249BCC-BC94-4D01-90A2-1BB360C1AAE4}" dt="2021-09-02T10:47:06.816" v="3094" actId="700"/>
          <ac:spMkLst>
            <pc:docMk/>
            <pc:sldMk cId="1391090668" sldId="279"/>
            <ac:spMk id="7" creationId="{3FE6C622-212E-44CE-9312-1A1AAEDE5306}"/>
          </ac:spMkLst>
        </pc:spChg>
        <pc:spChg chg="del">
          <ac:chgData name="Martin Laštovička" userId="f40e2c78-d2a1-4e05-b0dd-6a4a8c345856" providerId="ADAL" clId="{DF249BCC-BC94-4D01-90A2-1BB360C1AAE4}" dt="2021-09-02T10:47:04.486" v="3093" actId="478"/>
          <ac:spMkLst>
            <pc:docMk/>
            <pc:sldMk cId="1391090668" sldId="279"/>
            <ac:spMk id="9" creationId="{218CC63E-1FAA-43BA-85BA-F46B8A13F94A}"/>
          </ac:spMkLst>
        </pc:spChg>
      </pc:sldChg>
      <pc:sldChg chg="addSp delSp modSp add mod modClrScheme chgLayout">
        <pc:chgData name="Martin Laštovička" userId="f40e2c78-d2a1-4e05-b0dd-6a4a8c345856" providerId="ADAL" clId="{DF249BCC-BC94-4D01-90A2-1BB360C1AAE4}" dt="2021-09-02T10:47:48.784" v="3112" actId="404"/>
        <pc:sldMkLst>
          <pc:docMk/>
          <pc:sldMk cId="2877154286" sldId="280"/>
        </pc:sldMkLst>
        <pc:spChg chg="mod ord">
          <ac:chgData name="Martin Laštovička" userId="f40e2c78-d2a1-4e05-b0dd-6a4a8c345856" providerId="ADAL" clId="{DF249BCC-BC94-4D01-90A2-1BB360C1AAE4}" dt="2021-09-02T10:47:17.944" v="3099" actId="700"/>
          <ac:spMkLst>
            <pc:docMk/>
            <pc:sldMk cId="2877154286" sldId="280"/>
            <ac:spMk id="2" creationId="{DEE05B26-05EE-440A-A6AD-C0802F194704}"/>
          </ac:spMkLst>
        </pc:spChg>
        <pc:spChg chg="mod ord">
          <ac:chgData name="Martin Laštovička" userId="f40e2c78-d2a1-4e05-b0dd-6a4a8c345856" providerId="ADAL" clId="{DF249BCC-BC94-4D01-90A2-1BB360C1AAE4}" dt="2021-09-02T10:47:17.944" v="3099" actId="700"/>
          <ac:spMkLst>
            <pc:docMk/>
            <pc:sldMk cId="2877154286" sldId="280"/>
            <ac:spMk id="3" creationId="{91C96DC9-656F-4BD4-B44E-14F259E3F539}"/>
          </ac:spMkLst>
        </pc:spChg>
        <pc:spChg chg="mod ord">
          <ac:chgData name="Martin Laštovička" userId="f40e2c78-d2a1-4e05-b0dd-6a4a8c345856" providerId="ADAL" clId="{DF249BCC-BC94-4D01-90A2-1BB360C1AAE4}" dt="2021-09-02T10:47:17.944" v="3099" actId="700"/>
          <ac:spMkLst>
            <pc:docMk/>
            <pc:sldMk cId="2877154286" sldId="280"/>
            <ac:spMk id="4" creationId="{B4EB796F-1AD0-466B-8E37-31A09B417F95}"/>
          </ac:spMkLst>
        </pc:spChg>
        <pc:spChg chg="del">
          <ac:chgData name="Martin Laštovička" userId="f40e2c78-d2a1-4e05-b0dd-6a4a8c345856" providerId="ADAL" clId="{DF249BCC-BC94-4D01-90A2-1BB360C1AAE4}" dt="2021-09-02T10:47:10.766" v="3095" actId="478"/>
          <ac:spMkLst>
            <pc:docMk/>
            <pc:sldMk cId="2877154286" sldId="280"/>
            <ac:spMk id="6" creationId="{DC8FD670-0AB5-4302-8217-9D6EEEF96E13}"/>
          </ac:spMkLst>
        </pc:spChg>
        <pc:spChg chg="add del mod">
          <ac:chgData name="Martin Laštovička" userId="f40e2c78-d2a1-4e05-b0dd-6a4a8c345856" providerId="ADAL" clId="{DF249BCC-BC94-4D01-90A2-1BB360C1AAE4}" dt="2021-09-02T10:47:15.953" v="3098" actId="478"/>
          <ac:spMkLst>
            <pc:docMk/>
            <pc:sldMk cId="2877154286" sldId="280"/>
            <ac:spMk id="7" creationId="{039DB1C1-1017-4011-B2E3-B5568C942174}"/>
          </ac:spMkLst>
        </pc:spChg>
        <pc:spChg chg="mod ord">
          <ac:chgData name="Martin Laštovička" userId="f40e2c78-d2a1-4e05-b0dd-6a4a8c345856" providerId="ADAL" clId="{DF249BCC-BC94-4D01-90A2-1BB360C1AAE4}" dt="2021-09-02T10:47:48.784" v="3112" actId="404"/>
          <ac:spMkLst>
            <pc:docMk/>
            <pc:sldMk cId="2877154286" sldId="280"/>
            <ac:spMk id="9" creationId="{218CC63E-1FAA-43BA-85BA-F46B8A13F94A}"/>
          </ac:spMkLst>
        </pc:spChg>
      </pc:sldChg>
      <pc:sldChg chg="addSp delSp modSp add mod modClrScheme chgLayout">
        <pc:chgData name="Martin Laštovička" userId="f40e2c78-d2a1-4e05-b0dd-6a4a8c345856" providerId="ADAL" clId="{DF249BCC-BC94-4D01-90A2-1BB360C1AAE4}" dt="2021-09-02T10:47:55.938" v="3114" actId="403"/>
        <pc:sldMkLst>
          <pc:docMk/>
          <pc:sldMk cId="4248514818" sldId="281"/>
        </pc:sldMkLst>
        <pc:spChg chg="mod ord">
          <ac:chgData name="Martin Laštovička" userId="f40e2c78-d2a1-4e05-b0dd-6a4a8c345856" providerId="ADAL" clId="{DF249BCC-BC94-4D01-90A2-1BB360C1AAE4}" dt="2021-09-02T10:47:30.328" v="3104" actId="700"/>
          <ac:spMkLst>
            <pc:docMk/>
            <pc:sldMk cId="4248514818" sldId="281"/>
            <ac:spMk id="2" creationId="{DEE05B26-05EE-440A-A6AD-C0802F194704}"/>
          </ac:spMkLst>
        </pc:spChg>
        <pc:spChg chg="mod ord">
          <ac:chgData name="Martin Laštovička" userId="f40e2c78-d2a1-4e05-b0dd-6a4a8c345856" providerId="ADAL" clId="{DF249BCC-BC94-4D01-90A2-1BB360C1AAE4}" dt="2021-09-02T10:47:30.328" v="3104" actId="700"/>
          <ac:spMkLst>
            <pc:docMk/>
            <pc:sldMk cId="4248514818" sldId="281"/>
            <ac:spMk id="3" creationId="{91C96DC9-656F-4BD4-B44E-14F259E3F539}"/>
          </ac:spMkLst>
        </pc:spChg>
        <pc:spChg chg="mod ord">
          <ac:chgData name="Martin Laštovička" userId="f40e2c78-d2a1-4e05-b0dd-6a4a8c345856" providerId="ADAL" clId="{DF249BCC-BC94-4D01-90A2-1BB360C1AAE4}" dt="2021-09-02T10:47:30.328" v="3104" actId="700"/>
          <ac:spMkLst>
            <pc:docMk/>
            <pc:sldMk cId="4248514818" sldId="281"/>
            <ac:spMk id="4" creationId="{B4EB796F-1AD0-466B-8E37-31A09B417F95}"/>
          </ac:spMkLst>
        </pc:spChg>
        <pc:spChg chg="del">
          <ac:chgData name="Martin Laštovička" userId="f40e2c78-d2a1-4e05-b0dd-6a4a8c345856" providerId="ADAL" clId="{DF249BCC-BC94-4D01-90A2-1BB360C1AAE4}" dt="2021-09-02T10:47:20.770" v="3100" actId="478"/>
          <ac:spMkLst>
            <pc:docMk/>
            <pc:sldMk cId="4248514818" sldId="281"/>
            <ac:spMk id="6" creationId="{DC8FD670-0AB5-4302-8217-9D6EEEF96E13}"/>
          </ac:spMkLst>
        </pc:spChg>
        <pc:spChg chg="add del mod">
          <ac:chgData name="Martin Laštovička" userId="f40e2c78-d2a1-4e05-b0dd-6a4a8c345856" providerId="ADAL" clId="{DF249BCC-BC94-4D01-90A2-1BB360C1AAE4}" dt="2021-09-02T10:47:27.617" v="3103" actId="478"/>
          <ac:spMkLst>
            <pc:docMk/>
            <pc:sldMk cId="4248514818" sldId="281"/>
            <ac:spMk id="7" creationId="{1B179CA2-0096-4B6E-9067-FD01DA7DCAA3}"/>
          </ac:spMkLst>
        </pc:spChg>
        <pc:spChg chg="mod ord">
          <ac:chgData name="Martin Laštovička" userId="f40e2c78-d2a1-4e05-b0dd-6a4a8c345856" providerId="ADAL" clId="{DF249BCC-BC94-4D01-90A2-1BB360C1AAE4}" dt="2021-09-02T10:47:55.938" v="3114" actId="403"/>
          <ac:spMkLst>
            <pc:docMk/>
            <pc:sldMk cId="4248514818" sldId="281"/>
            <ac:spMk id="9" creationId="{218CC63E-1FAA-43BA-85BA-F46B8A13F94A}"/>
          </ac:spMkLst>
        </pc:spChg>
      </pc:sldChg>
      <pc:sldChg chg="addSp delSp modSp new mod modClrScheme chgLayout">
        <pc:chgData name="Martin Laštovička" userId="f40e2c78-d2a1-4e05-b0dd-6a4a8c345856" providerId="ADAL" clId="{DF249BCC-BC94-4D01-90A2-1BB360C1AAE4}" dt="2021-09-02T10:49:36.544" v="3120" actId="1076"/>
        <pc:sldMkLst>
          <pc:docMk/>
          <pc:sldMk cId="731037805" sldId="282"/>
        </pc:sldMkLst>
        <pc:spChg chg="del mod ord">
          <ac:chgData name="Martin Laštovička" userId="f40e2c78-d2a1-4e05-b0dd-6a4a8c345856" providerId="ADAL" clId="{DF249BCC-BC94-4D01-90A2-1BB360C1AAE4}" dt="2021-09-02T10:49:27.396" v="3116" actId="700"/>
          <ac:spMkLst>
            <pc:docMk/>
            <pc:sldMk cId="731037805" sldId="282"/>
            <ac:spMk id="2" creationId="{F5A13B13-F841-4D4B-8F3F-1988848367CF}"/>
          </ac:spMkLst>
        </pc:spChg>
        <pc:spChg chg="mod ord">
          <ac:chgData name="Martin Laštovička" userId="f40e2c78-d2a1-4e05-b0dd-6a4a8c345856" providerId="ADAL" clId="{DF249BCC-BC94-4D01-90A2-1BB360C1AAE4}" dt="2021-09-02T10:49:27.396" v="3116" actId="700"/>
          <ac:spMkLst>
            <pc:docMk/>
            <pc:sldMk cId="731037805" sldId="282"/>
            <ac:spMk id="3" creationId="{C3077BD3-6A42-457E-84CA-CF2D25AECCE1}"/>
          </ac:spMkLst>
        </pc:spChg>
        <pc:spChg chg="mod ord">
          <ac:chgData name="Martin Laštovička" userId="f40e2c78-d2a1-4e05-b0dd-6a4a8c345856" providerId="ADAL" clId="{DF249BCC-BC94-4D01-90A2-1BB360C1AAE4}" dt="2021-09-02T10:49:27.396" v="3116" actId="700"/>
          <ac:spMkLst>
            <pc:docMk/>
            <pc:sldMk cId="731037805" sldId="282"/>
            <ac:spMk id="4" creationId="{75FECD56-DFCD-4B44-99F9-50FCCA10C3B3}"/>
          </ac:spMkLst>
        </pc:spChg>
        <pc:spChg chg="del mod ord">
          <ac:chgData name="Martin Laštovička" userId="f40e2c78-d2a1-4e05-b0dd-6a4a8c345856" providerId="ADAL" clId="{DF249BCC-BC94-4D01-90A2-1BB360C1AAE4}" dt="2021-09-02T10:49:27.396" v="3116" actId="700"/>
          <ac:spMkLst>
            <pc:docMk/>
            <pc:sldMk cId="731037805" sldId="282"/>
            <ac:spMk id="5" creationId="{BF824F5A-46C6-4B1A-A7AC-4321C2CCBE11}"/>
          </ac:spMkLst>
        </pc:spChg>
        <pc:spChg chg="del">
          <ac:chgData name="Martin Laštovička" userId="f40e2c78-d2a1-4e05-b0dd-6a4a8c345856" providerId="ADAL" clId="{DF249BCC-BC94-4D01-90A2-1BB360C1AAE4}" dt="2021-09-02T10:49:27.396" v="3116" actId="700"/>
          <ac:spMkLst>
            <pc:docMk/>
            <pc:sldMk cId="731037805" sldId="282"/>
            <ac:spMk id="6" creationId="{3BC907E2-C394-43FF-AC53-DF1761532FDF}"/>
          </ac:spMkLst>
        </pc:spChg>
        <pc:spChg chg="del">
          <ac:chgData name="Martin Laštovička" userId="f40e2c78-d2a1-4e05-b0dd-6a4a8c345856" providerId="ADAL" clId="{DF249BCC-BC94-4D01-90A2-1BB360C1AAE4}" dt="2021-09-02T10:49:27.396" v="3116" actId="700"/>
          <ac:spMkLst>
            <pc:docMk/>
            <pc:sldMk cId="731037805" sldId="282"/>
            <ac:spMk id="7" creationId="{94670B5A-8179-443D-AA02-63E90B2B36A7}"/>
          </ac:spMkLst>
        </pc:spChg>
        <pc:spChg chg="add del mod ord">
          <ac:chgData name="Martin Laštovička" userId="f40e2c78-d2a1-4e05-b0dd-6a4a8c345856" providerId="ADAL" clId="{DF249BCC-BC94-4D01-90A2-1BB360C1AAE4}" dt="2021-09-02T10:49:31.794" v="3118" actId="478"/>
          <ac:spMkLst>
            <pc:docMk/>
            <pc:sldMk cId="731037805" sldId="282"/>
            <ac:spMk id="8" creationId="{CF098305-1699-4EE0-A0C8-0B592D41D1E0}"/>
          </ac:spMkLst>
        </pc:spChg>
        <pc:spChg chg="add del mod ord">
          <ac:chgData name="Martin Laštovička" userId="f40e2c78-d2a1-4e05-b0dd-6a4a8c345856" providerId="ADAL" clId="{DF249BCC-BC94-4D01-90A2-1BB360C1AAE4}" dt="2021-09-02T10:49:28.756" v="3117" actId="22"/>
          <ac:spMkLst>
            <pc:docMk/>
            <pc:sldMk cId="731037805" sldId="282"/>
            <ac:spMk id="9" creationId="{8ABD1AE2-B40A-46A9-82FD-67A41114127A}"/>
          </ac:spMkLst>
        </pc:spChg>
        <pc:picChg chg="add mod ord">
          <ac:chgData name="Martin Laštovička" userId="f40e2c78-d2a1-4e05-b0dd-6a4a8c345856" providerId="ADAL" clId="{DF249BCC-BC94-4D01-90A2-1BB360C1AAE4}" dt="2021-09-02T10:49:36.544" v="3120" actId="1076"/>
          <ac:picMkLst>
            <pc:docMk/>
            <pc:sldMk cId="731037805" sldId="282"/>
            <ac:picMk id="11" creationId="{9C6F2065-1C74-468F-A654-4078713E5817}"/>
          </ac:picMkLst>
        </pc:picChg>
      </pc:sldChg>
      <pc:sldChg chg="modSp new mod">
        <pc:chgData name="Martin Laštovička" userId="f40e2c78-d2a1-4e05-b0dd-6a4a8c345856" providerId="ADAL" clId="{DF249BCC-BC94-4D01-90A2-1BB360C1AAE4}" dt="2021-09-02T10:56:22.691" v="3349" actId="20577"/>
        <pc:sldMkLst>
          <pc:docMk/>
          <pc:sldMk cId="4177826525" sldId="283"/>
        </pc:sldMkLst>
        <pc:spChg chg="mod">
          <ac:chgData name="Martin Laštovička" userId="f40e2c78-d2a1-4e05-b0dd-6a4a8c345856" providerId="ADAL" clId="{DF249BCC-BC94-4D01-90A2-1BB360C1AAE4}" dt="2021-09-02T10:53:29.337" v="3143" actId="20577"/>
          <ac:spMkLst>
            <pc:docMk/>
            <pc:sldMk cId="4177826525" sldId="283"/>
            <ac:spMk id="4" creationId="{06CE5DD5-00B6-4D76-8426-A5ACDE440612}"/>
          </ac:spMkLst>
        </pc:spChg>
        <pc:spChg chg="mod">
          <ac:chgData name="Martin Laštovička" userId="f40e2c78-d2a1-4e05-b0dd-6a4a8c345856" providerId="ADAL" clId="{DF249BCC-BC94-4D01-90A2-1BB360C1AAE4}" dt="2021-09-02T10:56:22.691" v="3349" actId="20577"/>
          <ac:spMkLst>
            <pc:docMk/>
            <pc:sldMk cId="4177826525" sldId="283"/>
            <ac:spMk id="5" creationId="{8DF741E1-C4E8-470F-B363-7A6488EB8F78}"/>
          </ac:spMkLst>
        </pc:spChg>
      </pc:sldChg>
    </pc:docChg>
  </pc:docChgLst>
  <pc:docChgLst>
    <pc:chgData name="Tomáš Plesník" userId="9fe2a9be-e34c-4e09-9488-9aa73257ef13" providerId="ADAL" clId="{810193FB-F7B2-9846-8C0A-372A37E564A0}"/>
    <pc:docChg chg="undo custSel addSld modSld sldOrd">
      <pc:chgData name="Tomáš Plesník" userId="9fe2a9be-e34c-4e09-9488-9aa73257ef13" providerId="ADAL" clId="{810193FB-F7B2-9846-8C0A-372A37E564A0}" dt="2021-09-02T13:23:48.651" v="3101" actId="20577"/>
      <pc:docMkLst>
        <pc:docMk/>
      </pc:docMkLst>
      <pc:sldChg chg="modSp mod">
        <pc:chgData name="Tomáš Plesník" userId="9fe2a9be-e34c-4e09-9488-9aa73257ef13" providerId="ADAL" clId="{810193FB-F7B2-9846-8C0A-372A37E564A0}" dt="2021-09-02T11:39:26.224" v="168" actId="20577"/>
        <pc:sldMkLst>
          <pc:docMk/>
          <pc:sldMk cId="1445346159" sldId="256"/>
        </pc:sldMkLst>
        <pc:spChg chg="mod">
          <ac:chgData name="Tomáš Plesník" userId="9fe2a9be-e34c-4e09-9488-9aa73257ef13" providerId="ADAL" clId="{810193FB-F7B2-9846-8C0A-372A37E564A0}" dt="2021-09-02T11:39:26.224" v="168" actId="20577"/>
          <ac:spMkLst>
            <pc:docMk/>
            <pc:sldMk cId="1445346159" sldId="256"/>
            <ac:spMk id="4" creationId="{960D4BA3-F8DE-4999-B423-8FC6993FD173}"/>
          </ac:spMkLst>
        </pc:spChg>
      </pc:sldChg>
      <pc:sldChg chg="modSp mod">
        <pc:chgData name="Tomáš Plesník" userId="9fe2a9be-e34c-4e09-9488-9aa73257ef13" providerId="ADAL" clId="{810193FB-F7B2-9846-8C0A-372A37E564A0}" dt="2021-09-02T11:34:12.071" v="145" actId="20577"/>
        <pc:sldMkLst>
          <pc:docMk/>
          <pc:sldMk cId="33319701" sldId="265"/>
        </pc:sldMkLst>
        <pc:spChg chg="mod">
          <ac:chgData name="Tomáš Plesník" userId="9fe2a9be-e34c-4e09-9488-9aa73257ef13" providerId="ADAL" clId="{810193FB-F7B2-9846-8C0A-372A37E564A0}" dt="2021-09-02T11:34:12.071" v="145" actId="20577"/>
          <ac:spMkLst>
            <pc:docMk/>
            <pc:sldMk cId="33319701" sldId="265"/>
            <ac:spMk id="5" creationId="{B0D96B43-C8CD-4DB6-AEEC-F1AFE1460E68}"/>
          </ac:spMkLst>
        </pc:spChg>
      </pc:sldChg>
      <pc:sldChg chg="modSp mod">
        <pc:chgData name="Tomáš Plesník" userId="9fe2a9be-e34c-4e09-9488-9aa73257ef13" providerId="ADAL" clId="{810193FB-F7B2-9846-8C0A-372A37E564A0}" dt="2021-09-02T11:35:36.377" v="155" actId="20577"/>
        <pc:sldMkLst>
          <pc:docMk/>
          <pc:sldMk cId="4278122990" sldId="266"/>
        </pc:sldMkLst>
        <pc:spChg chg="mod">
          <ac:chgData name="Tomáš Plesník" userId="9fe2a9be-e34c-4e09-9488-9aa73257ef13" providerId="ADAL" clId="{810193FB-F7B2-9846-8C0A-372A37E564A0}" dt="2021-09-02T11:35:36.377" v="155" actId="20577"/>
          <ac:spMkLst>
            <pc:docMk/>
            <pc:sldMk cId="4278122990" sldId="266"/>
            <ac:spMk id="6" creationId="{DC8FD670-0AB5-4302-8217-9D6EEEF96E13}"/>
          </ac:spMkLst>
        </pc:spChg>
      </pc:sldChg>
      <pc:sldChg chg="modSp mod">
        <pc:chgData name="Tomáš Plesník" userId="9fe2a9be-e34c-4e09-9488-9aa73257ef13" providerId="ADAL" clId="{810193FB-F7B2-9846-8C0A-372A37E564A0}" dt="2021-09-02T13:20:00.227" v="3061" actId="255"/>
        <pc:sldMkLst>
          <pc:docMk/>
          <pc:sldMk cId="693133665" sldId="267"/>
        </pc:sldMkLst>
        <pc:spChg chg="mod">
          <ac:chgData name="Tomáš Plesník" userId="9fe2a9be-e34c-4e09-9488-9aa73257ef13" providerId="ADAL" clId="{810193FB-F7B2-9846-8C0A-372A37E564A0}" dt="2021-09-02T11:45:17.431" v="204" actId="20577"/>
          <ac:spMkLst>
            <pc:docMk/>
            <pc:sldMk cId="693133665" sldId="267"/>
            <ac:spMk id="4" creationId="{9AA60DB0-8110-46ED-9E21-91ECA001C182}"/>
          </ac:spMkLst>
        </pc:spChg>
        <pc:spChg chg="mod">
          <ac:chgData name="Tomáš Plesník" userId="9fe2a9be-e34c-4e09-9488-9aa73257ef13" providerId="ADAL" clId="{810193FB-F7B2-9846-8C0A-372A37E564A0}" dt="2021-09-02T13:20:00.227" v="3061" actId="255"/>
          <ac:spMkLst>
            <pc:docMk/>
            <pc:sldMk cId="693133665" sldId="267"/>
            <ac:spMk id="5" creationId="{0CF7E916-AF87-4362-BBC5-D22773D94D48}"/>
          </ac:spMkLst>
        </pc:spChg>
      </pc:sldChg>
      <pc:sldChg chg="modSp mod ord">
        <pc:chgData name="Tomáš Plesník" userId="9fe2a9be-e34c-4e09-9488-9aa73257ef13" providerId="ADAL" clId="{810193FB-F7B2-9846-8C0A-372A37E564A0}" dt="2021-09-02T11:54:50.317" v="389" actId="20578"/>
        <pc:sldMkLst>
          <pc:docMk/>
          <pc:sldMk cId="589282779" sldId="268"/>
        </pc:sldMkLst>
        <pc:spChg chg="mod">
          <ac:chgData name="Tomáš Plesník" userId="9fe2a9be-e34c-4e09-9488-9aa73257ef13" providerId="ADAL" clId="{810193FB-F7B2-9846-8C0A-372A37E564A0}" dt="2021-09-02T11:53:57.227" v="387" actId="2710"/>
          <ac:spMkLst>
            <pc:docMk/>
            <pc:sldMk cId="589282779" sldId="268"/>
            <ac:spMk id="5" creationId="{52D02100-1808-4922-B7D3-B783D3DCE8FD}"/>
          </ac:spMkLst>
        </pc:spChg>
      </pc:sldChg>
      <pc:sldChg chg="modSp mod ord">
        <pc:chgData name="Tomáš Plesník" userId="9fe2a9be-e34c-4e09-9488-9aa73257ef13" providerId="ADAL" clId="{810193FB-F7B2-9846-8C0A-372A37E564A0}" dt="2021-09-02T11:58:19.185" v="407" actId="20577"/>
        <pc:sldMkLst>
          <pc:docMk/>
          <pc:sldMk cId="3293963740" sldId="269"/>
        </pc:sldMkLst>
        <pc:spChg chg="mod">
          <ac:chgData name="Tomáš Plesník" userId="9fe2a9be-e34c-4e09-9488-9aa73257ef13" providerId="ADAL" clId="{810193FB-F7B2-9846-8C0A-372A37E564A0}" dt="2021-09-02T11:58:19.185" v="407" actId="20577"/>
          <ac:spMkLst>
            <pc:docMk/>
            <pc:sldMk cId="3293963740" sldId="269"/>
            <ac:spMk id="14" creationId="{90C9DA41-CA4A-461D-9A6D-5E839B93DF36}"/>
          </ac:spMkLst>
        </pc:spChg>
      </pc:sldChg>
      <pc:sldChg chg="modSp mod">
        <pc:chgData name="Tomáš Plesník" userId="9fe2a9be-e34c-4e09-9488-9aa73257ef13" providerId="ADAL" clId="{810193FB-F7B2-9846-8C0A-372A37E564A0}" dt="2021-09-02T11:44:50.164" v="194" actId="20577"/>
        <pc:sldMkLst>
          <pc:docMk/>
          <pc:sldMk cId="64597985" sldId="270"/>
        </pc:sldMkLst>
        <pc:spChg chg="mod">
          <ac:chgData name="Tomáš Plesník" userId="9fe2a9be-e34c-4e09-9488-9aa73257ef13" providerId="ADAL" clId="{810193FB-F7B2-9846-8C0A-372A37E564A0}" dt="2021-09-02T11:44:50.164" v="194" actId="20577"/>
          <ac:spMkLst>
            <pc:docMk/>
            <pc:sldMk cId="64597985" sldId="270"/>
            <ac:spMk id="10" creationId="{240990BA-7AA3-4A34-82B0-0B7B0ABCE7F6}"/>
          </ac:spMkLst>
        </pc:spChg>
      </pc:sldChg>
      <pc:sldChg chg="modSp mod">
        <pc:chgData name="Tomáš Plesník" userId="9fe2a9be-e34c-4e09-9488-9aa73257ef13" providerId="ADAL" clId="{810193FB-F7B2-9846-8C0A-372A37E564A0}" dt="2021-09-02T13:21:36.218" v="3075" actId="255"/>
        <pc:sldMkLst>
          <pc:docMk/>
          <pc:sldMk cId="1971694926" sldId="272"/>
        </pc:sldMkLst>
        <pc:spChg chg="mod">
          <ac:chgData name="Tomáš Plesník" userId="9fe2a9be-e34c-4e09-9488-9aa73257ef13" providerId="ADAL" clId="{810193FB-F7B2-9846-8C0A-372A37E564A0}" dt="2021-09-02T12:07:10.330" v="442" actId="20577"/>
          <ac:spMkLst>
            <pc:docMk/>
            <pc:sldMk cId="1971694926" sldId="272"/>
            <ac:spMk id="4" creationId="{C8F6A9D1-3034-445E-81DE-12F34027EA63}"/>
          </ac:spMkLst>
        </pc:spChg>
        <pc:spChg chg="mod">
          <ac:chgData name="Tomáš Plesník" userId="9fe2a9be-e34c-4e09-9488-9aa73257ef13" providerId="ADAL" clId="{810193FB-F7B2-9846-8C0A-372A37E564A0}" dt="2021-09-02T13:21:36.218" v="3075" actId="255"/>
          <ac:spMkLst>
            <pc:docMk/>
            <pc:sldMk cId="1971694926" sldId="272"/>
            <ac:spMk id="5" creationId="{D75C67F2-6352-4731-82C2-B0E08FFEC0F0}"/>
          </ac:spMkLst>
        </pc:spChg>
        <pc:spChg chg="mod">
          <ac:chgData name="Tomáš Plesník" userId="9fe2a9be-e34c-4e09-9488-9aa73257ef13" providerId="ADAL" clId="{810193FB-F7B2-9846-8C0A-372A37E564A0}" dt="2021-09-02T12:08:08.856" v="460" actId="1076"/>
          <ac:spMkLst>
            <pc:docMk/>
            <pc:sldMk cId="1971694926" sldId="272"/>
            <ac:spMk id="7" creationId="{D7AF155E-88D8-4778-A1D8-185F5DDB137F}"/>
          </ac:spMkLst>
        </pc:spChg>
      </pc:sldChg>
      <pc:sldChg chg="modSp mod ord">
        <pc:chgData name="Tomáš Plesník" userId="9fe2a9be-e34c-4e09-9488-9aa73257ef13" providerId="ADAL" clId="{810193FB-F7B2-9846-8C0A-372A37E564A0}" dt="2021-09-02T12:24:49.546" v="1484" actId="20578"/>
        <pc:sldMkLst>
          <pc:docMk/>
          <pc:sldMk cId="3140824248" sldId="273"/>
        </pc:sldMkLst>
        <pc:spChg chg="mod">
          <ac:chgData name="Tomáš Plesník" userId="9fe2a9be-e34c-4e09-9488-9aa73257ef13" providerId="ADAL" clId="{810193FB-F7B2-9846-8C0A-372A37E564A0}" dt="2021-09-02T12:11:52.203" v="558" actId="113"/>
          <ac:spMkLst>
            <pc:docMk/>
            <pc:sldMk cId="3140824248" sldId="273"/>
            <ac:spMk id="5" creationId="{13634BEB-64A2-4B73-BBA8-612703299133}"/>
          </ac:spMkLst>
        </pc:spChg>
      </pc:sldChg>
      <pc:sldChg chg="modSp mod">
        <pc:chgData name="Tomáš Plesník" userId="9fe2a9be-e34c-4e09-9488-9aa73257ef13" providerId="ADAL" clId="{810193FB-F7B2-9846-8C0A-372A37E564A0}" dt="2021-09-02T12:09:53.568" v="486" actId="20577"/>
        <pc:sldMkLst>
          <pc:docMk/>
          <pc:sldMk cId="1292624259" sldId="274"/>
        </pc:sldMkLst>
        <pc:spChg chg="mod">
          <ac:chgData name="Tomáš Plesník" userId="9fe2a9be-e34c-4e09-9488-9aa73257ef13" providerId="ADAL" clId="{810193FB-F7B2-9846-8C0A-372A37E564A0}" dt="2021-09-02T12:09:01.230" v="472" actId="20577"/>
          <ac:spMkLst>
            <pc:docMk/>
            <pc:sldMk cId="1292624259" sldId="274"/>
            <ac:spMk id="4" creationId="{593D8066-6517-45C7-8746-AA709435CDB4}"/>
          </ac:spMkLst>
        </pc:spChg>
        <pc:spChg chg="mod">
          <ac:chgData name="Tomáš Plesník" userId="9fe2a9be-e34c-4e09-9488-9aa73257ef13" providerId="ADAL" clId="{810193FB-F7B2-9846-8C0A-372A37E564A0}" dt="2021-09-02T12:09:53.568" v="486" actId="20577"/>
          <ac:spMkLst>
            <pc:docMk/>
            <pc:sldMk cId="1292624259" sldId="274"/>
            <ac:spMk id="5" creationId="{DE6DD925-A9EA-4D32-9D68-82365ACBC27D}"/>
          </ac:spMkLst>
        </pc:spChg>
      </pc:sldChg>
      <pc:sldChg chg="modSp new mod">
        <pc:chgData name="Tomáš Plesník" userId="9fe2a9be-e34c-4e09-9488-9aa73257ef13" providerId="ADAL" clId="{810193FB-F7B2-9846-8C0A-372A37E564A0}" dt="2021-09-02T13:23:08.476" v="3091" actId="20577"/>
        <pc:sldMkLst>
          <pc:docMk/>
          <pc:sldMk cId="3892964450" sldId="276"/>
        </pc:sldMkLst>
        <pc:spChg chg="mod">
          <ac:chgData name="Tomáš Plesník" userId="9fe2a9be-e34c-4e09-9488-9aa73257ef13" providerId="ADAL" clId="{810193FB-F7B2-9846-8C0A-372A37E564A0}" dt="2021-09-02T12:17:38.018" v="1110" actId="404"/>
          <ac:spMkLst>
            <pc:docMk/>
            <pc:sldMk cId="3892964450" sldId="276"/>
            <ac:spMk id="4" creationId="{65E4E42D-4790-9648-8B8B-03F90488E8DA}"/>
          </ac:spMkLst>
        </pc:spChg>
        <pc:spChg chg="mod">
          <ac:chgData name="Tomáš Plesník" userId="9fe2a9be-e34c-4e09-9488-9aa73257ef13" providerId="ADAL" clId="{810193FB-F7B2-9846-8C0A-372A37E564A0}" dt="2021-09-02T13:23:08.476" v="3091" actId="20577"/>
          <ac:spMkLst>
            <pc:docMk/>
            <pc:sldMk cId="3892964450" sldId="276"/>
            <ac:spMk id="5" creationId="{49E281BD-9BA1-974E-B3B7-77926E87290C}"/>
          </ac:spMkLst>
        </pc:spChg>
      </pc:sldChg>
      <pc:sldChg chg="modSp new mod">
        <pc:chgData name="Tomáš Plesník" userId="9fe2a9be-e34c-4e09-9488-9aa73257ef13" providerId="ADAL" clId="{810193FB-F7B2-9846-8C0A-372A37E564A0}" dt="2021-09-02T12:42:36.782" v="2439" actId="113"/>
        <pc:sldMkLst>
          <pc:docMk/>
          <pc:sldMk cId="2634715476" sldId="277"/>
        </pc:sldMkLst>
        <pc:spChg chg="mod">
          <ac:chgData name="Tomáš Plesník" userId="9fe2a9be-e34c-4e09-9488-9aa73257ef13" providerId="ADAL" clId="{810193FB-F7B2-9846-8C0A-372A37E564A0}" dt="2021-09-02T12:12:18.491" v="590" actId="20577"/>
          <ac:spMkLst>
            <pc:docMk/>
            <pc:sldMk cId="2634715476" sldId="277"/>
            <ac:spMk id="4" creationId="{D0DA30A6-7857-DE44-990B-A3782394F619}"/>
          </ac:spMkLst>
        </pc:spChg>
        <pc:spChg chg="mod">
          <ac:chgData name="Tomáš Plesník" userId="9fe2a9be-e34c-4e09-9488-9aa73257ef13" providerId="ADAL" clId="{810193FB-F7B2-9846-8C0A-372A37E564A0}" dt="2021-09-02T12:42:36.782" v="2439" actId="113"/>
          <ac:spMkLst>
            <pc:docMk/>
            <pc:sldMk cId="2634715476" sldId="277"/>
            <ac:spMk id="5" creationId="{AD3792DF-3AD4-A443-9F48-6363BFBD8B2F}"/>
          </ac:spMkLst>
        </pc:spChg>
      </pc:sldChg>
      <pc:sldChg chg="modSp new mod ord">
        <pc:chgData name="Tomáš Plesník" userId="9fe2a9be-e34c-4e09-9488-9aa73257ef13" providerId="ADAL" clId="{810193FB-F7B2-9846-8C0A-372A37E564A0}" dt="2021-09-02T12:25:30.894" v="1547" actId="20577"/>
        <pc:sldMkLst>
          <pc:docMk/>
          <pc:sldMk cId="244767082" sldId="278"/>
        </pc:sldMkLst>
        <pc:spChg chg="mod">
          <ac:chgData name="Tomáš Plesník" userId="9fe2a9be-e34c-4e09-9488-9aa73257ef13" providerId="ADAL" clId="{810193FB-F7B2-9846-8C0A-372A37E564A0}" dt="2021-09-02T12:24:57.846" v="1504" actId="20577"/>
          <ac:spMkLst>
            <pc:docMk/>
            <pc:sldMk cId="244767082" sldId="278"/>
            <ac:spMk id="4" creationId="{CDB232F4-E1D3-4D41-8F66-C99A72594527}"/>
          </ac:spMkLst>
        </pc:spChg>
        <pc:spChg chg="mod">
          <ac:chgData name="Tomáš Plesník" userId="9fe2a9be-e34c-4e09-9488-9aa73257ef13" providerId="ADAL" clId="{810193FB-F7B2-9846-8C0A-372A37E564A0}" dt="2021-09-02T12:25:30.894" v="1547" actId="20577"/>
          <ac:spMkLst>
            <pc:docMk/>
            <pc:sldMk cId="244767082" sldId="278"/>
            <ac:spMk id="5" creationId="{C1B43D4C-EA87-EC40-8F7B-BE0469D0ADAF}"/>
          </ac:spMkLst>
        </pc:spChg>
      </pc:sldChg>
      <pc:sldChg chg="modSp mod">
        <pc:chgData name="Tomáš Plesník" userId="9fe2a9be-e34c-4e09-9488-9aa73257ef13" providerId="ADAL" clId="{810193FB-F7B2-9846-8C0A-372A37E564A0}" dt="2021-09-02T13:19:10.054" v="3057" actId="255"/>
        <pc:sldMkLst>
          <pc:docMk/>
          <pc:sldMk cId="1391090668" sldId="279"/>
        </pc:sldMkLst>
        <pc:spChg chg="mod">
          <ac:chgData name="Tomáš Plesník" userId="9fe2a9be-e34c-4e09-9488-9aa73257ef13" providerId="ADAL" clId="{810193FB-F7B2-9846-8C0A-372A37E564A0}" dt="2021-09-02T13:19:10.054" v="3057" actId="255"/>
          <ac:spMkLst>
            <pc:docMk/>
            <pc:sldMk cId="1391090668" sldId="279"/>
            <ac:spMk id="6" creationId="{DC8FD670-0AB5-4302-8217-9D6EEEF96E13}"/>
          </ac:spMkLst>
        </pc:spChg>
      </pc:sldChg>
      <pc:sldChg chg="modSp mod">
        <pc:chgData name="Tomáš Plesník" userId="9fe2a9be-e34c-4e09-9488-9aa73257ef13" providerId="ADAL" clId="{810193FB-F7B2-9846-8C0A-372A37E564A0}" dt="2021-09-02T11:42:05.974" v="171" actId="2710"/>
        <pc:sldMkLst>
          <pc:docMk/>
          <pc:sldMk cId="2877154286" sldId="280"/>
        </pc:sldMkLst>
        <pc:spChg chg="mod">
          <ac:chgData name="Tomáš Plesník" userId="9fe2a9be-e34c-4e09-9488-9aa73257ef13" providerId="ADAL" clId="{810193FB-F7B2-9846-8C0A-372A37E564A0}" dt="2021-09-02T11:42:05.974" v="171" actId="2710"/>
          <ac:spMkLst>
            <pc:docMk/>
            <pc:sldMk cId="2877154286" sldId="280"/>
            <ac:spMk id="9" creationId="{218CC63E-1FAA-43BA-85BA-F46B8A13F94A}"/>
          </ac:spMkLst>
        </pc:spChg>
      </pc:sldChg>
      <pc:sldChg chg="modSp mod">
        <pc:chgData name="Tomáš Plesník" userId="9fe2a9be-e34c-4e09-9488-9aa73257ef13" providerId="ADAL" clId="{810193FB-F7B2-9846-8C0A-372A37E564A0}" dt="2021-09-02T11:42:45.139" v="176" actId="20577"/>
        <pc:sldMkLst>
          <pc:docMk/>
          <pc:sldMk cId="4248514818" sldId="281"/>
        </pc:sldMkLst>
        <pc:spChg chg="mod">
          <ac:chgData name="Tomáš Plesník" userId="9fe2a9be-e34c-4e09-9488-9aa73257ef13" providerId="ADAL" clId="{810193FB-F7B2-9846-8C0A-372A37E564A0}" dt="2021-09-02T11:42:45.139" v="176" actId="20577"/>
          <ac:spMkLst>
            <pc:docMk/>
            <pc:sldMk cId="4248514818" sldId="281"/>
            <ac:spMk id="9" creationId="{218CC63E-1FAA-43BA-85BA-F46B8A13F94A}"/>
          </ac:spMkLst>
        </pc:spChg>
      </pc:sldChg>
      <pc:sldChg chg="ord">
        <pc:chgData name="Tomáš Plesník" userId="9fe2a9be-e34c-4e09-9488-9aa73257ef13" providerId="ADAL" clId="{810193FB-F7B2-9846-8C0A-372A37E564A0}" dt="2021-09-02T11:54:54.389" v="390" actId="20578"/>
        <pc:sldMkLst>
          <pc:docMk/>
          <pc:sldMk cId="731037805" sldId="282"/>
        </pc:sldMkLst>
      </pc:sldChg>
      <pc:sldChg chg="modSp mod">
        <pc:chgData name="Tomáš Plesník" userId="9fe2a9be-e34c-4e09-9488-9aa73257ef13" providerId="ADAL" clId="{810193FB-F7B2-9846-8C0A-372A37E564A0}" dt="2021-09-02T13:23:48.651" v="3101" actId="20577"/>
        <pc:sldMkLst>
          <pc:docMk/>
          <pc:sldMk cId="4177826525" sldId="283"/>
        </pc:sldMkLst>
        <pc:spChg chg="mod">
          <ac:chgData name="Tomáš Plesník" userId="9fe2a9be-e34c-4e09-9488-9aa73257ef13" providerId="ADAL" clId="{810193FB-F7B2-9846-8C0A-372A37E564A0}" dt="2021-09-02T13:23:48.651" v="3101" actId="20577"/>
          <ac:spMkLst>
            <pc:docMk/>
            <pc:sldMk cId="4177826525" sldId="283"/>
            <ac:spMk id="5" creationId="{8DF741E1-C4E8-470F-B363-7A6488EB8F78}"/>
          </ac:spMkLst>
        </pc:spChg>
      </pc:sldChg>
      <pc:sldChg chg="addSp delSp modSp add mod">
        <pc:chgData name="Tomáš Plesník" userId="9fe2a9be-e34c-4e09-9488-9aa73257ef13" providerId="ADAL" clId="{810193FB-F7B2-9846-8C0A-372A37E564A0}" dt="2021-09-02T11:53:21.754" v="383" actId="113"/>
        <pc:sldMkLst>
          <pc:docMk/>
          <pc:sldMk cId="1402416680" sldId="284"/>
        </pc:sldMkLst>
        <pc:spChg chg="mod">
          <ac:chgData name="Tomáš Plesník" userId="9fe2a9be-e34c-4e09-9488-9aa73257ef13" providerId="ADAL" clId="{810193FB-F7B2-9846-8C0A-372A37E564A0}" dt="2021-09-02T11:53:21.754" v="383" actId="113"/>
          <ac:spMkLst>
            <pc:docMk/>
            <pc:sldMk cId="1402416680" sldId="284"/>
            <ac:spMk id="5" creationId="{0CF7E916-AF87-4362-BBC5-D22773D94D48}"/>
          </ac:spMkLst>
        </pc:spChg>
        <pc:spChg chg="add del mod">
          <ac:chgData name="Tomáš Plesník" userId="9fe2a9be-e34c-4e09-9488-9aa73257ef13" providerId="ADAL" clId="{810193FB-F7B2-9846-8C0A-372A37E564A0}" dt="2021-09-02T11:49:30.006" v="248"/>
          <ac:spMkLst>
            <pc:docMk/>
            <pc:sldMk cId="1402416680" sldId="284"/>
            <ac:spMk id="6" creationId="{89E965AB-3A54-FF43-A4A9-126D95300246}"/>
          </ac:spMkLst>
        </pc:spChg>
      </pc:sldChg>
      <pc:sldChg chg="delSp modSp add mod ord">
        <pc:chgData name="Tomáš Plesník" userId="9fe2a9be-e34c-4e09-9488-9aa73257ef13" providerId="ADAL" clId="{810193FB-F7B2-9846-8C0A-372A37E564A0}" dt="2021-09-02T13:21:21.240" v="3073" actId="313"/>
        <pc:sldMkLst>
          <pc:docMk/>
          <pc:sldMk cId="2835058769" sldId="285"/>
        </pc:sldMkLst>
        <pc:spChg chg="mod">
          <ac:chgData name="Tomáš Plesník" userId="9fe2a9be-e34c-4e09-9488-9aa73257ef13" providerId="ADAL" clId="{810193FB-F7B2-9846-8C0A-372A37E564A0}" dt="2021-09-02T12:04:53.898" v="434" actId="20577"/>
          <ac:spMkLst>
            <pc:docMk/>
            <pc:sldMk cId="2835058769" sldId="285"/>
            <ac:spMk id="4" creationId="{C8F6A9D1-3034-445E-81DE-12F34027EA63}"/>
          </ac:spMkLst>
        </pc:spChg>
        <pc:spChg chg="mod">
          <ac:chgData name="Tomáš Plesník" userId="9fe2a9be-e34c-4e09-9488-9aa73257ef13" providerId="ADAL" clId="{810193FB-F7B2-9846-8C0A-372A37E564A0}" dt="2021-09-02T13:21:21.240" v="3073" actId="313"/>
          <ac:spMkLst>
            <pc:docMk/>
            <pc:sldMk cId="2835058769" sldId="285"/>
            <ac:spMk id="5" creationId="{D75C67F2-6352-4731-82C2-B0E08FFEC0F0}"/>
          </ac:spMkLst>
        </pc:spChg>
        <pc:spChg chg="del">
          <ac:chgData name="Tomáš Plesník" userId="9fe2a9be-e34c-4e09-9488-9aa73257ef13" providerId="ADAL" clId="{810193FB-F7B2-9846-8C0A-372A37E564A0}" dt="2021-09-02T12:02:01.242" v="411" actId="478"/>
          <ac:spMkLst>
            <pc:docMk/>
            <pc:sldMk cId="2835058769" sldId="285"/>
            <ac:spMk id="7" creationId="{D7AF155E-88D8-4778-A1D8-185F5DDB137F}"/>
          </ac:spMkLst>
        </pc:spChg>
      </pc:sldChg>
      <pc:sldChg chg="modSp add mod">
        <pc:chgData name="Tomáš Plesník" userId="9fe2a9be-e34c-4e09-9488-9aa73257ef13" providerId="ADAL" clId="{810193FB-F7B2-9846-8C0A-372A37E564A0}" dt="2021-09-02T13:22:32.574" v="3086" actId="20577"/>
        <pc:sldMkLst>
          <pc:docMk/>
          <pc:sldMk cId="3013705003" sldId="286"/>
        </pc:sldMkLst>
        <pc:spChg chg="mod">
          <ac:chgData name="Tomáš Plesník" userId="9fe2a9be-e34c-4e09-9488-9aa73257ef13" providerId="ADAL" clId="{810193FB-F7B2-9846-8C0A-372A37E564A0}" dt="2021-09-02T12:25:46.514" v="1572" actId="404"/>
          <ac:spMkLst>
            <pc:docMk/>
            <pc:sldMk cId="3013705003" sldId="286"/>
            <ac:spMk id="4" creationId="{CDB232F4-E1D3-4D41-8F66-C99A72594527}"/>
          </ac:spMkLst>
        </pc:spChg>
        <pc:spChg chg="mod">
          <ac:chgData name="Tomáš Plesník" userId="9fe2a9be-e34c-4e09-9488-9aa73257ef13" providerId="ADAL" clId="{810193FB-F7B2-9846-8C0A-372A37E564A0}" dt="2021-09-02T13:22:32.574" v="3086" actId="20577"/>
          <ac:spMkLst>
            <pc:docMk/>
            <pc:sldMk cId="3013705003" sldId="286"/>
            <ac:spMk id="5" creationId="{C1B43D4C-EA87-EC40-8F7B-BE0469D0ADAF}"/>
          </ac:spMkLst>
        </pc:spChg>
      </pc:sldChg>
      <pc:sldChg chg="modSp add mod">
        <pc:chgData name="Tomáš Plesník" userId="9fe2a9be-e34c-4e09-9488-9aa73257ef13" providerId="ADAL" clId="{810193FB-F7B2-9846-8C0A-372A37E564A0}" dt="2021-09-02T12:43:17.821" v="2482" actId="20577"/>
        <pc:sldMkLst>
          <pc:docMk/>
          <pc:sldMk cId="2377179449" sldId="287"/>
        </pc:sldMkLst>
        <pc:spChg chg="mod">
          <ac:chgData name="Tomáš Plesník" userId="9fe2a9be-e34c-4e09-9488-9aa73257ef13" providerId="ADAL" clId="{810193FB-F7B2-9846-8C0A-372A37E564A0}" dt="2021-09-02T12:43:17.821" v="2482" actId="20577"/>
          <ac:spMkLst>
            <pc:docMk/>
            <pc:sldMk cId="2377179449" sldId="287"/>
            <ac:spMk id="5" creationId="{AD3792DF-3AD4-A443-9F48-6363BFBD8B2F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395855_muni_cz/Documents/Dokumenty/CSIRT-MU%20provoz/nasazen&#237;%20DA%20AD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Počet požadavků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wrap="square" lIns="38100" tIns="19050" rIns="38100" bIns="19050" anchor="ctr" anchorCtr="1">
                <a:spAutoFit/>
              </a:bodyPr>
              <a:lstStyle/>
              <a:p>
                <a:pPr>
                  <a:defRPr sz="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List1!$A$47:$A$117</c:f>
              <c:numCache>
                <c:formatCode>m/d/yyyy</c:formatCode>
                <c:ptCount val="71"/>
                <c:pt idx="0">
                  <c:v>44362</c:v>
                </c:pt>
                <c:pt idx="1">
                  <c:v>44363</c:v>
                </c:pt>
                <c:pt idx="2">
                  <c:v>44364</c:v>
                </c:pt>
                <c:pt idx="3">
                  <c:v>44365</c:v>
                </c:pt>
                <c:pt idx="4">
                  <c:v>44366</c:v>
                </c:pt>
                <c:pt idx="5">
                  <c:v>44367</c:v>
                </c:pt>
                <c:pt idx="6">
                  <c:v>44368</c:v>
                </c:pt>
                <c:pt idx="7">
                  <c:v>44369</c:v>
                </c:pt>
                <c:pt idx="8">
                  <c:v>44370</c:v>
                </c:pt>
                <c:pt idx="9">
                  <c:v>44371</c:v>
                </c:pt>
                <c:pt idx="10">
                  <c:v>44372</c:v>
                </c:pt>
                <c:pt idx="11">
                  <c:v>44373</c:v>
                </c:pt>
                <c:pt idx="12">
                  <c:v>44374</c:v>
                </c:pt>
                <c:pt idx="13">
                  <c:v>44375</c:v>
                </c:pt>
                <c:pt idx="14">
                  <c:v>44376</c:v>
                </c:pt>
                <c:pt idx="15">
                  <c:v>44377</c:v>
                </c:pt>
                <c:pt idx="16">
                  <c:v>44378</c:v>
                </c:pt>
                <c:pt idx="17">
                  <c:v>44379</c:v>
                </c:pt>
                <c:pt idx="18">
                  <c:v>44380</c:v>
                </c:pt>
                <c:pt idx="19">
                  <c:v>44381</c:v>
                </c:pt>
                <c:pt idx="20">
                  <c:v>44382</c:v>
                </c:pt>
                <c:pt idx="21">
                  <c:v>44383</c:v>
                </c:pt>
                <c:pt idx="22">
                  <c:v>44384</c:v>
                </c:pt>
                <c:pt idx="23">
                  <c:v>44385</c:v>
                </c:pt>
                <c:pt idx="24">
                  <c:v>44386</c:v>
                </c:pt>
                <c:pt idx="25">
                  <c:v>44387</c:v>
                </c:pt>
                <c:pt idx="26">
                  <c:v>44388</c:v>
                </c:pt>
                <c:pt idx="27">
                  <c:v>44389</c:v>
                </c:pt>
                <c:pt idx="28">
                  <c:v>44390</c:v>
                </c:pt>
                <c:pt idx="29">
                  <c:v>44391</c:v>
                </c:pt>
                <c:pt idx="30">
                  <c:v>44392</c:v>
                </c:pt>
                <c:pt idx="31">
                  <c:v>44393</c:v>
                </c:pt>
                <c:pt idx="32">
                  <c:v>44394</c:v>
                </c:pt>
                <c:pt idx="33">
                  <c:v>44395</c:v>
                </c:pt>
                <c:pt idx="34">
                  <c:v>44396</c:v>
                </c:pt>
                <c:pt idx="35">
                  <c:v>44397</c:v>
                </c:pt>
                <c:pt idx="36">
                  <c:v>44398</c:v>
                </c:pt>
                <c:pt idx="37">
                  <c:v>44399</c:v>
                </c:pt>
                <c:pt idx="38">
                  <c:v>44400</c:v>
                </c:pt>
                <c:pt idx="39">
                  <c:v>44401</c:v>
                </c:pt>
                <c:pt idx="40">
                  <c:v>44402</c:v>
                </c:pt>
                <c:pt idx="41">
                  <c:v>44403</c:v>
                </c:pt>
                <c:pt idx="42">
                  <c:v>44404</c:v>
                </c:pt>
                <c:pt idx="43">
                  <c:v>44405</c:v>
                </c:pt>
                <c:pt idx="44">
                  <c:v>44406</c:v>
                </c:pt>
                <c:pt idx="45">
                  <c:v>44407</c:v>
                </c:pt>
                <c:pt idx="46">
                  <c:v>44408</c:v>
                </c:pt>
                <c:pt idx="47">
                  <c:v>44409</c:v>
                </c:pt>
                <c:pt idx="48">
                  <c:v>44410</c:v>
                </c:pt>
                <c:pt idx="49">
                  <c:v>44411</c:v>
                </c:pt>
                <c:pt idx="50">
                  <c:v>44412</c:v>
                </c:pt>
                <c:pt idx="51">
                  <c:v>44413</c:v>
                </c:pt>
                <c:pt idx="52">
                  <c:v>44414</c:v>
                </c:pt>
                <c:pt idx="53">
                  <c:v>44415</c:v>
                </c:pt>
                <c:pt idx="54">
                  <c:v>44416</c:v>
                </c:pt>
                <c:pt idx="55">
                  <c:v>44417</c:v>
                </c:pt>
                <c:pt idx="56">
                  <c:v>44418</c:v>
                </c:pt>
                <c:pt idx="57">
                  <c:v>44419</c:v>
                </c:pt>
                <c:pt idx="58">
                  <c:v>44420</c:v>
                </c:pt>
                <c:pt idx="59">
                  <c:v>44421</c:v>
                </c:pt>
                <c:pt idx="60">
                  <c:v>44422</c:v>
                </c:pt>
                <c:pt idx="61">
                  <c:v>44423</c:v>
                </c:pt>
                <c:pt idx="62">
                  <c:v>44424</c:v>
                </c:pt>
                <c:pt idx="63">
                  <c:v>44425</c:v>
                </c:pt>
                <c:pt idx="64">
                  <c:v>44426</c:v>
                </c:pt>
                <c:pt idx="65">
                  <c:v>44427</c:v>
                </c:pt>
                <c:pt idx="66">
                  <c:v>44428</c:v>
                </c:pt>
                <c:pt idx="67">
                  <c:v>44429</c:v>
                </c:pt>
                <c:pt idx="68">
                  <c:v>44430</c:v>
                </c:pt>
                <c:pt idx="69">
                  <c:v>44431</c:v>
                </c:pt>
                <c:pt idx="70">
                  <c:v>44432</c:v>
                </c:pt>
              </c:numCache>
            </c:numRef>
          </c:cat>
          <c:val>
            <c:numRef>
              <c:f>List1!$B$47:$B$117</c:f>
              <c:numCache>
                <c:formatCode>General</c:formatCode>
                <c:ptCount val="71"/>
                <c:pt idx="0">
                  <c:v>306</c:v>
                </c:pt>
                <c:pt idx="1">
                  <c:v>276</c:v>
                </c:pt>
                <c:pt idx="2">
                  <c:v>330</c:v>
                </c:pt>
                <c:pt idx="3">
                  <c:v>317</c:v>
                </c:pt>
                <c:pt idx="4">
                  <c:v>284</c:v>
                </c:pt>
                <c:pt idx="5">
                  <c:v>351</c:v>
                </c:pt>
                <c:pt idx="6">
                  <c:v>267</c:v>
                </c:pt>
                <c:pt idx="7">
                  <c:v>267</c:v>
                </c:pt>
                <c:pt idx="8">
                  <c:v>228</c:v>
                </c:pt>
                <c:pt idx="9">
                  <c:v>340</c:v>
                </c:pt>
                <c:pt idx="10">
                  <c:v>412</c:v>
                </c:pt>
                <c:pt idx="11">
                  <c:v>387</c:v>
                </c:pt>
                <c:pt idx="12">
                  <c:v>369</c:v>
                </c:pt>
                <c:pt idx="13">
                  <c:v>329</c:v>
                </c:pt>
                <c:pt idx="14">
                  <c:v>390</c:v>
                </c:pt>
                <c:pt idx="15">
                  <c:v>379</c:v>
                </c:pt>
                <c:pt idx="16">
                  <c:v>366</c:v>
                </c:pt>
                <c:pt idx="17">
                  <c:v>375</c:v>
                </c:pt>
                <c:pt idx="18">
                  <c:v>200</c:v>
                </c:pt>
                <c:pt idx="19">
                  <c:v>269</c:v>
                </c:pt>
                <c:pt idx="20">
                  <c:v>285</c:v>
                </c:pt>
                <c:pt idx="21">
                  <c:v>384</c:v>
                </c:pt>
                <c:pt idx="22">
                  <c:v>435</c:v>
                </c:pt>
                <c:pt idx="23">
                  <c:v>347</c:v>
                </c:pt>
                <c:pt idx="24">
                  <c:v>359</c:v>
                </c:pt>
                <c:pt idx="25">
                  <c:v>492</c:v>
                </c:pt>
                <c:pt idx="26">
                  <c:v>429</c:v>
                </c:pt>
                <c:pt idx="27">
                  <c:v>1082</c:v>
                </c:pt>
                <c:pt idx="28">
                  <c:v>424</c:v>
                </c:pt>
                <c:pt idx="29">
                  <c:v>1229</c:v>
                </c:pt>
                <c:pt idx="30">
                  <c:v>956</c:v>
                </c:pt>
                <c:pt idx="31">
                  <c:v>831</c:v>
                </c:pt>
                <c:pt idx="32">
                  <c:v>712</c:v>
                </c:pt>
                <c:pt idx="33">
                  <c:v>708</c:v>
                </c:pt>
                <c:pt idx="34">
                  <c:v>692</c:v>
                </c:pt>
                <c:pt idx="35">
                  <c:v>589</c:v>
                </c:pt>
                <c:pt idx="36">
                  <c:v>776</c:v>
                </c:pt>
                <c:pt idx="37">
                  <c:v>647</c:v>
                </c:pt>
                <c:pt idx="38">
                  <c:v>714</c:v>
                </c:pt>
                <c:pt idx="39">
                  <c:v>782</c:v>
                </c:pt>
                <c:pt idx="40">
                  <c:v>641</c:v>
                </c:pt>
                <c:pt idx="41">
                  <c:v>596</c:v>
                </c:pt>
                <c:pt idx="42">
                  <c:v>661</c:v>
                </c:pt>
                <c:pt idx="43">
                  <c:v>647</c:v>
                </c:pt>
                <c:pt idx="44">
                  <c:v>673</c:v>
                </c:pt>
                <c:pt idx="45">
                  <c:v>674</c:v>
                </c:pt>
                <c:pt idx="46">
                  <c:v>622</c:v>
                </c:pt>
                <c:pt idx="47">
                  <c:v>572</c:v>
                </c:pt>
                <c:pt idx="48">
                  <c:v>699</c:v>
                </c:pt>
                <c:pt idx="49">
                  <c:v>716</c:v>
                </c:pt>
                <c:pt idx="50">
                  <c:v>654</c:v>
                </c:pt>
                <c:pt idx="51">
                  <c:v>544</c:v>
                </c:pt>
                <c:pt idx="52">
                  <c:v>700</c:v>
                </c:pt>
                <c:pt idx="53">
                  <c:v>708</c:v>
                </c:pt>
                <c:pt idx="54">
                  <c:v>211</c:v>
                </c:pt>
                <c:pt idx="55">
                  <c:v>266</c:v>
                </c:pt>
                <c:pt idx="56">
                  <c:v>447</c:v>
                </c:pt>
                <c:pt idx="57">
                  <c:v>727</c:v>
                </c:pt>
                <c:pt idx="58">
                  <c:v>744</c:v>
                </c:pt>
                <c:pt idx="59">
                  <c:v>665</c:v>
                </c:pt>
                <c:pt idx="60">
                  <c:v>556</c:v>
                </c:pt>
                <c:pt idx="61">
                  <c:v>590</c:v>
                </c:pt>
                <c:pt idx="62">
                  <c:v>702</c:v>
                </c:pt>
                <c:pt idx="63">
                  <c:v>727</c:v>
                </c:pt>
                <c:pt idx="64">
                  <c:v>715</c:v>
                </c:pt>
                <c:pt idx="65">
                  <c:v>559</c:v>
                </c:pt>
                <c:pt idx="66">
                  <c:v>745</c:v>
                </c:pt>
                <c:pt idx="67">
                  <c:v>630</c:v>
                </c:pt>
                <c:pt idx="68">
                  <c:v>541</c:v>
                </c:pt>
                <c:pt idx="69">
                  <c:v>640</c:v>
                </c:pt>
                <c:pt idx="70">
                  <c:v>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CC-4AAF-A377-B00A371ED2B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gapDepth val="184"/>
        <c:shape val="box"/>
        <c:axId val="685000776"/>
        <c:axId val="684997824"/>
        <c:axId val="0"/>
      </c:bar3DChart>
      <c:dateAx>
        <c:axId val="68500077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84997824"/>
        <c:crosses val="autoZero"/>
        <c:auto val="1"/>
        <c:lblOffset val="100"/>
        <c:baseTimeUnit val="days"/>
      </c:dateAx>
      <c:valAx>
        <c:axId val="684997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85000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0.18303</cdr:x>
      <cdr:y>0.21173</cdr:y>
    </cdr:from>
    <cdr:to>
      <cdr:x>0.3495</cdr:x>
      <cdr:y>0.29449</cdr:y>
    </cdr:to>
    <cdr:sp macro="" textlink="">
      <cdr:nvSpPr>
        <cdr:cNvPr id="2" name="TextovéPole 1">
          <a:extLst xmlns:a="http://schemas.openxmlformats.org/drawingml/2006/main">
            <a:ext uri="{FF2B5EF4-FFF2-40B4-BE49-F238E27FC236}">
              <a16:creationId xmlns:a16="http://schemas.microsoft.com/office/drawing/2014/main" id="{8679329E-5D35-45A4-8484-AFC32BE4F040}"/>
            </a:ext>
          </a:extLst>
        </cdr:cNvPr>
        <cdr:cNvSpPr txBox="1"/>
      </cdr:nvSpPr>
      <cdr:spPr>
        <a:xfrm xmlns:a="http://schemas.openxmlformats.org/drawingml/2006/main">
          <a:off x="1968125" y="923729"/>
          <a:ext cx="1790090" cy="361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400" dirty="0"/>
            <a:t>Testovací nasazení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0.33193</cdr:x>
      <cdr:y>0.27731</cdr:y>
    </cdr:from>
    <cdr:to>
      <cdr:x>0.40459</cdr:x>
      <cdr:y>0.39455</cdr:y>
    </cdr:to>
    <cdr:cxnSp macro="">
      <cdr:nvCxnSpPr>
        <cdr:cNvPr id="4" name="Přímá spojnice se šipkou 3">
          <a:extLst xmlns:a="http://schemas.openxmlformats.org/drawingml/2006/main">
            <a:ext uri="{FF2B5EF4-FFF2-40B4-BE49-F238E27FC236}">
              <a16:creationId xmlns:a16="http://schemas.microsoft.com/office/drawing/2014/main" id="{643F40DB-F4AB-4667-A958-1A95EDF5942A}"/>
            </a:ext>
          </a:extLst>
        </cdr:cNvPr>
        <cdr:cNvCxnSpPr/>
      </cdr:nvCxnSpPr>
      <cdr:spPr>
        <a:xfrm xmlns:a="http://schemas.openxmlformats.org/drawingml/2006/main">
          <a:off x="3569336" y="1209842"/>
          <a:ext cx="781327" cy="51148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0.44648</cdr:x>
      <cdr:y>0.17556</cdr:y>
    </cdr:from>
    <cdr:to>
      <cdr:x>0.49994</cdr:x>
      <cdr:y>0.2061</cdr:y>
    </cdr:to>
    <cdr:cxnSp macro="">
      <cdr:nvCxnSpPr>
        <cdr:cNvPr id="5" name="Přímá spojnice se šipkou 4">
          <a:extLst xmlns:a="http://schemas.openxmlformats.org/drawingml/2006/main">
            <a:ext uri="{FF2B5EF4-FFF2-40B4-BE49-F238E27FC236}">
              <a16:creationId xmlns:a16="http://schemas.microsoft.com/office/drawing/2014/main" id="{8E50BDD6-9151-4A8A-8054-E460B53E6BA2}"/>
            </a:ext>
          </a:extLst>
        </cdr:cNvPr>
        <cdr:cNvCxnSpPr/>
      </cdr:nvCxnSpPr>
      <cdr:spPr>
        <a:xfrm xmlns:a="http://schemas.openxmlformats.org/drawingml/2006/main" flipH="1">
          <a:off x="4801073" y="765908"/>
          <a:ext cx="574927" cy="13324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0.49994</cdr:x>
      <cdr:y>0.13418</cdr:y>
    </cdr:from>
    <cdr:to>
      <cdr:x>0.65482</cdr:x>
      <cdr:y>0.22211</cdr:y>
    </cdr:to>
    <cdr:sp macro="" textlink="">
      <cdr:nvSpPr>
        <cdr:cNvPr id="7" name="TextovéPole 1">
          <a:extLst xmlns:a="http://schemas.openxmlformats.org/drawingml/2006/main">
            <a:ext uri="{FF2B5EF4-FFF2-40B4-BE49-F238E27FC236}">
              <a16:creationId xmlns:a16="http://schemas.microsoft.com/office/drawing/2014/main" id="{AFEC6D03-F9F1-47E2-AB06-9421A1402345}"/>
            </a:ext>
          </a:extLst>
        </cdr:cNvPr>
        <cdr:cNvSpPr txBox="1"/>
      </cdr:nvSpPr>
      <cdr:spPr>
        <a:xfrm xmlns:a="http://schemas.openxmlformats.org/drawingml/2006/main">
          <a:off x="5376000" y="585371"/>
          <a:ext cx="1665456" cy="3836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dirty="0"/>
            <a:t>Produkční nasazení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0.75796</cdr:x>
      <cdr:y>0.34753</cdr:y>
    </cdr:from>
    <cdr:to>
      <cdr:x>0.76377</cdr:x>
      <cdr:y>0.66461</cdr:y>
    </cdr:to>
    <cdr:cxnSp macro="">
      <cdr:nvCxnSpPr>
        <cdr:cNvPr id="8" name="Přímá spojnice se šipkou 7">
          <a:extLst xmlns:a="http://schemas.openxmlformats.org/drawingml/2006/main">
            <a:ext uri="{FF2B5EF4-FFF2-40B4-BE49-F238E27FC236}">
              <a16:creationId xmlns:a16="http://schemas.microsoft.com/office/drawing/2014/main" id="{2A2DD74B-80E6-430C-99C9-72D856E78134}"/>
            </a:ext>
          </a:extLst>
        </cdr:cNvPr>
        <cdr:cNvCxnSpPr/>
      </cdr:nvCxnSpPr>
      <cdr:spPr>
        <a:xfrm xmlns:a="http://schemas.openxmlformats.org/drawingml/2006/main" flipH="1">
          <a:off x="8150462" y="1516185"/>
          <a:ext cx="62524" cy="138332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0.76861</cdr:x>
      <cdr:y>0.35828</cdr:y>
    </cdr:from>
    <cdr:to>
      <cdr:x>0.76861</cdr:x>
      <cdr:y>0.6434</cdr:y>
    </cdr:to>
    <cdr:cxnSp macro="">
      <cdr:nvCxnSpPr>
        <cdr:cNvPr id="11" name="Přímá spojnice se šipkou 10">
          <a:extLst xmlns:a="http://schemas.openxmlformats.org/drawingml/2006/main">
            <a:ext uri="{FF2B5EF4-FFF2-40B4-BE49-F238E27FC236}">
              <a16:creationId xmlns:a16="http://schemas.microsoft.com/office/drawing/2014/main" id="{52FD2764-43DE-464A-BCAA-EACF130C4E87}"/>
            </a:ext>
          </a:extLst>
        </cdr:cNvPr>
        <cdr:cNvCxnSpPr/>
      </cdr:nvCxnSpPr>
      <cdr:spPr>
        <a:xfrm xmlns:a="http://schemas.openxmlformats.org/drawingml/2006/main">
          <a:off x="8265042" y="1563077"/>
          <a:ext cx="0" cy="124386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0.77395</cdr:x>
      <cdr:y>0.3547</cdr:y>
    </cdr:from>
    <cdr:to>
      <cdr:x>0.78121</cdr:x>
      <cdr:y>0.54638</cdr:y>
    </cdr:to>
    <cdr:cxnSp macro="">
      <cdr:nvCxnSpPr>
        <cdr:cNvPr id="12" name="Přímá spojnice se šipkou 11">
          <a:extLst xmlns:a="http://schemas.openxmlformats.org/drawingml/2006/main">
            <a:ext uri="{FF2B5EF4-FFF2-40B4-BE49-F238E27FC236}">
              <a16:creationId xmlns:a16="http://schemas.microsoft.com/office/drawing/2014/main" id="{52FD2764-43DE-464A-BCAA-EACF130C4E87}"/>
            </a:ext>
          </a:extLst>
        </cdr:cNvPr>
        <cdr:cNvCxnSpPr/>
      </cdr:nvCxnSpPr>
      <cdr:spPr>
        <a:xfrm xmlns:a="http://schemas.openxmlformats.org/drawingml/2006/main">
          <a:off x="8322400" y="1547446"/>
          <a:ext cx="78154" cy="83624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0.62913</cdr:x>
      <cdr:y>0.28698</cdr:y>
    </cdr:from>
    <cdr:to>
      <cdr:x>0.92791</cdr:x>
      <cdr:y>0.37491</cdr:y>
    </cdr:to>
    <cdr:sp macro="" textlink="">
      <cdr:nvSpPr>
        <cdr:cNvPr id="16" name="TextovéPole 1">
          <a:extLst xmlns:a="http://schemas.openxmlformats.org/drawingml/2006/main">
            <a:ext uri="{FF2B5EF4-FFF2-40B4-BE49-F238E27FC236}">
              <a16:creationId xmlns:a16="http://schemas.microsoft.com/office/drawing/2014/main" id="{1865C750-72F2-4D0C-B00D-BCF3AD81CF37}"/>
            </a:ext>
          </a:extLst>
        </cdr:cNvPr>
        <cdr:cNvSpPr txBox="1"/>
      </cdr:nvSpPr>
      <cdr:spPr>
        <a:xfrm xmlns:a="http://schemas.openxmlformats.org/drawingml/2006/main">
          <a:off x="6765115" y="1252003"/>
          <a:ext cx="3212841" cy="3836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dirty="0"/>
            <a:t>Výpadek jedné</a:t>
          </a:r>
          <a:r>
            <a:rPr lang="cs-CZ" sz="1400" baseline="0" dirty="0"/>
            <a:t> ze dvou páteřních sond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0.09417</cdr:x>
      <cdr:y>0.06396</cdr:y>
    </cdr:from>
    <cdr:to>
      <cdr:x>0.31214</cdr:x>
      <cdr:y>0.15189</cdr:y>
    </cdr:to>
    <cdr:sp macro="" textlink="">
      <cdr:nvSpPr>
        <cdr:cNvPr id="19" name="TextovéPole 18">
          <a:extLst xmlns:a="http://schemas.openxmlformats.org/drawingml/2006/main">
            <a:ext uri="{FF2B5EF4-FFF2-40B4-BE49-F238E27FC236}">
              <a16:creationId xmlns:a16="http://schemas.microsoft.com/office/drawing/2014/main" id="{9AF69054-D877-4F69-81FF-D2D0942CCDA2}"/>
            </a:ext>
          </a:extLst>
        </cdr:cNvPr>
        <cdr:cNvSpPr txBox="1"/>
      </cdr:nvSpPr>
      <cdr:spPr>
        <a:xfrm xmlns:a="http://schemas.openxmlformats.org/drawingml/2006/main">
          <a:off x="1012630" y="264802"/>
          <a:ext cx="2343875" cy="3640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400" dirty="0"/>
            <a:t>Dlouhodobý průměr 281/den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0.73652</cdr:x>
      <cdr:y>0.06107</cdr:y>
    </cdr:from>
    <cdr:to>
      <cdr:x>0.95449</cdr:x>
      <cdr:y>0.149</cdr:y>
    </cdr:to>
    <cdr:sp macro="" textlink="">
      <cdr:nvSpPr>
        <cdr:cNvPr id="20" name="TextovéPole 1">
          <a:extLst xmlns:a="http://schemas.openxmlformats.org/drawingml/2006/main">
            <a:ext uri="{FF2B5EF4-FFF2-40B4-BE49-F238E27FC236}">
              <a16:creationId xmlns:a16="http://schemas.microsoft.com/office/drawing/2014/main" id="{F5730E8B-847C-449C-8A4F-456202E59896}"/>
            </a:ext>
          </a:extLst>
        </cdr:cNvPr>
        <cdr:cNvSpPr txBox="1"/>
      </cdr:nvSpPr>
      <cdr:spPr>
        <a:xfrm xmlns:a="http://schemas.openxmlformats.org/drawingml/2006/main">
          <a:off x="7920000" y="266410"/>
          <a:ext cx="2343875" cy="3836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dirty="0"/>
            <a:t>Dlouhodobý průměr 668/den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0.06687</cdr:x>
      <cdr:y>0.09991</cdr:y>
    </cdr:from>
    <cdr:to>
      <cdr:x>0.09491</cdr:x>
      <cdr:y>0.10077</cdr:y>
    </cdr:to>
    <cdr:cxnSp macro="">
      <cdr:nvCxnSpPr>
        <cdr:cNvPr id="22" name="Přímá spojnice se šipkou 21">
          <a:extLst xmlns:a="http://schemas.openxmlformats.org/drawingml/2006/main">
            <a:ext uri="{FF2B5EF4-FFF2-40B4-BE49-F238E27FC236}">
              <a16:creationId xmlns:a16="http://schemas.microsoft.com/office/drawing/2014/main" id="{B0406118-46C1-421A-A9EB-BD0825C460C9}"/>
            </a:ext>
          </a:extLst>
        </cdr:cNvPr>
        <cdr:cNvCxnSpPr/>
      </cdr:nvCxnSpPr>
      <cdr:spPr>
        <a:xfrm xmlns:a="http://schemas.openxmlformats.org/drawingml/2006/main" flipH="1">
          <a:off x="719072" y="413613"/>
          <a:ext cx="301520" cy="356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0.95929</cdr:x>
      <cdr:y>0.09149</cdr:y>
    </cdr:from>
    <cdr:to>
      <cdr:x>0.98606</cdr:x>
      <cdr:y>0.09285</cdr:y>
    </cdr:to>
    <cdr:cxnSp macro="">
      <cdr:nvCxnSpPr>
        <cdr:cNvPr id="25" name="Přímá spojnice se šipkou 24">
          <a:extLst xmlns:a="http://schemas.openxmlformats.org/drawingml/2006/main">
            <a:ext uri="{FF2B5EF4-FFF2-40B4-BE49-F238E27FC236}">
              <a16:creationId xmlns:a16="http://schemas.microsoft.com/office/drawing/2014/main" id="{9CD542D1-4D20-4D92-9ECB-A12844F3309F}"/>
            </a:ext>
          </a:extLst>
        </cdr:cNvPr>
        <cdr:cNvCxnSpPr/>
      </cdr:nvCxnSpPr>
      <cdr:spPr>
        <a:xfrm xmlns:a="http://schemas.openxmlformats.org/drawingml/2006/main" flipV="1">
          <a:off x="10315482" y="399156"/>
          <a:ext cx="287863" cy="593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7736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8954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EA621D-8470-412D-BB9F-4BEEC25E93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4835471" cy="1699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Kyberbezpečnost v roce 2021 / CSIRT-MU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8" name="Obrázek 7">
            <a:extLst>
              <a:ext uri="{FF2B5EF4-FFF2-40B4-BE49-F238E27FC236}">
                <a16:creationId xmlns:a16="http://schemas.microsoft.com/office/drawing/2014/main" id="{EAD644E6-7F85-4E7A-A793-5A8B2B4CA9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5774" y="5832000"/>
            <a:ext cx="2288504" cy="80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Kyberbezpečnost v roce 2021 / CSIRT-MU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7" name="Obrázek 7">
            <a:extLst>
              <a:ext uri="{FF2B5EF4-FFF2-40B4-BE49-F238E27FC236}">
                <a16:creationId xmlns:a16="http://schemas.microsoft.com/office/drawing/2014/main" id="{50F6EE99-E67E-4277-BD4B-A57CC9517E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5774" y="5832000"/>
            <a:ext cx="2288504" cy="80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4C02061-34C5-47CE-8710-45793FEB6D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1638" y="5832000"/>
            <a:ext cx="2292640" cy="80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ICS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4226113-1292-4D8E-99D9-1E00EFD3F1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73509" y="1965159"/>
            <a:ext cx="8426840" cy="2962250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034D2650-7DA2-4FFF-8092-0C0D02D228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Kyberbezpečnost v roce 2021 / CSIRT-MU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23B91CA1-D316-431A-8810-8C12136ABB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3013D272-9A7F-4ED6-AE6F-7BA0AACE0FF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95" y="6157799"/>
            <a:ext cx="3947163" cy="32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043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NI ICS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4226113-1292-4D8E-99D9-1E00EFD3F1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73509" y="1965159"/>
            <a:ext cx="8426840" cy="2962250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034D2650-7DA2-4FFF-8092-0C0D02D228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Kyberbezpečnost v roce 2021 / CSIRT-MU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23B91CA1-D316-431A-8810-8C12136ABB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02111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NI ICS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034D2650-7DA2-4FFF-8092-0C0D02D228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Kyberbezpečnost v roce 2021 / CSIRT-MU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23B91CA1-D316-431A-8810-8C12136ABB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0F6651D-5E04-40B2-A87A-B40B45FCF6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38762" y="1689046"/>
            <a:ext cx="3514476" cy="3514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633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6103C5-3BE5-4188-8F3A-CF4300DBC2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74306B08-5E66-47E2-9460-55CD640D7A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Kyberbezpečnost v roce 2021 / CSIRT-MU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UNI ICS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034D2650-7DA2-4FFF-8092-0C0D02D228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Kyberbezpečnost v roce 2021 / CSIRT-MU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23B91CA1-D316-431A-8810-8C12136ABB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3CFD5C95-3BC5-497A-8F52-839CB72D8E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95" y="6157799"/>
            <a:ext cx="3947163" cy="321657"/>
          </a:xfrm>
          <a:prstGeom prst="rect">
            <a:avLst/>
          </a:prstGeom>
        </p:spPr>
      </p:pic>
      <p:pic>
        <p:nvPicPr>
          <p:cNvPr id="11" name="Obrázek 9">
            <a:extLst>
              <a:ext uri="{FF2B5EF4-FFF2-40B4-BE49-F238E27FC236}">
                <a16:creationId xmlns:a16="http://schemas.microsoft.com/office/drawing/2014/main" id="{561F0CDF-84FC-45A7-BA97-1E77B1268D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4835471" cy="169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9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7">
            <a:extLst>
              <a:ext uri="{FF2B5EF4-FFF2-40B4-BE49-F238E27FC236}">
                <a16:creationId xmlns:a16="http://schemas.microsoft.com/office/drawing/2014/main" id="{584B3F0D-E68F-4931-95AD-52255907DF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5774" y="5832000"/>
            <a:ext cx="2288504" cy="80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4F88F0-D2B0-4629-8FC3-4D5C9F1F67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4835471" cy="169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1" name="Obrázek 7">
            <a:extLst>
              <a:ext uri="{FF2B5EF4-FFF2-40B4-BE49-F238E27FC236}">
                <a16:creationId xmlns:a16="http://schemas.microsoft.com/office/drawing/2014/main" id="{8A7450F1-7BE3-4838-858A-FE05F83230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5774" y="5832000"/>
            <a:ext cx="2288504" cy="80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Kyberbezpečnost v roce 2021 / CSIRT-MU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7">
            <a:extLst>
              <a:ext uri="{FF2B5EF4-FFF2-40B4-BE49-F238E27FC236}">
                <a16:creationId xmlns:a16="http://schemas.microsoft.com/office/drawing/2014/main" id="{245F9F1C-5CAD-4FFA-9139-93E111D6DB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5774" y="5832000"/>
            <a:ext cx="2288504" cy="80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Kyberbezpečnost v roce 2021 / CSIRT-MU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7">
            <a:extLst>
              <a:ext uri="{FF2B5EF4-FFF2-40B4-BE49-F238E27FC236}">
                <a16:creationId xmlns:a16="http://schemas.microsoft.com/office/drawing/2014/main" id="{A4AF80F4-0D76-46DA-9AE6-11EDEF58F6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5774" y="5832000"/>
            <a:ext cx="2288504" cy="80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Kyberbezpečnost v roce 2021 / CSIRT-MU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3" name="Obrázek 7">
            <a:extLst>
              <a:ext uri="{FF2B5EF4-FFF2-40B4-BE49-F238E27FC236}">
                <a16:creationId xmlns:a16="http://schemas.microsoft.com/office/drawing/2014/main" id="{2F9C375E-83DC-4407-AD28-503D9BE049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5774" y="5832000"/>
            <a:ext cx="2288504" cy="80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Kyberbezpečnost v roce 2021 / CSIRT-MU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2" name="Obrázek 7">
            <a:extLst>
              <a:ext uri="{FF2B5EF4-FFF2-40B4-BE49-F238E27FC236}">
                <a16:creationId xmlns:a16="http://schemas.microsoft.com/office/drawing/2014/main" id="{7F54B5D7-053E-449C-9C6F-29DCCF663A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5774" y="5832000"/>
            <a:ext cx="2288504" cy="80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Kyberbezpečnost v roce 2021 / CSIRT-MU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52266ED-EB54-4900-B260-876204808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5774" y="5832000"/>
            <a:ext cx="2288504" cy="80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4" r:id="rId13"/>
    <p:sldLayoutId id="2147483697" r:id="rId14"/>
    <p:sldLayoutId id="2147483695" r:id="rId15"/>
    <p:sldLayoutId id="2147483693" r:id="rId16"/>
    <p:sldLayoutId id="2147483696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security.muni.cz/socialni_inzenyrstvi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60D4BA3-F8DE-4999-B423-8FC6993FD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Kyberbezpečnost</a:t>
            </a:r>
            <a:r>
              <a:rPr lang="sk-SK" dirty="0"/>
              <a:t> v </a:t>
            </a:r>
            <a:r>
              <a:rPr lang="sk-SK" dirty="0" err="1"/>
              <a:t>roce</a:t>
            </a:r>
            <a:r>
              <a:rPr lang="sk-SK" dirty="0"/>
              <a:t> 2021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2D6279CC-ED63-49D6-BD6A-1814510BF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2111598"/>
          </a:xfrm>
        </p:spPr>
        <p:txBody>
          <a:bodyPr/>
          <a:lstStyle/>
          <a:p>
            <a:r>
              <a:rPr lang="sk-SK" dirty="0" err="1"/>
              <a:t>Setkání</a:t>
            </a:r>
            <a:r>
              <a:rPr lang="sk-SK" dirty="0"/>
              <a:t> IT komunity, 2. 9. 2021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Tomáš </a:t>
            </a:r>
            <a:r>
              <a:rPr lang="sk-SK" dirty="0" err="1"/>
              <a:t>Plesník</a:t>
            </a:r>
            <a:r>
              <a:rPr lang="sk-SK" dirty="0"/>
              <a:t> et al.</a:t>
            </a:r>
          </a:p>
          <a:p>
            <a:r>
              <a:rPr lang="sk-SK" dirty="0"/>
              <a:t>CSIRT-MU</a:t>
            </a:r>
          </a:p>
        </p:txBody>
      </p:sp>
    </p:spTree>
    <p:extLst>
      <p:ext uri="{BB962C8B-B14F-4D97-AF65-F5344CB8AC3E}">
        <p14:creationId xmlns:p14="http://schemas.microsoft.com/office/powerpoint/2010/main" val="1445346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3077BD3-6A42-457E-84CA-CF2D25AECC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Kyberbezpečnost v roce 2021 / CSIRT-MU</a:t>
            </a:r>
            <a:endParaRPr lang="cs-CZ" alt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FECD56-DFCD-4B44-99F9-50FCCA10C3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pic>
        <p:nvPicPr>
          <p:cNvPr id="11" name="Zástupný obsah 10">
            <a:extLst>
              <a:ext uri="{FF2B5EF4-FFF2-40B4-BE49-F238E27FC236}">
                <a16:creationId xmlns:a16="http://schemas.microsoft.com/office/drawing/2014/main" id="{9C6F2065-1C74-468F-A654-4078713E58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267" y="452486"/>
            <a:ext cx="9560268" cy="5210306"/>
          </a:xfrm>
        </p:spPr>
      </p:pic>
    </p:spTree>
    <p:extLst>
      <p:ext uri="{BB962C8B-B14F-4D97-AF65-F5344CB8AC3E}">
        <p14:creationId xmlns:p14="http://schemas.microsoft.com/office/powerpoint/2010/main" val="731037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2A7C7D5-BAC0-43BD-BCB2-60EF4D7511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24CBC9-5978-4A5B-91DA-987E33CCE2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64213C-1FA8-4A5E-9C96-F5D5C3F05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DDoS amplifikačních protokolů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D02100-1808-4922-B7D3-B783D3DCE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Výběr 16 nejčastěji zneužívaných protokolů</a:t>
            </a:r>
          </a:p>
          <a:p>
            <a:r>
              <a:rPr lang="cs-CZ" sz="2400" dirty="0"/>
              <a:t>Dlouhodobá analýza jejich provozu na MUNI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Průměrný datový tok v běžném provozu a ve špičce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Maximální datový tok v provozu (mimo útoky)</a:t>
            </a:r>
          </a:p>
          <a:p>
            <a:r>
              <a:rPr lang="cs-CZ" sz="2400" b="1" dirty="0"/>
              <a:t>Většina protokolů se prakticky nevyužívá</a:t>
            </a:r>
            <a:r>
              <a:rPr lang="cs-CZ" sz="2400" dirty="0"/>
              <a:t>, jejich datové toky jsou řádově desítky </a:t>
            </a:r>
            <a:r>
              <a:rPr lang="cs-CZ" sz="2400" dirty="0" err="1"/>
              <a:t>kb</a:t>
            </a:r>
            <a:r>
              <a:rPr lang="cs-CZ" sz="2400" dirty="0"/>
              <a:t>/s, ve špičce jednotky Mb/s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9282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ulka 9">
            <a:extLst>
              <a:ext uri="{FF2B5EF4-FFF2-40B4-BE49-F238E27FC236}">
                <a16:creationId xmlns:a16="http://schemas.microsoft.com/office/drawing/2014/main" id="{46074E76-55B2-425D-A441-26186E487C1A}"/>
              </a:ext>
            </a:extLst>
          </p:cNvPr>
          <p:cNvGraphicFramePr>
            <a:graphicFrameLocks noGrp="1"/>
          </p:cNvGraphicFramePr>
          <p:nvPr>
            <p:ph sz="quarter" idx="24"/>
            <p:extLst>
              <p:ext uri="{D42A27DB-BD31-4B8C-83A1-F6EECF244321}">
                <p14:modId xmlns:p14="http://schemas.microsoft.com/office/powerpoint/2010/main" val="1825255308"/>
              </p:ext>
            </p:extLst>
          </p:nvPr>
        </p:nvGraphicFramePr>
        <p:xfrm>
          <a:off x="722611" y="1539821"/>
          <a:ext cx="521811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136">
                  <a:extLst>
                    <a:ext uri="{9D8B030D-6E8A-4147-A177-3AD203B41FA5}">
                      <a16:colId xmlns:a16="http://schemas.microsoft.com/office/drawing/2014/main" val="4032014755"/>
                    </a:ext>
                  </a:extLst>
                </a:gridCol>
                <a:gridCol w="1473989">
                  <a:extLst>
                    <a:ext uri="{9D8B030D-6E8A-4147-A177-3AD203B41FA5}">
                      <a16:colId xmlns:a16="http://schemas.microsoft.com/office/drawing/2014/main" val="3405543731"/>
                    </a:ext>
                  </a:extLst>
                </a:gridCol>
                <a:gridCol w="2076985">
                  <a:extLst>
                    <a:ext uri="{9D8B030D-6E8A-4147-A177-3AD203B41FA5}">
                      <a16:colId xmlns:a16="http://schemas.microsoft.com/office/drawing/2014/main" val="2649551487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Protokol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Port UDP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Navržený limit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17808099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strike="sngStrike" dirty="0">
                          <a:effectLst/>
                          <a:latin typeface="Calibri" panose="020F0502020204030204" pitchFamily="34" charset="0"/>
                        </a:rPr>
                        <a:t>DNS                                     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strike="sngStrike" dirty="0">
                          <a:effectLst/>
                          <a:latin typeface="Calibri" panose="020F0502020204030204" pitchFamily="34" charset="0"/>
                        </a:rPr>
                        <a:t>53                                  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strike="sngStrike" dirty="0">
                          <a:effectLst/>
                          <a:latin typeface="Calibri" panose="020F0502020204030204" pitchFamily="34" charset="0"/>
                        </a:rPr>
                        <a:t>100 Mb/s      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3364157739"/>
                  </a:ext>
                </a:extLst>
              </a:tr>
              <a:tr h="192014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NTP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123        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100 Mb/s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2260467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effectLst/>
                          <a:latin typeface="Calibri" panose="020F0502020204030204" pitchFamily="34" charset="0"/>
                        </a:rPr>
                        <a:t>Memcached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11211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10 Mb/s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20941703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SSDP/UPnP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1900        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10 Mb/s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1151342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QotD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17        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10 Mb/s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26649008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CharGen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19        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10 Mb/s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282202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cLDAP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389        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10 Mb/s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27784276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NetBIOS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137        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10 Mb/s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1530477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WS-Discovery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3702        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10 Mb/s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30888389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CoAP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5683        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10 Mb/s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2817494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ARMS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3283        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10 Mb/s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1912921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TFTP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69        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10 Mb/s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2265442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SNMP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161        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10 Mb/s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37231337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effectLst/>
                          <a:latin typeface="Calibri" panose="020F0502020204030204" pitchFamily="34" charset="0"/>
                        </a:rPr>
                        <a:t>Portmapper</a:t>
                      </a: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111        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10 Mb/s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2398168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mDNS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5353        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10 Mb/s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3639014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Kad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</a:rPr>
                        <a:t>751        </a:t>
                      </a:r>
                    </a:p>
                  </a:txBody>
                  <a:tcPr marL="50800" marR="50800" marT="50800" marB="50800" anchor="ctr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</a:rPr>
                        <a:t>10 Mb/s</a:t>
                      </a:r>
                    </a:p>
                  </a:txBody>
                  <a:tcPr marL="50800" marR="50800" marT="50800" marB="50800" anchor="ctr"/>
                </a:tc>
                <a:extLst>
                  <a:ext uri="{0D108BD9-81ED-4DB2-BD59-A6C34878D82A}">
                    <a16:rowId xmlns:a16="http://schemas.microsoft.com/office/drawing/2014/main" val="1623543086"/>
                  </a:ext>
                </a:extLst>
              </a:tr>
            </a:tbl>
          </a:graphicData>
        </a:graphic>
      </p:graphicFrame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AA25C4-0819-4FD1-A596-695BB68875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D32760-AF41-46DD-B92C-9B2455CE3C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B0461CEE-75D2-4130-A585-00929E6DF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Nasazení </a:t>
            </a:r>
            <a:r>
              <a:rPr lang="cs-CZ" dirty="0" err="1"/>
              <a:t>QoS</a:t>
            </a:r>
            <a:r>
              <a:rPr lang="cs-CZ" dirty="0"/>
              <a:t> do </a:t>
            </a:r>
            <a:r>
              <a:rPr lang="cs-CZ" dirty="0" err="1"/>
              <a:t>Cesnet</a:t>
            </a:r>
            <a:r>
              <a:rPr lang="cs-CZ" dirty="0"/>
              <a:t> BGP </a:t>
            </a:r>
            <a:r>
              <a:rPr lang="cs-CZ" dirty="0" err="1"/>
              <a:t>Flowspec</a:t>
            </a:r>
            <a:endParaRPr lang="en-US" dirty="0"/>
          </a:p>
        </p:txBody>
      </p:sp>
      <p:sp>
        <p:nvSpPr>
          <p:cNvPr id="14" name="Zástupný obsah 13">
            <a:extLst>
              <a:ext uri="{FF2B5EF4-FFF2-40B4-BE49-F238E27FC236}">
                <a16:creationId xmlns:a16="http://schemas.microsoft.com/office/drawing/2014/main" id="{90C9DA41-CA4A-461D-9A6D-5E839B93DF36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 algn="just"/>
            <a:r>
              <a:rPr lang="cs-CZ" sz="1800" dirty="0"/>
              <a:t>Na úrovni tranzitní sítě CESNET2</a:t>
            </a:r>
          </a:p>
          <a:p>
            <a:pPr lvl="1" algn="just">
              <a:lnSpc>
                <a:spcPct val="150000"/>
              </a:lnSpc>
            </a:pPr>
            <a:r>
              <a:rPr lang="cs-CZ" sz="1800" b="1" dirty="0"/>
              <a:t>Vnitřní provoz univerzity není nijak omezen</a:t>
            </a:r>
          </a:p>
          <a:p>
            <a:pPr lvl="1" algn="just">
              <a:lnSpc>
                <a:spcPct val="150000"/>
              </a:lnSpc>
            </a:pPr>
            <a:r>
              <a:rPr lang="cs-CZ" dirty="0"/>
              <a:t>Limitovaný provoz vůbec nedorazí do sítě MUNI</a:t>
            </a:r>
          </a:p>
          <a:p>
            <a:pPr algn="just"/>
            <a:r>
              <a:rPr lang="cs-CZ" sz="1800" dirty="0"/>
              <a:t>Limity dle možností poskytovaných </a:t>
            </a:r>
            <a:r>
              <a:rPr lang="cs-CZ" sz="1800" dirty="0" err="1"/>
              <a:t>QoS</a:t>
            </a:r>
            <a:r>
              <a:rPr lang="cs-CZ" sz="1800" dirty="0"/>
              <a:t>, prakticky u všech protokolů </a:t>
            </a:r>
            <a:r>
              <a:rPr lang="cs-CZ" sz="1800" b="1" dirty="0"/>
              <a:t>více než 5-10x vyšší než maximální</a:t>
            </a:r>
            <a:r>
              <a:rPr lang="cs-CZ" sz="1800" dirty="0"/>
              <a:t> zaznamenaný provoz</a:t>
            </a:r>
          </a:p>
          <a:p>
            <a:pPr algn="just"/>
            <a:r>
              <a:rPr lang="cs-CZ" sz="1800" dirty="0"/>
              <a:t>Nastaveno pro </a:t>
            </a:r>
            <a:r>
              <a:rPr lang="cs-CZ" sz="1800" b="1" dirty="0"/>
              <a:t>oba směry</a:t>
            </a:r>
            <a:r>
              <a:rPr lang="cs-CZ" sz="1800" dirty="0"/>
              <a:t>, tedy např. pro NTP je limit 2x 100 Mb/s</a:t>
            </a:r>
          </a:p>
          <a:p>
            <a:pPr algn="just"/>
            <a:r>
              <a:rPr lang="cs-CZ" sz="1800" b="1" dirty="0"/>
              <a:t>DNS zatím nelimitován </a:t>
            </a:r>
            <a:r>
              <a:rPr lang="cs-CZ" sz="1800" dirty="0"/>
              <a:t>(mohlo by mít zásadní dopady, potřeba více zkušeností s </a:t>
            </a:r>
            <a:r>
              <a:rPr lang="cs-CZ" sz="1800" dirty="0" err="1"/>
              <a:t>Flowspec</a:t>
            </a:r>
            <a:r>
              <a:rPr lang="cs-CZ" sz="1800" dirty="0"/>
              <a:t>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93963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76D8CB-4B74-4934-9149-B5C34D6A62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1240DC-D5F8-43D0-B819-A51BD61425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F6A9D1-3034-445E-81DE-12F34027E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Změna</a:t>
            </a:r>
            <a:r>
              <a:rPr lang="en-US" sz="2800" dirty="0"/>
              <a:t> </a:t>
            </a:r>
            <a:r>
              <a:rPr lang="en-US" sz="2800" dirty="0" err="1"/>
              <a:t>procesu</a:t>
            </a:r>
            <a:r>
              <a:rPr lang="en-US" sz="2800" dirty="0"/>
              <a:t> </a:t>
            </a:r>
            <a:r>
              <a:rPr lang="en-US" sz="2800" dirty="0" err="1"/>
              <a:t>blokace</a:t>
            </a:r>
            <a:r>
              <a:rPr lang="en-US" sz="2800" dirty="0"/>
              <a:t> (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základě</a:t>
            </a:r>
            <a:r>
              <a:rPr lang="en-US" sz="2800" dirty="0"/>
              <a:t> </a:t>
            </a:r>
            <a:r>
              <a:rPr lang="en-US" sz="2800" dirty="0" err="1"/>
              <a:t>automatizovaných</a:t>
            </a:r>
            <a:r>
              <a:rPr lang="en-US" sz="2800" dirty="0"/>
              <a:t> </a:t>
            </a:r>
            <a:r>
              <a:rPr lang="en-US" sz="2800" dirty="0" err="1"/>
              <a:t>detekcí</a:t>
            </a:r>
            <a:r>
              <a:rPr lang="en-US" sz="2800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75C67F2-6352-4731-82C2-B0E08FFEC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1477"/>
            <a:ext cx="10753200" cy="4370523"/>
          </a:xfrm>
        </p:spPr>
        <p:txBody>
          <a:bodyPr/>
          <a:lstStyle/>
          <a:p>
            <a:r>
              <a:rPr lang="cs-CZ" dirty="0"/>
              <a:t>Na základě zpětné vazby z Komun{​​​​​​​IT}​​​​​​​y </a:t>
            </a:r>
          </a:p>
          <a:p>
            <a:r>
              <a:rPr lang="cs-CZ" dirty="0"/>
              <a:t>Nově IP adresu útočící „zvenku“ na rozsahy MUNI blokujeme následovně: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První detekce za posledních 30 dní - </a:t>
            </a:r>
            <a:r>
              <a:rPr lang="cs-CZ" b="1" dirty="0"/>
              <a:t>blokace na dvě hodiny</a:t>
            </a:r>
            <a:r>
              <a:rPr lang="cs-CZ" dirty="0"/>
              <a:t>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Druhá detekce za posledních 30 dní - </a:t>
            </a:r>
            <a:r>
              <a:rPr lang="cs-CZ" b="1" dirty="0"/>
              <a:t>blokace na jeden den</a:t>
            </a:r>
            <a:r>
              <a:rPr lang="cs-CZ" dirty="0"/>
              <a:t>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Třetí a každá další detekce za posledních 30 dní - </a:t>
            </a:r>
            <a:r>
              <a:rPr lang="cs-CZ" b="1" dirty="0"/>
              <a:t>blokace na 14 dní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5058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76D8CB-4B74-4934-9149-B5C34D6A62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Kyberbezpečnost</a:t>
            </a:r>
            <a:r>
              <a:rPr lang="cs-CZ" dirty="0"/>
              <a:t> v roce 2021 / CSIRT-MU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1240DC-D5F8-43D0-B819-A51BD61425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F6A9D1-3034-445E-81DE-12F34027E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Změna</a:t>
            </a:r>
            <a:r>
              <a:rPr lang="en-US" sz="2800" dirty="0"/>
              <a:t> </a:t>
            </a:r>
            <a:r>
              <a:rPr lang="en-US" sz="2800" dirty="0" err="1"/>
              <a:t>procesu</a:t>
            </a:r>
            <a:r>
              <a:rPr lang="en-US" sz="2800" dirty="0"/>
              <a:t> </a:t>
            </a:r>
            <a:r>
              <a:rPr lang="en-US" sz="2800" dirty="0" err="1"/>
              <a:t>blokace</a:t>
            </a:r>
            <a:r>
              <a:rPr lang="en-US" sz="2800" dirty="0"/>
              <a:t> (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základě</a:t>
            </a:r>
            <a:r>
              <a:rPr lang="en-US" sz="2800" dirty="0"/>
              <a:t> </a:t>
            </a:r>
            <a:r>
              <a:rPr lang="en-US" sz="2800" dirty="0" err="1"/>
              <a:t>automatizovaných</a:t>
            </a:r>
            <a:r>
              <a:rPr lang="en-US" sz="2800" dirty="0"/>
              <a:t> </a:t>
            </a:r>
            <a:r>
              <a:rPr lang="en-US" sz="2800" dirty="0" err="1"/>
              <a:t>detekcí</a:t>
            </a:r>
            <a:r>
              <a:rPr lang="en-US" sz="2800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75C67F2-6352-4731-82C2-B0E08FFEC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1477"/>
            <a:ext cx="10753200" cy="4370523"/>
          </a:xfrm>
        </p:spPr>
        <p:txBody>
          <a:bodyPr/>
          <a:lstStyle/>
          <a:p>
            <a:r>
              <a:rPr lang="cs-CZ" sz="2400" dirty="0"/>
              <a:t>Všechny detekce útoků </a:t>
            </a:r>
            <a:r>
              <a:rPr lang="cs-CZ" sz="2400" b="1" dirty="0"/>
              <a:t>zevnitř sítě MUNI nejprve manuálně ověřujeme</a:t>
            </a:r>
            <a:r>
              <a:rPr lang="cs-CZ" sz="2400" dirty="0"/>
              <a:t>.</a:t>
            </a:r>
          </a:p>
          <a:p>
            <a:r>
              <a:rPr lang="cs-CZ" sz="2400" dirty="0"/>
              <a:t>Stroje z MUNI tedy nikdy </a:t>
            </a:r>
            <a:r>
              <a:rPr lang="cs-CZ" sz="2400" b="1" dirty="0"/>
              <a:t>automatizovaně neblokujeme</a:t>
            </a:r>
            <a:r>
              <a:rPr lang="cs-CZ" sz="2400" dirty="0"/>
              <a:t>, ani správcům </a:t>
            </a:r>
            <a:r>
              <a:rPr lang="cs-CZ" sz="2400" b="1" dirty="0"/>
              <a:t>nerozesíláme automatizovaná hlášení</a:t>
            </a:r>
            <a:r>
              <a:rPr lang="cs-CZ" sz="2400" dirty="0"/>
              <a:t>.</a:t>
            </a:r>
          </a:p>
          <a:p>
            <a:r>
              <a:rPr lang="cs-CZ" sz="2400" dirty="0"/>
              <a:t>Jako stroje MUNI identifikujeme naše rozsahy + rozsahy </a:t>
            </a:r>
            <a:r>
              <a:rPr lang="cs-CZ" sz="2400" b="1" dirty="0"/>
              <a:t>Metacentra</a:t>
            </a:r>
            <a:r>
              <a:rPr lang="cs-CZ" sz="2400" dirty="0"/>
              <a:t> a </a:t>
            </a:r>
            <a:r>
              <a:rPr lang="cs-CZ" sz="2400" b="1" dirty="0" err="1"/>
              <a:t>CESNETu</a:t>
            </a:r>
            <a:r>
              <a:rPr lang="cs-CZ" sz="2400" dirty="0"/>
              <a:t>: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147.251.0.0/16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147.230.0.0/15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147.228.0.0/16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195.113.0.0/16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78.128.128.0/17</a:t>
            </a:r>
          </a:p>
        </p:txBody>
      </p:sp>
      <p:sp>
        <p:nvSpPr>
          <p:cNvPr id="7" name="Myšlenková bublina: obláček 6">
            <a:extLst>
              <a:ext uri="{FF2B5EF4-FFF2-40B4-BE49-F238E27FC236}">
                <a16:creationId xmlns:a16="http://schemas.microsoft.com/office/drawing/2014/main" id="{D7AF155E-88D8-4778-A1D8-185F5DDB137F}"/>
              </a:ext>
            </a:extLst>
          </p:cNvPr>
          <p:cNvSpPr/>
          <p:nvPr/>
        </p:nvSpPr>
        <p:spPr bwMode="auto">
          <a:xfrm>
            <a:off x="4936854" y="4370611"/>
            <a:ext cx="3876430" cy="906584"/>
          </a:xfrm>
          <a:prstGeom prst="cloudCallout">
            <a:avLst>
              <a:gd name="adj1" fmla="val -88813"/>
              <a:gd name="adj2" fmla="val -4007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</a:rPr>
              <a:t>Máte tip na další rozsah pro </a:t>
            </a:r>
          </a:p>
          <a:p>
            <a:r>
              <a:rPr lang="cs-CZ" sz="1600" dirty="0">
                <a:solidFill>
                  <a:schemeClr val="bg1"/>
                </a:solidFill>
              </a:rPr>
              <a:t>manuální kontrolu detekcí?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694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09810C-30D7-4EC3-A628-62F9F577C5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2C8312-575B-4552-A5B7-9160454FB2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3D8066-6517-45C7-8746-AA709435C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Nasazení distribuovaného zpracování </a:t>
            </a:r>
            <a:r>
              <a:rPr lang="cs-CZ" sz="3600" dirty="0" err="1"/>
              <a:t>flow</a:t>
            </a:r>
            <a:r>
              <a:rPr lang="cs-CZ" sz="3600" dirty="0"/>
              <a:t> dat</a:t>
            </a:r>
            <a:endParaRPr lang="en-US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6DD925-A9EA-4D32-9D68-82365ACBC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Dříve nasazené řešení od Flowmon mělo </a:t>
            </a:r>
            <a:r>
              <a:rPr lang="cs-CZ" sz="2400" b="1" dirty="0"/>
              <a:t>tvrdý limit </a:t>
            </a:r>
            <a:r>
              <a:rPr lang="cs-CZ" sz="2400" dirty="0"/>
              <a:t>zpracování 1,5 milionu toků za 5 minut pro detekci pokusů o útok.</a:t>
            </a:r>
          </a:p>
          <a:p>
            <a:r>
              <a:rPr lang="cs-CZ" sz="2400" dirty="0"/>
              <a:t>Všechny toky nad limit byly </a:t>
            </a:r>
            <a:r>
              <a:rPr lang="cs-CZ" sz="2400" b="1" dirty="0"/>
              <a:t>zahazovány</a:t>
            </a:r>
            <a:r>
              <a:rPr lang="cs-CZ" sz="2400" dirty="0"/>
              <a:t>. Reálně tak detekce fungovaly s (náhodným) </a:t>
            </a:r>
            <a:r>
              <a:rPr lang="cs-CZ" sz="2400" b="1" dirty="0"/>
              <a:t>vzorkováním cca 1:2.</a:t>
            </a:r>
          </a:p>
          <a:p>
            <a:r>
              <a:rPr lang="cs-CZ" sz="2400" dirty="0"/>
              <a:t>Nové řešení založené na distribuovaném výpočetním clusteru (DA) zvládá </a:t>
            </a:r>
            <a:r>
              <a:rPr lang="cs-CZ" sz="2400" b="1" dirty="0"/>
              <a:t>zpracovat kompletní provoz univerzity.</a:t>
            </a:r>
          </a:p>
          <a:p>
            <a:r>
              <a:rPr lang="cs-CZ" sz="2400" dirty="0"/>
              <a:t>To má za důsledek zvýšení </a:t>
            </a:r>
            <a:r>
              <a:rPr lang="cs-CZ" sz="2400" b="1" dirty="0"/>
              <a:t>počtu i kvality </a:t>
            </a:r>
            <a:r>
              <a:rPr lang="cs-CZ" sz="2400" dirty="0"/>
              <a:t>automatizovaných detekcí.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2624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09ED15-6946-476C-ABDD-D7F3C75F1F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Kyberbezpečnost v roce 2021 / CSIRT-MU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613164-3E4F-41B7-BCB7-295EA285BE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46031F-B7FA-4E7B-B36C-90211DDEE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sz="2800" dirty="0"/>
              <a:t>Počet automaticky detekovaných a zpracovaných incidentů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CD7DF31F-224A-47E7-951B-726B86C50B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569421"/>
              </p:ext>
            </p:extLst>
          </p:nvPr>
        </p:nvGraphicFramePr>
        <p:xfrm>
          <a:off x="720000" y="1469292"/>
          <a:ext cx="10753200" cy="4362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1994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9EC75A8-E1BE-6C44-BFBF-7F0AF78910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66588A-4081-6444-841E-CA14150A16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B232F4-E1D3-4D41-8F66-C99A72594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Penetrační testování – doporučení DPO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B43D4C-EA87-EC40-8F7B-BE0469D0A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Pro potřebu (ne)udělení </a:t>
            </a:r>
            <a:r>
              <a:rPr lang="cs-CZ" sz="2400" b="1" dirty="0"/>
              <a:t>doporučení od Pověřenkyně MUNI (ochrana OÚ)</a:t>
            </a:r>
          </a:p>
          <a:p>
            <a:r>
              <a:rPr lang="cs-CZ" sz="2400" dirty="0"/>
              <a:t>Rozhodnutí na základě provedeného </a:t>
            </a:r>
            <a:r>
              <a:rPr lang="cs-CZ" sz="2400" b="1" dirty="0"/>
              <a:t>auditu IS/ICT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Test zranitelností (automatizovaný)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Penetrační testování (manuální)</a:t>
            </a:r>
          </a:p>
          <a:p>
            <a:r>
              <a:rPr lang="cs-CZ" sz="2400" dirty="0"/>
              <a:t>Výstupem auditu </a:t>
            </a:r>
            <a:r>
              <a:rPr lang="cs-CZ" sz="2400" b="1" dirty="0"/>
              <a:t>report z penetračního testování</a:t>
            </a:r>
          </a:p>
          <a:p>
            <a:r>
              <a:rPr lang="cs-CZ" sz="2400" dirty="0"/>
              <a:t>Aktuální čekací doba </a:t>
            </a:r>
            <a:r>
              <a:rPr lang="cs-CZ" sz="2400" b="1" dirty="0"/>
              <a:t>cca 2-3 měsíce</a:t>
            </a:r>
          </a:p>
          <a:p>
            <a:r>
              <a:rPr lang="cs-CZ" sz="2400" dirty="0"/>
              <a:t>Testované systémy: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Jednotné přihlášení, </a:t>
            </a:r>
            <a:r>
              <a:rPr lang="cs-CZ" dirty="0" err="1"/>
              <a:t>Fidentis</a:t>
            </a:r>
            <a:r>
              <a:rPr lang="cs-CZ" dirty="0"/>
              <a:t>, MUNI pomáhá, </a:t>
            </a:r>
            <a:r>
              <a:rPr lang="cs-CZ" dirty="0" err="1"/>
              <a:t>JobCheckIN</a:t>
            </a:r>
            <a:r>
              <a:rPr lang="cs-CZ" dirty="0"/>
              <a:t>, BIOSKOP,…</a:t>
            </a:r>
          </a:p>
        </p:txBody>
      </p:sp>
    </p:spTree>
    <p:extLst>
      <p:ext uri="{BB962C8B-B14F-4D97-AF65-F5344CB8AC3E}">
        <p14:creationId xmlns:p14="http://schemas.microsoft.com/office/powerpoint/2010/main" val="244767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9EC75A8-E1BE-6C44-BFBF-7F0AF78910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66588A-4081-6444-841E-CA14150A16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B232F4-E1D3-4D41-8F66-C99A72594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Penetrační testování – identifikované problémy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B43D4C-EA87-EC40-8F7B-BE0469D0A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Problém s provozováním </a:t>
            </a:r>
            <a:r>
              <a:rPr lang="cs-CZ" sz="2400" b="1" dirty="0"/>
              <a:t>spousty webových serverů </a:t>
            </a:r>
            <a:r>
              <a:rPr lang="cs-CZ" sz="2400" dirty="0"/>
              <a:t>na MUNI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Často zapomenuté, nespravované či nezabezpečené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Obsahující osobní údaje</a:t>
            </a:r>
          </a:p>
          <a:p>
            <a:r>
              <a:rPr lang="cs-CZ" sz="2400" b="1" dirty="0"/>
              <a:t>Doporučované řešení</a:t>
            </a:r>
            <a:r>
              <a:rPr lang="cs-CZ" sz="2400" dirty="0"/>
              <a:t> CSIRT-MU:</a:t>
            </a:r>
          </a:p>
          <a:p>
            <a:pPr lvl="1">
              <a:lnSpc>
                <a:spcPct val="150000"/>
              </a:lnSpc>
            </a:pPr>
            <a:r>
              <a:rPr lang="cs-CZ" dirty="0" err="1"/>
              <a:t>Umbraco</a:t>
            </a:r>
            <a:r>
              <a:rPr lang="cs-CZ" dirty="0"/>
              <a:t> – statický obsah</a:t>
            </a:r>
          </a:p>
          <a:p>
            <a:pPr lvl="1">
              <a:lnSpc>
                <a:spcPct val="150000"/>
              </a:lnSpc>
            </a:pPr>
            <a:r>
              <a:rPr lang="cs-CZ" dirty="0" err="1"/>
              <a:t>cPanel</a:t>
            </a:r>
            <a:r>
              <a:rPr lang="cs-CZ" dirty="0"/>
              <a:t> – dynamický obsah</a:t>
            </a:r>
          </a:p>
          <a:p>
            <a:r>
              <a:rPr lang="cs-CZ" sz="2400" dirty="0" err="1"/>
              <a:t>Umbraco</a:t>
            </a:r>
            <a:r>
              <a:rPr lang="cs-CZ" sz="2400" dirty="0"/>
              <a:t> i </a:t>
            </a:r>
            <a:r>
              <a:rPr lang="cs-CZ" sz="2400" dirty="0" err="1"/>
              <a:t>cPanel</a:t>
            </a:r>
            <a:r>
              <a:rPr lang="cs-CZ" sz="2400" dirty="0"/>
              <a:t> </a:t>
            </a:r>
            <a:r>
              <a:rPr lang="cs-CZ" sz="2400" b="1" dirty="0"/>
              <a:t>provozovány ÚVT MUNI</a:t>
            </a:r>
          </a:p>
          <a:p>
            <a:r>
              <a:rPr lang="cs-CZ" sz="2400" b="1" dirty="0"/>
              <a:t>Přijatelná úroveň</a:t>
            </a:r>
            <a:r>
              <a:rPr lang="cs-CZ" sz="2400" dirty="0"/>
              <a:t> míry rizika zneužití a jeho dopadu</a:t>
            </a:r>
          </a:p>
        </p:txBody>
      </p:sp>
    </p:spTree>
    <p:extLst>
      <p:ext uri="{BB962C8B-B14F-4D97-AF65-F5344CB8AC3E}">
        <p14:creationId xmlns:p14="http://schemas.microsoft.com/office/powerpoint/2010/main" val="3013705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263E9AC-211B-6D4F-B548-6C5B4801FA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F7060-4DAE-8B44-9C49-FF0E3CE612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5E4E42D-4790-9648-8B8B-03F90488E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Zvýšení úrovně </a:t>
            </a:r>
            <a:r>
              <a:rPr lang="cs-CZ" sz="3200" dirty="0" err="1"/>
              <a:t>kyberbezpečnosti</a:t>
            </a:r>
            <a:r>
              <a:rPr lang="cs-CZ" sz="3200" dirty="0"/>
              <a:t> v prostředí VVŠ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9E281BD-9BA1-974E-B3B7-77926E872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Projekt </a:t>
            </a:r>
            <a:r>
              <a:rPr lang="cs-CZ" sz="2400" b="1" dirty="0"/>
              <a:t>CRP MŠMT </a:t>
            </a:r>
            <a:r>
              <a:rPr lang="cs-CZ" sz="2400" dirty="0"/>
              <a:t>(CRP-KYBER21)</a:t>
            </a:r>
          </a:p>
          <a:p>
            <a:r>
              <a:rPr lang="cs-CZ" sz="2400" dirty="0"/>
              <a:t>Nastavení </a:t>
            </a:r>
            <a:r>
              <a:rPr lang="cs-CZ" sz="2400" b="1" dirty="0"/>
              <a:t>základní úrovně KB </a:t>
            </a:r>
            <a:r>
              <a:rPr lang="cs-CZ" sz="2400" dirty="0"/>
              <a:t>v prostředí VVŠ</a:t>
            </a:r>
          </a:p>
          <a:p>
            <a:r>
              <a:rPr lang="cs-CZ" sz="2400" dirty="0"/>
              <a:t>Adresace </a:t>
            </a:r>
            <a:r>
              <a:rPr lang="cs-CZ" sz="2400" b="1" dirty="0"/>
              <a:t>problematiky (VIS) </a:t>
            </a:r>
            <a:r>
              <a:rPr lang="cs-CZ" sz="2400" dirty="0"/>
              <a:t>dle </a:t>
            </a:r>
            <a:r>
              <a:rPr lang="cs-CZ" sz="2400" dirty="0" err="1"/>
              <a:t>ZoKB</a:t>
            </a:r>
            <a:endParaRPr lang="cs-CZ" sz="2400" dirty="0"/>
          </a:p>
          <a:p>
            <a:pPr lvl="1">
              <a:lnSpc>
                <a:spcPct val="150000"/>
              </a:lnSpc>
            </a:pPr>
            <a:r>
              <a:rPr lang="cs-CZ" dirty="0"/>
              <a:t>IS MUNI, ESIS MUNI (INET + </a:t>
            </a:r>
            <a:r>
              <a:rPr lang="cs-CZ" dirty="0" err="1"/>
              <a:t>Magios</a:t>
            </a:r>
            <a:r>
              <a:rPr lang="cs-CZ" dirty="0"/>
              <a:t>)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Přijetí zákonných opatření, Manažer KB, Rada KB</a:t>
            </a:r>
          </a:p>
          <a:p>
            <a:r>
              <a:rPr lang="cs-CZ" sz="2400" b="1" dirty="0"/>
              <a:t>Osvěta a vzdělávání </a:t>
            </a:r>
            <a:r>
              <a:rPr lang="cs-CZ" sz="2400" dirty="0"/>
              <a:t>uživatelů (institucionální školení)</a:t>
            </a:r>
          </a:p>
          <a:p>
            <a:r>
              <a:rPr lang="cs-CZ" sz="2400" dirty="0"/>
              <a:t>Zabezpečení </a:t>
            </a:r>
            <a:r>
              <a:rPr lang="cs-CZ" sz="2400" dirty="0" err="1"/>
              <a:t>kolaborativních</a:t>
            </a:r>
            <a:r>
              <a:rPr lang="cs-CZ" sz="2400" dirty="0"/>
              <a:t> platforem pro </a:t>
            </a:r>
            <a:r>
              <a:rPr lang="cs-CZ" sz="2400" b="1" dirty="0"/>
              <a:t>distanční výuku</a:t>
            </a:r>
            <a:endParaRPr lang="cs-CZ" sz="2400" dirty="0"/>
          </a:p>
          <a:p>
            <a:r>
              <a:rPr lang="cs-CZ" sz="2400" dirty="0"/>
              <a:t>V přípravě </a:t>
            </a:r>
            <a:r>
              <a:rPr lang="cs-CZ" sz="2400" dirty="0" err="1"/>
              <a:t>kyberbezpečnostní</a:t>
            </a:r>
            <a:r>
              <a:rPr lang="cs-CZ" sz="2400" dirty="0"/>
              <a:t> </a:t>
            </a:r>
            <a:r>
              <a:rPr lang="cs-CZ" sz="2400" b="1" dirty="0"/>
              <a:t>CRP na rok 2022</a:t>
            </a:r>
          </a:p>
        </p:txBody>
      </p:sp>
    </p:spTree>
    <p:extLst>
      <p:ext uri="{BB962C8B-B14F-4D97-AF65-F5344CB8AC3E}">
        <p14:creationId xmlns:p14="http://schemas.microsoft.com/office/powerpoint/2010/main" val="389296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B80FF1A-7F1D-41F0-9D5B-68AB1FD385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BA49ED-BEDD-4D21-9EB9-1D2584E6A9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77532F-A9A1-49FE-9602-6F5D9809C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DDoS útoky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0D96B43-C8CD-4DB6-AEEC-F1AFE1460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2020 univerzita nečelila </a:t>
            </a:r>
            <a:r>
              <a:rPr lang="cs-CZ" b="1" dirty="0"/>
              <a:t>žádnému DDoS útoku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Nebyl detekován, hlášen, ani zaznamenán v podobě nedostupnosti služeb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Ohlášen pouze vyděračský </a:t>
            </a:r>
            <a:r>
              <a:rPr lang="cs-CZ" dirty="0" err="1"/>
              <a:t>DDoS</a:t>
            </a:r>
            <a:r>
              <a:rPr lang="cs-CZ" dirty="0"/>
              <a:t> na CESNET</a:t>
            </a:r>
          </a:p>
          <a:p>
            <a:r>
              <a:rPr lang="cs-CZ" dirty="0"/>
              <a:t>Během 2021 již </a:t>
            </a:r>
            <a:r>
              <a:rPr lang="cs-CZ" b="1" dirty="0"/>
              <a:t>několik útoků s významnými dopady </a:t>
            </a:r>
            <a:r>
              <a:rPr lang="cs-CZ" dirty="0"/>
              <a:t>na infrastrukturu MUNI</a:t>
            </a:r>
          </a:p>
          <a:p>
            <a:r>
              <a:rPr lang="cs-CZ" dirty="0"/>
              <a:t>V jednom případě útok způsobil </a:t>
            </a:r>
            <a:r>
              <a:rPr lang="cs-CZ" b="1" dirty="0"/>
              <a:t>výpadek VIS dle </a:t>
            </a:r>
            <a:r>
              <a:rPr lang="cs-CZ" b="1" dirty="0" err="1"/>
              <a:t>ZoKB</a:t>
            </a:r>
            <a:r>
              <a:rPr lang="cs-CZ" b="1" dirty="0"/>
              <a:t>/</a:t>
            </a:r>
            <a:r>
              <a:rPr lang="cs-CZ" b="1" dirty="0" err="1"/>
              <a:t>VoVIS</a:t>
            </a:r>
            <a:endParaRPr lang="cs-CZ" b="1" dirty="0"/>
          </a:p>
          <a:p>
            <a:pPr lvl="1">
              <a:lnSpc>
                <a:spcPct val="150000"/>
              </a:lnSpc>
            </a:pPr>
            <a:r>
              <a:rPr lang="cs-CZ" dirty="0"/>
              <a:t>Zákonná povinnost incident nahlásit na NÚKIB a přijmout opatření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9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52B5044-D8EF-8A40-9E3E-BA5CDD1A56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D69868-3E54-D048-91D7-F52A924684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DA30A6-7857-DE44-990B-A3782394F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Osvěta a vzdělávání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D3792DF-3AD4-A443-9F48-6363BFBD8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Univerzita třetího věku (U3V)</a:t>
            </a:r>
          </a:p>
          <a:p>
            <a:pPr lvl="1">
              <a:lnSpc>
                <a:spcPct val="150000"/>
              </a:lnSpc>
            </a:pPr>
            <a:r>
              <a:rPr lang="cs-CZ" b="1" dirty="0"/>
              <a:t>2 kurzy z oblasti </a:t>
            </a:r>
            <a:r>
              <a:rPr lang="cs-CZ" b="1" dirty="0" err="1"/>
              <a:t>kyberbezpečnosti</a:t>
            </a:r>
            <a:r>
              <a:rPr lang="cs-CZ" dirty="0"/>
              <a:t> (</a:t>
            </a:r>
            <a:r>
              <a:rPr lang="cs-CZ" dirty="0" err="1"/>
              <a:t>Kyberhygiena</a:t>
            </a:r>
            <a:r>
              <a:rPr lang="cs-CZ" dirty="0"/>
              <a:t> a kybernetické útoky)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Realizace v jarním semestru 2021</a:t>
            </a:r>
          </a:p>
          <a:p>
            <a:pPr lvl="1">
              <a:lnSpc>
                <a:spcPct val="150000"/>
              </a:lnSpc>
            </a:pPr>
            <a:r>
              <a:rPr lang="cs-CZ" b="1" dirty="0"/>
              <a:t>Kladná zpětná vazba od absolventů – pokračování i nadále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Navrhovaný výstup – </a:t>
            </a:r>
            <a:r>
              <a:rPr lang="cs-CZ" b="1" dirty="0"/>
              <a:t>odborný článek </a:t>
            </a:r>
            <a:r>
              <a:rPr lang="cs-CZ" dirty="0"/>
              <a:t>(výuka KB na U3V)</a:t>
            </a:r>
          </a:p>
          <a:p>
            <a:r>
              <a:rPr lang="cs-CZ" dirty="0"/>
              <a:t>Školení sekretariátu rektora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Delší a složitější domluva, ale povedlo se!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Poděkování </a:t>
            </a:r>
            <a:r>
              <a:rPr lang="cs-CZ" b="1" dirty="0"/>
              <a:t>Ondrovi Kulíškovi</a:t>
            </a:r>
            <a:r>
              <a:rPr lang="cs-CZ" dirty="0"/>
              <a:t> za zprostředkování</a:t>
            </a:r>
          </a:p>
        </p:txBody>
      </p:sp>
    </p:spTree>
    <p:extLst>
      <p:ext uri="{BB962C8B-B14F-4D97-AF65-F5344CB8AC3E}">
        <p14:creationId xmlns:p14="http://schemas.microsoft.com/office/powerpoint/2010/main" val="2634715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52B5044-D8EF-8A40-9E3E-BA5CDD1A56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D69868-3E54-D048-91D7-F52A924684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DA30A6-7857-DE44-990B-A3782394F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Osvěta a vzdělávání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D3792DF-3AD4-A443-9F48-6363BFBD8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CORE020 Digitální svět: technologie, potenciál i rizika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Předmět univerzitního základu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Primární zaměření na studenty </a:t>
            </a:r>
            <a:r>
              <a:rPr lang="cs-CZ" dirty="0" err="1"/>
              <a:t>neIT</a:t>
            </a:r>
            <a:r>
              <a:rPr lang="cs-CZ" dirty="0"/>
              <a:t> oborů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HPC, ukládání dat, počítačové sítě, AV přenosy, </a:t>
            </a:r>
            <a:r>
              <a:rPr lang="cs-CZ" b="1" dirty="0" err="1"/>
              <a:t>kyberbezpečnost</a:t>
            </a:r>
            <a:r>
              <a:rPr lang="cs-CZ" dirty="0"/>
              <a:t>, atd.</a:t>
            </a:r>
          </a:p>
        </p:txBody>
      </p:sp>
    </p:spTree>
    <p:extLst>
      <p:ext uri="{BB962C8B-B14F-4D97-AF65-F5344CB8AC3E}">
        <p14:creationId xmlns:p14="http://schemas.microsoft.com/office/powerpoint/2010/main" val="2377179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7A6E5E-2027-4624-9242-ED88ABD56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E0A99-7829-4FD0-AAC6-E1FA4565EC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8E048D-1358-4663-901C-06AA7CCB7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Příběhy sociálního inženýrství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634BEB-64A2-4B73-BBA8-612703299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https://security.muni.cz/socialni_inzenyrstvi</a:t>
            </a:r>
            <a:endParaRPr lang="cs-CZ" dirty="0"/>
          </a:p>
          <a:p>
            <a:r>
              <a:rPr lang="cs-CZ" sz="2400" dirty="0"/>
              <a:t>Nový kurz zaměřený na </a:t>
            </a:r>
            <a:r>
              <a:rPr lang="cs-CZ" sz="2400" b="1" dirty="0"/>
              <a:t>techniky útoků proti uživatelům</a:t>
            </a:r>
          </a:p>
          <a:p>
            <a:r>
              <a:rPr lang="cs-CZ" sz="2400" dirty="0"/>
              <a:t>Na názorných příbězích prezentuje, </a:t>
            </a:r>
            <a:r>
              <a:rPr lang="cs-CZ" sz="2400" b="1" dirty="0"/>
              <a:t>v čem útok spočívá </a:t>
            </a:r>
            <a:r>
              <a:rPr lang="cs-CZ" sz="2400" dirty="0"/>
              <a:t>a jak se mu bránit z pohledu běžného uživatele</a:t>
            </a:r>
            <a:endParaRPr lang="en-US" sz="2400" dirty="0"/>
          </a:p>
        </p:txBody>
      </p:sp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AD0051AF-D80B-4155-8FA8-66EB9CFB9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3855" y="4067675"/>
            <a:ext cx="8584289" cy="1907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8242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49FE65-DCB9-49DB-9980-7AC47712E0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C6AE7A-5920-4E0E-9134-B6D496A009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CE5DD5-00B6-4D76-8426-A5ACDE440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Budoucnost </a:t>
            </a:r>
            <a:r>
              <a:rPr lang="cs-CZ" dirty="0" err="1"/>
              <a:t>inforeportů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DF741E1-C4E8-470F-B363-7A6488EB8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0" i="0" dirty="0">
                <a:effectLst/>
                <a:latin typeface="Helvetica Neue"/>
              </a:rPr>
              <a:t>Příliš </a:t>
            </a:r>
            <a:r>
              <a:rPr lang="cs-CZ" sz="2400" b="1" i="0" dirty="0">
                <a:effectLst/>
                <a:latin typeface="Helvetica Neue"/>
              </a:rPr>
              <a:t>nákladné na údržbu</a:t>
            </a:r>
          </a:p>
          <a:p>
            <a:pPr lvl="1">
              <a:lnSpc>
                <a:spcPct val="150000"/>
              </a:lnSpc>
            </a:pPr>
            <a:r>
              <a:rPr lang="cs-CZ" b="0" i="0" dirty="0">
                <a:effectLst/>
                <a:latin typeface="Helvetica Neue"/>
              </a:rPr>
              <a:t>Technologicky, lidsky i finančně</a:t>
            </a:r>
          </a:p>
          <a:p>
            <a:r>
              <a:rPr lang="cs-CZ" sz="2400" b="0" i="0" dirty="0">
                <a:effectLst/>
                <a:latin typeface="Helvetica Neue"/>
              </a:rPr>
              <a:t>Přesun do </a:t>
            </a:r>
            <a:r>
              <a:rPr lang="cs-CZ" sz="2400" b="1" i="0" dirty="0">
                <a:effectLst/>
                <a:latin typeface="Helvetica Neue"/>
              </a:rPr>
              <a:t>on-line podoby </a:t>
            </a:r>
            <a:r>
              <a:rPr lang="cs-CZ" sz="2400" b="0" i="0" dirty="0">
                <a:effectLst/>
                <a:latin typeface="Helvetica Neue"/>
              </a:rPr>
              <a:t>v </a:t>
            </a:r>
            <a:r>
              <a:rPr lang="cs-CZ" sz="2400" b="0" i="0" dirty="0" err="1">
                <a:effectLst/>
                <a:latin typeface="Helvetica Neue"/>
              </a:rPr>
              <a:t>Security</a:t>
            </a:r>
            <a:r>
              <a:rPr lang="cs-CZ" sz="2400" b="0" i="0" dirty="0">
                <a:effectLst/>
                <a:latin typeface="Helvetica Neue"/>
              </a:rPr>
              <a:t> Dashboardu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Helvetica Neue"/>
              </a:rPr>
              <a:t>Potřeba dořešit autorizaci, kdo bude mít přístup k jakým datům</a:t>
            </a:r>
            <a:endParaRPr lang="cs-CZ" b="0" i="0" dirty="0">
              <a:effectLst/>
              <a:latin typeface="Helvetica Neue"/>
            </a:endParaRPr>
          </a:p>
          <a:p>
            <a:r>
              <a:rPr lang="cs-CZ" sz="2400" b="1" i="0" dirty="0">
                <a:effectLst/>
                <a:latin typeface="Helvetica Neue"/>
              </a:rPr>
              <a:t>P</a:t>
            </a:r>
            <a:r>
              <a:rPr lang="en-US" sz="2400" b="1" i="0" dirty="0" err="1">
                <a:effectLst/>
                <a:latin typeface="Helvetica Neue"/>
              </a:rPr>
              <a:t>řipravujeme</a:t>
            </a:r>
            <a:r>
              <a:rPr lang="en-US" sz="2400" b="1" i="0" dirty="0">
                <a:effectLst/>
                <a:latin typeface="Helvetica Neue"/>
              </a:rPr>
              <a:t> </a:t>
            </a:r>
            <a:r>
              <a:rPr lang="en-US" sz="2400" b="1" i="0" dirty="0" err="1">
                <a:effectLst/>
                <a:latin typeface="Helvetica Neue"/>
              </a:rPr>
              <a:t>dotazník</a:t>
            </a:r>
            <a:r>
              <a:rPr lang="en-US" sz="2400" b="0" i="0" dirty="0">
                <a:effectLst/>
                <a:latin typeface="Helvetica Neue"/>
              </a:rPr>
              <a:t>, </a:t>
            </a:r>
            <a:r>
              <a:rPr lang="cs-CZ" sz="2400" b="0" i="0" dirty="0">
                <a:effectLst/>
                <a:latin typeface="Helvetica Neue"/>
              </a:rPr>
              <a:t>kterým </a:t>
            </a:r>
            <a:r>
              <a:rPr lang="en-US" sz="2400" b="0" i="0" dirty="0" err="1">
                <a:effectLst/>
                <a:latin typeface="Helvetica Neue"/>
              </a:rPr>
              <a:t>získ</a:t>
            </a:r>
            <a:r>
              <a:rPr lang="cs-CZ" sz="2400" b="0" i="0" dirty="0" err="1">
                <a:effectLst/>
                <a:latin typeface="Helvetica Neue"/>
              </a:rPr>
              <a:t>áme</a:t>
            </a:r>
            <a:r>
              <a:rPr lang="en-US" sz="2400" b="0" i="0" dirty="0">
                <a:effectLst/>
                <a:latin typeface="Helvetica Neue"/>
              </a:rPr>
              <a:t> </a:t>
            </a:r>
            <a:r>
              <a:rPr lang="en-US" sz="2400" b="0" i="0" dirty="0" err="1">
                <a:effectLst/>
                <a:latin typeface="Helvetica Neue"/>
              </a:rPr>
              <a:t>přehled</a:t>
            </a:r>
            <a:r>
              <a:rPr lang="en-US" sz="2400" b="0" i="0" dirty="0">
                <a:effectLst/>
                <a:latin typeface="Helvetica Neue"/>
              </a:rPr>
              <a:t> o tom, co</a:t>
            </a:r>
            <a:r>
              <a:rPr lang="cs-CZ" sz="2400" b="0" i="0" dirty="0">
                <a:effectLst/>
                <a:latin typeface="Helvetica Neue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en-US" dirty="0" err="1">
                <a:latin typeface="Helvetica Neue"/>
              </a:rPr>
              <a:t>V</a:t>
            </a:r>
            <a:r>
              <a:rPr lang="en-US" b="0" i="0" dirty="0" err="1">
                <a:effectLst/>
                <a:latin typeface="Helvetica Neue"/>
              </a:rPr>
              <a:t>ám</a:t>
            </a:r>
            <a:r>
              <a:rPr lang="en-US" b="0" i="0" dirty="0">
                <a:effectLst/>
                <a:latin typeface="Helvetica Neue"/>
              </a:rPr>
              <a:t> v </a:t>
            </a:r>
            <a:r>
              <a:rPr lang="en-US" b="0" i="0" dirty="0" err="1">
                <a:effectLst/>
                <a:latin typeface="Helvetica Neue"/>
              </a:rPr>
              <a:t>inforeportech</a:t>
            </a:r>
            <a:r>
              <a:rPr lang="en-US" b="0" i="0" dirty="0">
                <a:effectLst/>
                <a:latin typeface="Helvetica Neue"/>
              </a:rPr>
              <a:t> (ne)</a:t>
            </a:r>
            <a:r>
              <a:rPr lang="en-US" b="0" i="0" dirty="0" err="1">
                <a:effectLst/>
                <a:latin typeface="Helvetica Neue"/>
              </a:rPr>
              <a:t>přišlo</a:t>
            </a:r>
            <a:r>
              <a:rPr lang="en-US" b="0" i="0" dirty="0">
                <a:effectLst/>
                <a:latin typeface="Helvetica Neue"/>
              </a:rPr>
              <a:t> </a:t>
            </a:r>
            <a:r>
              <a:rPr lang="en-US" b="0" i="0" dirty="0" err="1">
                <a:effectLst/>
                <a:latin typeface="Helvetica Neue"/>
              </a:rPr>
              <a:t>užitečné</a:t>
            </a:r>
            <a:endParaRPr lang="cs-CZ" b="0" i="0" dirty="0">
              <a:effectLst/>
              <a:latin typeface="Helvetica Neue"/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latin typeface="Helvetica Neue"/>
              </a:rPr>
              <a:t>C</a:t>
            </a:r>
            <a:r>
              <a:rPr lang="en-US" b="0" i="0" dirty="0">
                <a:effectLst/>
                <a:latin typeface="Helvetica Neue"/>
              </a:rPr>
              <a:t>o </a:t>
            </a:r>
            <a:r>
              <a:rPr lang="en-US" b="0" i="0" dirty="0" err="1">
                <a:effectLst/>
                <a:latin typeface="Helvetica Neue"/>
              </a:rPr>
              <a:t>Vám</a:t>
            </a:r>
            <a:r>
              <a:rPr lang="en-US" b="0" i="0" dirty="0">
                <a:effectLst/>
                <a:latin typeface="Helvetica Neue"/>
              </a:rPr>
              <a:t> </a:t>
            </a:r>
            <a:r>
              <a:rPr lang="en-US" b="0" i="0" dirty="0" err="1">
                <a:effectLst/>
                <a:latin typeface="Helvetica Neue"/>
              </a:rPr>
              <a:t>na</a:t>
            </a:r>
            <a:r>
              <a:rPr lang="en-US" b="0" i="0" dirty="0">
                <a:effectLst/>
                <a:latin typeface="Helvetica Neue"/>
              </a:rPr>
              <a:t> </a:t>
            </a:r>
            <a:r>
              <a:rPr lang="en-US" b="0" i="0" dirty="0" err="1">
                <a:effectLst/>
                <a:latin typeface="Helvetica Neue"/>
              </a:rPr>
              <a:t>nich</a:t>
            </a:r>
            <a:r>
              <a:rPr lang="en-US" b="0" i="0" dirty="0">
                <a:effectLst/>
                <a:latin typeface="Helvetica Neue"/>
              </a:rPr>
              <a:t> </a:t>
            </a:r>
            <a:r>
              <a:rPr lang="en-US" b="0" i="0" dirty="0" err="1">
                <a:effectLst/>
                <a:latin typeface="Helvetica Neue"/>
              </a:rPr>
              <a:t>vadilo</a:t>
            </a:r>
            <a:endParaRPr lang="cs-CZ" dirty="0">
              <a:latin typeface="Helvetica Neue"/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latin typeface="Helvetica Neue"/>
              </a:rPr>
              <a:t>C</a:t>
            </a:r>
            <a:r>
              <a:rPr lang="en-US" b="0" i="0">
                <a:effectLst/>
                <a:latin typeface="Helvetica Neue"/>
              </a:rPr>
              <a:t>o </a:t>
            </a:r>
            <a:r>
              <a:rPr lang="cs-CZ" b="0" i="0" dirty="0">
                <a:effectLst/>
                <a:latin typeface="Helvetica Neue"/>
              </a:rPr>
              <a:t>dalšího </a:t>
            </a:r>
            <a:r>
              <a:rPr lang="en-US" b="0" i="0" dirty="0" err="1">
                <a:effectLst/>
                <a:latin typeface="Helvetica Neue"/>
              </a:rPr>
              <a:t>byste</a:t>
            </a:r>
            <a:r>
              <a:rPr lang="en-US" b="0" i="0" dirty="0">
                <a:effectLst/>
                <a:latin typeface="Helvetica Neue"/>
              </a:rPr>
              <a:t> </a:t>
            </a:r>
            <a:r>
              <a:rPr lang="en-US" b="0" i="0" dirty="0" err="1">
                <a:effectLst/>
                <a:latin typeface="Helvetica Neue"/>
              </a:rPr>
              <a:t>si</a:t>
            </a:r>
            <a:r>
              <a:rPr lang="en-US" b="0" i="0" dirty="0">
                <a:effectLst/>
                <a:latin typeface="Helvetica Neue"/>
              </a:rPr>
              <a:t> </a:t>
            </a:r>
            <a:r>
              <a:rPr lang="en-US" b="0" i="0" dirty="0" err="1">
                <a:effectLst/>
                <a:latin typeface="Helvetica Neue"/>
              </a:rPr>
              <a:t>představovali</a:t>
            </a:r>
            <a:r>
              <a:rPr lang="en-US" b="0" i="0" dirty="0">
                <a:effectLst/>
                <a:latin typeface="Helvetica Neue"/>
              </a:rPr>
              <a:t> </a:t>
            </a:r>
            <a:r>
              <a:rPr lang="en-US" b="0" i="0" dirty="0" err="1">
                <a:effectLst/>
                <a:latin typeface="Helvetica Neue"/>
              </a:rPr>
              <a:t>zahrnout</a:t>
            </a:r>
            <a:r>
              <a:rPr lang="en-US" b="0" i="0" dirty="0">
                <a:effectLst/>
                <a:latin typeface="Helvetica Neue"/>
              </a:rPr>
              <a:t> do </a:t>
            </a:r>
            <a:r>
              <a:rPr lang="en-US" b="0" i="0" dirty="0" err="1">
                <a:effectLst/>
                <a:latin typeface="Helvetica Neue"/>
              </a:rPr>
              <a:t>budoucí</a:t>
            </a:r>
            <a:r>
              <a:rPr lang="en-US" b="0" i="0" dirty="0">
                <a:effectLst/>
                <a:latin typeface="Helvetica Neue"/>
              </a:rPr>
              <a:t> </a:t>
            </a:r>
            <a:r>
              <a:rPr lang="en-US" b="0" i="0" dirty="0" err="1">
                <a:effectLst/>
                <a:latin typeface="Helvetica Neue"/>
              </a:rPr>
              <a:t>náhrady</a:t>
            </a:r>
            <a:endParaRPr lang="en-US" b="0" i="0" dirty="0"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1778265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6160A1-2751-4249-8211-C89380655C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6CA34E-81DD-4E24-8978-80F409F217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0218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EE05B26-05EE-440A-A6AD-C0802F1947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C96DC9-656F-4BD4-B44E-14F259E3F5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EB796F-1AD0-466B-8E37-31A09B417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DDoS útoků</a:t>
            </a:r>
            <a:endParaRPr lang="en-US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C8FD670-0AB5-4302-8217-9D6EEEF96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DDoS útok proti </a:t>
            </a:r>
            <a:r>
              <a:rPr lang="cs-CZ" b="1" dirty="0"/>
              <a:t>community.csirt.muni.cz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2021-03-23 port UDP/1900 protokolu </a:t>
            </a:r>
            <a:r>
              <a:rPr lang="cs-CZ" dirty="0" err="1"/>
              <a:t>UPnP</a:t>
            </a:r>
            <a:r>
              <a:rPr lang="cs-CZ" dirty="0"/>
              <a:t>/SSDP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Datový tok </a:t>
            </a:r>
            <a:r>
              <a:rPr lang="cs-CZ" sz="2400" b="1" dirty="0"/>
              <a:t>1,2 </a:t>
            </a:r>
            <a:r>
              <a:rPr lang="cs-CZ" sz="2400" b="1" dirty="0" err="1"/>
              <a:t>Gb</a:t>
            </a:r>
            <a:r>
              <a:rPr lang="cs-CZ" sz="2400" b="1" dirty="0"/>
              <a:t>/s </a:t>
            </a:r>
            <a:r>
              <a:rPr lang="cs-CZ" dirty="0"/>
              <a:t>a 0,4 </a:t>
            </a:r>
            <a:r>
              <a:rPr lang="cs-CZ" dirty="0" err="1"/>
              <a:t>Mpps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b="1" dirty="0"/>
              <a:t>Bez omezení dostupnosti</a:t>
            </a:r>
          </a:p>
        </p:txBody>
      </p:sp>
    </p:spTree>
    <p:extLst>
      <p:ext uri="{BB962C8B-B14F-4D97-AF65-F5344CB8AC3E}">
        <p14:creationId xmlns:p14="http://schemas.microsoft.com/office/powerpoint/2010/main" val="427812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EE05B26-05EE-440A-A6AD-C0802F1947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C96DC9-656F-4BD4-B44E-14F259E3F5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EB796F-1AD0-466B-8E37-31A09B417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DDoS útoků</a:t>
            </a:r>
            <a:endParaRPr lang="en-US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C8FD670-0AB5-4302-8217-9D6EEEF96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DDoS útok proti </a:t>
            </a:r>
            <a:r>
              <a:rPr lang="cs-CZ" b="1" dirty="0"/>
              <a:t>webcentrum-c.ics.muni.cz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2021-03-23 port UDP/111 ONC RPC (</a:t>
            </a:r>
            <a:r>
              <a:rPr lang="cs-CZ" dirty="0" err="1"/>
              <a:t>Portmapper</a:t>
            </a:r>
            <a:r>
              <a:rPr lang="cs-CZ" dirty="0"/>
              <a:t>)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Datový tok </a:t>
            </a:r>
            <a:r>
              <a:rPr lang="cs-CZ" sz="2400" b="1" dirty="0"/>
              <a:t>3,4 </a:t>
            </a:r>
            <a:r>
              <a:rPr lang="cs-CZ" sz="2400" b="1" dirty="0" err="1"/>
              <a:t>Gb</a:t>
            </a:r>
            <a:r>
              <a:rPr lang="cs-CZ" sz="2400" b="1" dirty="0"/>
              <a:t>/s </a:t>
            </a:r>
            <a:r>
              <a:rPr lang="cs-CZ" dirty="0"/>
              <a:t>a 0,77 </a:t>
            </a:r>
            <a:r>
              <a:rPr lang="cs-CZ" dirty="0" err="1"/>
              <a:t>Mpps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/>
              <a:t>Útok </a:t>
            </a:r>
            <a:r>
              <a:rPr lang="cs-CZ" b="1" dirty="0"/>
              <a:t>zahltil ochranný síťový prvek (firewall)</a:t>
            </a:r>
            <a:r>
              <a:rPr lang="cs-CZ" dirty="0"/>
              <a:t>, který je předřazen výpočetnímu clusteru serverů poskytující webové služby univerzity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Následkem bylo </a:t>
            </a:r>
            <a:r>
              <a:rPr lang="cs-CZ" b="1" dirty="0"/>
              <a:t>zhoršení dostupnosti služeb různých webových systémů </a:t>
            </a:r>
            <a:r>
              <a:rPr lang="cs-CZ" dirty="0"/>
              <a:t>hostovaných na tomto clusteru, včetně jednoho z nahlášených VIS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090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EE05B26-05EE-440A-A6AD-C0802F1947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C96DC9-656F-4BD4-B44E-14F259E3F5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EB796F-1AD0-466B-8E37-31A09B417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DDoS útoků</a:t>
            </a:r>
            <a:endParaRPr lang="en-US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218CC63E-1FAA-43BA-85BA-F46B8A13F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DDoS proti </a:t>
            </a:r>
            <a:r>
              <a:rPr lang="cs-CZ" b="1" dirty="0"/>
              <a:t>webcentrum-c.ics.muni.cz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2021-07-26 port UDP/123 protokolu NTP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Datový tok </a:t>
            </a:r>
            <a:r>
              <a:rPr lang="cs-CZ" sz="2400" b="1" dirty="0"/>
              <a:t>0,85 </a:t>
            </a:r>
            <a:r>
              <a:rPr lang="cs-CZ" sz="2400" b="1" dirty="0" err="1"/>
              <a:t>Gb</a:t>
            </a:r>
            <a:r>
              <a:rPr lang="cs-CZ" sz="2400" b="1" dirty="0"/>
              <a:t>/s</a:t>
            </a:r>
            <a:r>
              <a:rPr lang="cs-CZ" b="1" dirty="0"/>
              <a:t> </a:t>
            </a:r>
            <a:r>
              <a:rPr lang="cs-CZ" dirty="0"/>
              <a:t>a 0,22 </a:t>
            </a:r>
            <a:r>
              <a:rPr lang="cs-CZ" dirty="0" err="1"/>
              <a:t>Mpps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/>
              <a:t>V době DDoS útoku bylo </a:t>
            </a:r>
            <a:r>
              <a:rPr lang="cs-CZ" b="1" dirty="0"/>
              <a:t>nedostupných celkem 6 serverů</a:t>
            </a:r>
            <a:r>
              <a:rPr lang="cs-CZ" dirty="0"/>
              <a:t>, nefungovala </a:t>
            </a:r>
            <a:r>
              <a:rPr lang="cs-CZ" dirty="0" err="1"/>
              <a:t>Icinga</a:t>
            </a:r>
            <a:r>
              <a:rPr lang="cs-CZ" dirty="0"/>
              <a:t>, byly zaznamenány </a:t>
            </a:r>
            <a:r>
              <a:rPr lang="cs-CZ" b="1" dirty="0"/>
              <a:t>výpadky VPN </a:t>
            </a:r>
            <a:r>
              <a:rPr lang="cs-CZ" dirty="0"/>
              <a:t>a krátce indikován i </a:t>
            </a:r>
            <a:r>
              <a:rPr lang="cs-CZ" b="1" dirty="0"/>
              <a:t>výpadek Jednotného Přihlášení</a:t>
            </a:r>
          </a:p>
        </p:txBody>
      </p:sp>
    </p:spTree>
    <p:extLst>
      <p:ext uri="{BB962C8B-B14F-4D97-AF65-F5344CB8AC3E}">
        <p14:creationId xmlns:p14="http://schemas.microsoft.com/office/powerpoint/2010/main" val="2877154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EE05B26-05EE-440A-A6AD-C0802F1947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C96DC9-656F-4BD4-B44E-14F259E3F5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EB796F-1AD0-466B-8E37-31A09B417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DDoS útoků</a:t>
            </a:r>
            <a:endParaRPr lang="en-US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218CC63E-1FAA-43BA-85BA-F46B8A13F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DDoS proti </a:t>
            </a:r>
            <a:r>
              <a:rPr lang="cs-CZ" b="1" dirty="0"/>
              <a:t>csirt.muni.cz </a:t>
            </a:r>
            <a:r>
              <a:rPr lang="cs-CZ" dirty="0"/>
              <a:t>na </a:t>
            </a:r>
            <a:r>
              <a:rPr lang="cs-CZ" b="1" dirty="0"/>
              <a:t>webcentrum-c.ics.muni.cz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2021-07-27 port TCP/80 a TCP/443 protokolu HTTP(S)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Datový tok </a:t>
            </a:r>
            <a:r>
              <a:rPr lang="cs-CZ" sz="2400" b="1" dirty="0"/>
              <a:t>15 Mb/s </a:t>
            </a:r>
            <a:r>
              <a:rPr lang="cs-CZ" dirty="0"/>
              <a:t>a 12 </a:t>
            </a:r>
            <a:r>
              <a:rPr lang="cs-CZ" dirty="0" err="1"/>
              <a:t>kpps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/>
              <a:t>V době útoku byly </a:t>
            </a:r>
            <a:r>
              <a:rPr lang="cs-CZ" b="1" dirty="0"/>
              <a:t>nedostupné všechny weby v </a:t>
            </a:r>
            <a:r>
              <a:rPr lang="cs-CZ" b="1" dirty="0" err="1"/>
              <a:t>Umbraco</a:t>
            </a:r>
            <a:r>
              <a:rPr lang="cs-CZ" b="1" dirty="0"/>
              <a:t> </a:t>
            </a:r>
            <a:r>
              <a:rPr lang="cs-CZ" dirty="0"/>
              <a:t>hostované na webcentrum-c.ics.muni.cz</a:t>
            </a:r>
          </a:p>
        </p:txBody>
      </p:sp>
    </p:spTree>
    <p:extLst>
      <p:ext uri="{BB962C8B-B14F-4D97-AF65-F5344CB8AC3E}">
        <p14:creationId xmlns:p14="http://schemas.microsoft.com/office/powerpoint/2010/main" val="4248514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BEDFD2-FDFC-4723-8C34-07B19BF21A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Kyberbezpečnost v roce 2021 / CSIRT-MU</a:t>
            </a:r>
            <a:endParaRPr lang="cs-CZ" alt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07C028-E867-4A83-AD2A-FE4A572629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A984A6BA-FBE3-437E-B2C7-B65FE2180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DDoS z „naší“ sítě</a:t>
            </a:r>
            <a:endParaRPr lang="en-US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240990BA-7AA3-4A34-82B0-0B7B0ABCE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Zneužití reflektoru v </a:t>
            </a:r>
            <a:r>
              <a:rPr lang="cs-CZ" sz="2400" b="1" dirty="0"/>
              <a:t>připojené organizaci</a:t>
            </a:r>
            <a:r>
              <a:rPr lang="cs-CZ" sz="2400" dirty="0"/>
              <a:t> (Dětská nemocnice)</a:t>
            </a:r>
          </a:p>
          <a:p>
            <a:r>
              <a:rPr lang="cs-CZ" sz="2400" dirty="0"/>
              <a:t>Probíhalo na portu </a:t>
            </a:r>
            <a:r>
              <a:rPr lang="en-US" sz="2400" dirty="0"/>
              <a:t>UDP/11211 </a:t>
            </a:r>
            <a:r>
              <a:rPr lang="cs-CZ" sz="2400" dirty="0"/>
              <a:t>protokolu </a:t>
            </a:r>
            <a:r>
              <a:rPr lang="en-US" sz="2400" dirty="0"/>
              <a:t>Memcached</a:t>
            </a:r>
          </a:p>
          <a:p>
            <a:r>
              <a:rPr lang="en-US" sz="2400" dirty="0" err="1"/>
              <a:t>Datový</a:t>
            </a:r>
            <a:r>
              <a:rPr lang="en-US" sz="2400" dirty="0"/>
              <a:t> </a:t>
            </a:r>
            <a:r>
              <a:rPr lang="en-US" sz="2400" dirty="0" err="1"/>
              <a:t>tok</a:t>
            </a:r>
            <a:r>
              <a:rPr lang="en-US" sz="2400" dirty="0"/>
              <a:t> </a:t>
            </a:r>
            <a:r>
              <a:rPr lang="en-US" sz="2400" b="1" dirty="0"/>
              <a:t>0,213 Gb/s</a:t>
            </a:r>
            <a:r>
              <a:rPr lang="en-US" sz="2400" dirty="0"/>
              <a:t> a 0,02 Mpps  (213 Mb/s, 21 </a:t>
            </a:r>
            <a:r>
              <a:rPr lang="en-US" sz="2400" dirty="0" err="1"/>
              <a:t>kpps</a:t>
            </a:r>
            <a:r>
              <a:rPr lang="en-US" sz="2400" dirty="0"/>
              <a:t>)</a:t>
            </a:r>
            <a:endParaRPr lang="cs-CZ" sz="2400" dirty="0"/>
          </a:p>
          <a:p>
            <a:r>
              <a:rPr lang="cs-CZ" sz="2400" dirty="0"/>
              <a:t>Potřeba zabránit útokům z obou směrů (z/do MUNI)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597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8C2462-2DC3-45CC-9CE2-2C34E6003E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D9166B-DB9D-482F-BB48-2404A5DAA8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A60DB0-8110-46ED-9E21-91ECA001C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nás chrání CESNET?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CF7E916-AF87-4362-BBC5-D22773D94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/>
              <a:t>Quality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Service</a:t>
            </a:r>
            <a:r>
              <a:rPr lang="cs-CZ" sz="2400" dirty="0"/>
              <a:t> (</a:t>
            </a:r>
            <a:r>
              <a:rPr lang="cs-CZ" sz="2400" dirty="0" err="1"/>
              <a:t>QoS</a:t>
            </a:r>
            <a:r>
              <a:rPr lang="cs-CZ" sz="2400" dirty="0"/>
              <a:t>) </a:t>
            </a:r>
            <a:r>
              <a:rPr lang="cs-CZ" sz="2400" dirty="0" err="1"/>
              <a:t>rate</a:t>
            </a:r>
            <a:r>
              <a:rPr lang="cs-CZ" sz="2400" dirty="0"/>
              <a:t> limit na vybrané známé DDoS amplifikátory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Mezi nimi ovšem </a:t>
            </a:r>
            <a:r>
              <a:rPr lang="cs-CZ" sz="1800" b="1" dirty="0"/>
              <a:t>nebyl žádný ze zneužitých </a:t>
            </a:r>
            <a:r>
              <a:rPr lang="cs-CZ" sz="1800" dirty="0"/>
              <a:t>pro útoky</a:t>
            </a:r>
            <a:endParaRPr lang="cs-CZ" sz="1800" b="1" dirty="0"/>
          </a:p>
          <a:p>
            <a:pPr lvl="1">
              <a:lnSpc>
                <a:spcPct val="150000"/>
              </a:lnSpc>
            </a:pPr>
            <a:r>
              <a:rPr lang="cs-CZ" sz="1800" dirty="0"/>
              <a:t>Na základě analýzy útoků nově zavedli </a:t>
            </a:r>
            <a:r>
              <a:rPr lang="cs-CZ" sz="1800" b="1" dirty="0"/>
              <a:t>limit UDP/111 5x 20 Mb/s </a:t>
            </a:r>
            <a:r>
              <a:rPr lang="cs-CZ" sz="1800" dirty="0"/>
              <a:t>na vstupu do páteřní sítě CESNET (5 linek „do světa“)</a:t>
            </a:r>
          </a:p>
          <a:p>
            <a:r>
              <a:rPr lang="cs-CZ" sz="2400" dirty="0"/>
              <a:t>CESNET má nasmlouvaná </a:t>
            </a:r>
            <a:r>
              <a:rPr lang="cs-CZ" sz="2400" dirty="0" err="1"/>
              <a:t>scrubbing</a:t>
            </a:r>
            <a:r>
              <a:rPr lang="cs-CZ" sz="2400" dirty="0"/>
              <a:t> centra (tzv. „čističky provozu“)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Schopni přesměrovávat bloky provozu na </a:t>
            </a:r>
            <a:r>
              <a:rPr lang="cs-CZ" sz="1800" b="1" dirty="0"/>
              <a:t>základě 24 bitového CIDR prefixu</a:t>
            </a:r>
            <a:r>
              <a:rPr lang="cs-CZ" sz="1800" dirty="0"/>
              <a:t> (/24)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DDoS detektor </a:t>
            </a:r>
            <a:r>
              <a:rPr lang="cs-CZ" sz="1800" dirty="0" err="1"/>
              <a:t>CESNETu</a:t>
            </a:r>
            <a:r>
              <a:rPr lang="cs-CZ" sz="1800" dirty="0"/>
              <a:t> zde má </a:t>
            </a:r>
            <a:r>
              <a:rPr lang="cs-CZ" sz="1800" b="1" dirty="0"/>
              <a:t>nastaven limit 400 </a:t>
            </a:r>
            <a:r>
              <a:rPr lang="cs-CZ" sz="1800" b="1" dirty="0" err="1"/>
              <a:t>Mb</a:t>
            </a:r>
            <a:r>
              <a:rPr lang="cs-CZ" sz="1800" b="1" dirty="0"/>
              <a:t>/s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Zatím v beta verzi, </a:t>
            </a:r>
            <a:r>
              <a:rPr lang="cs-CZ" sz="1800" b="1" dirty="0"/>
              <a:t>funguje na základě explicitně vyjmenovaných portů</a:t>
            </a:r>
          </a:p>
          <a:p>
            <a:pPr lvl="1">
              <a:lnSpc>
                <a:spcPct val="150000"/>
              </a:lnSpc>
            </a:pPr>
            <a:r>
              <a:rPr lang="cs-CZ" sz="1800" b="1" dirty="0"/>
              <a:t>CESNET nezná detaily, co se uvnitř děje </a:t>
            </a:r>
            <a:r>
              <a:rPr lang="cs-CZ" sz="1800" dirty="0"/>
              <a:t>(komerční řešení nechce sdílet cenné know-how)</a:t>
            </a:r>
          </a:p>
        </p:txBody>
      </p:sp>
    </p:spTree>
    <p:extLst>
      <p:ext uri="{BB962C8B-B14F-4D97-AF65-F5344CB8AC3E}">
        <p14:creationId xmlns:p14="http://schemas.microsoft.com/office/powerpoint/2010/main" val="693133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8C2462-2DC3-45CC-9CE2-2C34E6003E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Kyberbezpečnost v roce 2021 / CSIRT-MU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D9166B-DB9D-482F-BB48-2404A5DAA8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A60DB0-8110-46ED-9E21-91ECA001C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nás chrání CESNET?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CF7E916-AF87-4362-BBC5-D22773D94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Nasazen </a:t>
            </a:r>
            <a:r>
              <a:rPr lang="cs-CZ" sz="2400" b="1" dirty="0"/>
              <a:t>BGP </a:t>
            </a:r>
            <a:r>
              <a:rPr lang="cs-CZ" sz="2400" b="1" dirty="0" err="1"/>
              <a:t>Flowspec</a:t>
            </a:r>
            <a:r>
              <a:rPr lang="cs-CZ" sz="2400" b="1" dirty="0"/>
              <a:t>, </a:t>
            </a:r>
            <a:r>
              <a:rPr lang="cs-CZ" sz="2400" dirty="0"/>
              <a:t>umožňuje zadávat pravidla připojeným organizacím přes systém </a:t>
            </a:r>
            <a:r>
              <a:rPr lang="cs-CZ" sz="2400" dirty="0" err="1"/>
              <a:t>ExaFS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0241668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csirt-mu-cz.potx" id="{0B4E89CF-253B-4694-BB24-CC25479E63EB}" vid="{D8BD5BC0-7245-4FA4-851B-9A2972D46F5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BF03AD50CB24448B9C5A73C5665F6B4" ma:contentTypeVersion="13" ma:contentTypeDescription="Vytvoří nový dokument" ma:contentTypeScope="" ma:versionID="f62736faba992b901b489a2828ad6d0e">
  <xsd:schema xmlns:xsd="http://www.w3.org/2001/XMLSchema" xmlns:xs="http://www.w3.org/2001/XMLSchema" xmlns:p="http://schemas.microsoft.com/office/2006/metadata/properties" xmlns:ns2="c8e21993-90c6-4bd0-abcc-19eefb0abbb6" xmlns:ns3="0314ba93-2dd7-45f4-9aec-792aecbc411f" targetNamespace="http://schemas.microsoft.com/office/2006/metadata/properties" ma:root="true" ma:fieldsID="a4cf605539e2f5544a59493347763030" ns2:_="" ns3:_="">
    <xsd:import namespace="c8e21993-90c6-4bd0-abcc-19eefb0abbb6"/>
    <xsd:import namespace="0314ba93-2dd7-45f4-9aec-792aecbc41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e21993-90c6-4bd0-abcc-19eefb0abb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14ba93-2dd7-45f4-9aec-792aecbc411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C7E2E4-42D0-4F3E-9AFF-423454E716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36922C-682A-4F4D-B773-2B9A0C7707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e21993-90c6-4bd0-abcc-19eefb0abbb6"/>
    <ds:schemaRef ds:uri="0314ba93-2dd7-45f4-9aec-792aecbc41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CA739D4-47BF-4DFB-88D7-A0FF10636F62}">
  <ds:schemaRefs>
    <ds:schemaRef ds:uri="http://schemas.microsoft.com/office/infopath/2007/PartnerControls"/>
    <ds:schemaRef ds:uri="http://purl.org/dc/elements/1.1/"/>
    <ds:schemaRef ds:uri="http://purl.org/dc/terms/"/>
    <ds:schemaRef ds:uri="http://purl.org/dc/dcmitype/"/>
    <ds:schemaRef ds:uri="0314ba93-2dd7-45f4-9aec-792aecbc411f"/>
    <ds:schemaRef ds:uri="http://schemas.microsoft.com/office/2006/documentManagement/types"/>
    <ds:schemaRef ds:uri="c8e21993-90c6-4bd0-abcc-19eefb0abbb6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1450</TotalTime>
  <Words>1483</Words>
  <Application>Microsoft Macintosh PowerPoint</Application>
  <PresentationFormat>Širokoúhlá obrazovka</PresentationFormat>
  <Paragraphs>244</Paragraphs>
  <Slides>24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Helvetica Neue</vt:lpstr>
      <vt:lpstr>Tahoma</vt:lpstr>
      <vt:lpstr>Wingdings</vt:lpstr>
      <vt:lpstr>Prezentace_MU_CZ</vt:lpstr>
      <vt:lpstr>Kyberbezpečnost v roce 2021</vt:lpstr>
      <vt:lpstr>DDoS útoky</vt:lpstr>
      <vt:lpstr>Přehled DDoS útoků</vt:lpstr>
      <vt:lpstr>Přehled DDoS útoků</vt:lpstr>
      <vt:lpstr>Přehled DDoS útoků</vt:lpstr>
      <vt:lpstr>Přehled DDoS útoků</vt:lpstr>
      <vt:lpstr>DDoS z „naší“ sítě</vt:lpstr>
      <vt:lpstr>Jak nás chrání CESNET?</vt:lpstr>
      <vt:lpstr>Jak nás chrání CESNET?</vt:lpstr>
      <vt:lpstr>Prezentace aplikace PowerPoint</vt:lpstr>
      <vt:lpstr>Analýza DDoS amplifikačních protokolů</vt:lpstr>
      <vt:lpstr>Nasazení QoS do Cesnet BGP Flowspec</vt:lpstr>
      <vt:lpstr>Změna procesu blokace (na základě automatizovaných detekcí)</vt:lpstr>
      <vt:lpstr>Změna procesu blokace (na základě automatizovaných detekcí)</vt:lpstr>
      <vt:lpstr>Nasazení distribuovaného zpracování flow dat</vt:lpstr>
      <vt:lpstr>Počet automaticky detekovaných a zpracovaných incidentů</vt:lpstr>
      <vt:lpstr>Penetrační testování – doporučení DPO</vt:lpstr>
      <vt:lpstr>Penetrační testování – identifikované problémy</vt:lpstr>
      <vt:lpstr>Zvýšení úrovně kyberbezpečnosti v prostředí VVŠ</vt:lpstr>
      <vt:lpstr>Osvěta a vzdělávání</vt:lpstr>
      <vt:lpstr>Osvěta a vzdělávání</vt:lpstr>
      <vt:lpstr>Příběhy sociálního inženýrství</vt:lpstr>
      <vt:lpstr>Budoucnost inforeportů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Kyberbezpečnost v roce 2021</dc:title>
  <dc:creator>Tomáš Plesník</dc:creator>
  <cp:lastModifiedBy>Tomáš Plesník</cp:lastModifiedBy>
  <cp:revision>2</cp:revision>
  <cp:lastPrinted>2021-09-02T12:42:12Z</cp:lastPrinted>
  <dcterms:created xsi:type="dcterms:W3CDTF">2021-03-25T06:45:01Z</dcterms:created>
  <dcterms:modified xsi:type="dcterms:W3CDTF">2021-09-02T13:23:49Z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0x0101000BF03AD50CB24448B9C5A73C5665F6B4</vt:lpwstr>
  </property>
</Properties>
</file>