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60" r:id="rId7"/>
    <p:sldId id="261" r:id="rId8"/>
    <p:sldId id="265" r:id="rId9"/>
    <p:sldId id="262" r:id="rId10"/>
    <p:sldId id="264" r:id="rId11"/>
    <p:sldId id="267" r:id="rId12"/>
    <p:sldId id="268" r:id="rId13"/>
    <p:sldId id="269" r:id="rId14"/>
    <p:sldId id="270" r:id="rId15"/>
    <p:sldId id="271" r:id="rId16"/>
    <p:sldId id="266" r:id="rId17"/>
    <p:sldId id="259" r:id="rId18"/>
    <p:sldId id="263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ína Špringerová" initials="PŠ" lastIdx="2" clrIdx="0">
    <p:extLst>
      <p:ext uri="{19B8F6BF-5375-455C-9EA6-DF929625EA0E}">
        <p15:presenceInfo xmlns:p15="http://schemas.microsoft.com/office/powerpoint/2012/main" userId="S::438305@muni.cz::cace946d-3c15-4a9f-a590-62326982aa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CCE25-39CE-4E56-BFE9-DC92271E3D0D}" v="29" dt="2021-09-01T14:16:23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84254" autoAdjust="0"/>
  </p:normalViewPr>
  <p:slideViewPr>
    <p:cSldViewPr snapToGrid="0">
      <p:cViewPr varScale="1">
        <p:scale>
          <a:sx n="96" d="100"/>
          <a:sy n="96" d="100"/>
        </p:scale>
        <p:origin x="1140" y="8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Špringerová" userId="cace946d-3c15-4a9f-a590-62326982aa89" providerId="ADAL" clId="{911CCE25-39CE-4E56-BFE9-DC92271E3D0D}"/>
    <pc:docChg chg="undo custSel addSld modSld sldOrd">
      <pc:chgData name="Pavlína Špringerová" userId="cace946d-3c15-4a9f-a590-62326982aa89" providerId="ADAL" clId="{911CCE25-39CE-4E56-BFE9-DC92271E3D0D}" dt="2021-09-02T11:44:52.318" v="1982" actId="5793"/>
      <pc:docMkLst>
        <pc:docMk/>
      </pc:docMkLst>
      <pc:sldChg chg="addSp delSp modSp mod addCm delCm modNotesTx">
        <pc:chgData name="Pavlína Špringerová" userId="cace946d-3c15-4a9f-a590-62326982aa89" providerId="ADAL" clId="{911CCE25-39CE-4E56-BFE9-DC92271E3D0D}" dt="2021-09-01T15:14:57.817" v="1471" actId="6549"/>
        <pc:sldMkLst>
          <pc:docMk/>
          <pc:sldMk cId="3830058079" sldId="257"/>
        </pc:sldMkLst>
        <pc:spChg chg="del">
          <ac:chgData name="Pavlína Špringerová" userId="cace946d-3c15-4a9f-a590-62326982aa89" providerId="ADAL" clId="{911CCE25-39CE-4E56-BFE9-DC92271E3D0D}" dt="2021-09-01T14:16:20.259" v="262" actId="478"/>
          <ac:spMkLst>
            <pc:docMk/>
            <pc:sldMk cId="3830058079" sldId="257"/>
            <ac:spMk id="2" creationId="{6780F3D0-4D32-4188-B20F-FC95166BDC52}"/>
          </ac:spMkLst>
        </pc:spChg>
        <pc:spChg chg="del">
          <ac:chgData name="Pavlína Špringerová" userId="cace946d-3c15-4a9f-a590-62326982aa89" providerId="ADAL" clId="{911CCE25-39CE-4E56-BFE9-DC92271E3D0D}" dt="2021-09-01T14:16:23.619" v="263" actId="478"/>
          <ac:spMkLst>
            <pc:docMk/>
            <pc:sldMk cId="3830058079" sldId="257"/>
            <ac:spMk id="3" creationId="{6095C8CB-BBE1-46C9-84D0-F4F44C24D70F}"/>
          </ac:spMkLst>
        </pc:spChg>
        <pc:spChg chg="mod">
          <ac:chgData name="Pavlína Špringerová" userId="cace946d-3c15-4a9f-a590-62326982aa89" providerId="ADAL" clId="{911CCE25-39CE-4E56-BFE9-DC92271E3D0D}" dt="2021-09-01T14:16:49.995" v="313" actId="5793"/>
          <ac:spMkLst>
            <pc:docMk/>
            <pc:sldMk cId="3830058079" sldId="257"/>
            <ac:spMk id="4" creationId="{9CC2C0AB-87ED-44BD-A4F4-F356B3EE094E}"/>
          </ac:spMkLst>
        </pc:spChg>
        <pc:spChg chg="del">
          <ac:chgData name="Pavlína Špringerová" userId="cace946d-3c15-4a9f-a590-62326982aa89" providerId="ADAL" clId="{911CCE25-39CE-4E56-BFE9-DC92271E3D0D}" dt="2021-09-01T14:15:23.227" v="252" actId="478"/>
          <ac:spMkLst>
            <pc:docMk/>
            <pc:sldMk cId="3830058079" sldId="257"/>
            <ac:spMk id="5" creationId="{CB043D86-6C1F-4D00-B9D5-CA3B8DA3507F}"/>
          </ac:spMkLst>
        </pc:spChg>
        <pc:picChg chg="del">
          <ac:chgData name="Pavlína Špringerová" userId="cace946d-3c15-4a9f-a590-62326982aa89" providerId="ADAL" clId="{911CCE25-39CE-4E56-BFE9-DC92271E3D0D}" dt="2021-09-01T14:14:28.023" v="247" actId="478"/>
          <ac:picMkLst>
            <pc:docMk/>
            <pc:sldMk cId="3830058079" sldId="257"/>
            <ac:picMk id="7" creationId="{9DA282E1-65E6-4219-84AC-AF748CEBE36D}"/>
          </ac:picMkLst>
        </pc:picChg>
        <pc:picChg chg="add del">
          <ac:chgData name="Pavlína Špringerová" userId="cace946d-3c15-4a9f-a590-62326982aa89" providerId="ADAL" clId="{911CCE25-39CE-4E56-BFE9-DC92271E3D0D}" dt="2021-09-01T14:14:34.318" v="249" actId="478"/>
          <ac:picMkLst>
            <pc:docMk/>
            <pc:sldMk cId="3830058079" sldId="257"/>
            <ac:picMk id="8" creationId="{40CFF332-1AEC-4550-A1E1-EDBCB3B8FEA4}"/>
          </ac:picMkLst>
        </pc:picChg>
        <pc:picChg chg="add mod ord modCrop">
          <ac:chgData name="Pavlína Špringerová" userId="cace946d-3c15-4a9f-a590-62326982aa89" providerId="ADAL" clId="{911CCE25-39CE-4E56-BFE9-DC92271E3D0D}" dt="2021-09-01T14:17:52.982" v="323" actId="1076"/>
          <ac:picMkLst>
            <pc:docMk/>
            <pc:sldMk cId="3830058079" sldId="257"/>
            <ac:picMk id="10" creationId="{8691DC3A-2949-45B8-A678-509FB7935728}"/>
          </ac:picMkLst>
        </pc:picChg>
      </pc:sldChg>
      <pc:sldChg chg="mod ord modShow">
        <pc:chgData name="Pavlína Špringerová" userId="cace946d-3c15-4a9f-a590-62326982aa89" providerId="ADAL" clId="{911CCE25-39CE-4E56-BFE9-DC92271E3D0D}" dt="2021-09-01T15:22:13.457" v="1670"/>
        <pc:sldMkLst>
          <pc:docMk/>
          <pc:sldMk cId="4274047854" sldId="259"/>
        </pc:sldMkLst>
      </pc:sldChg>
      <pc:sldChg chg="modNotesTx">
        <pc:chgData name="Pavlína Špringerová" userId="cace946d-3c15-4a9f-a590-62326982aa89" providerId="ADAL" clId="{911CCE25-39CE-4E56-BFE9-DC92271E3D0D}" dt="2021-09-02T11:44:30.298" v="1918" actId="20577"/>
        <pc:sldMkLst>
          <pc:docMk/>
          <pc:sldMk cId="1054549831" sldId="260"/>
        </pc:sldMkLst>
      </pc:sldChg>
      <pc:sldChg chg="modNotesTx">
        <pc:chgData name="Pavlína Špringerová" userId="cace946d-3c15-4a9f-a590-62326982aa89" providerId="ADAL" clId="{911CCE25-39CE-4E56-BFE9-DC92271E3D0D}" dt="2021-09-02T11:44:52.318" v="1982" actId="5793"/>
        <pc:sldMkLst>
          <pc:docMk/>
          <pc:sldMk cId="1522311254" sldId="261"/>
        </pc:sldMkLst>
      </pc:sldChg>
      <pc:sldChg chg="modSp mod modNotesTx">
        <pc:chgData name="Pavlína Špringerová" userId="cace946d-3c15-4a9f-a590-62326982aa89" providerId="ADAL" clId="{911CCE25-39CE-4E56-BFE9-DC92271E3D0D}" dt="2021-09-01T15:17:52.709" v="1576" actId="20577"/>
        <pc:sldMkLst>
          <pc:docMk/>
          <pc:sldMk cId="1513188673" sldId="262"/>
        </pc:sldMkLst>
        <pc:spChg chg="mod">
          <ac:chgData name="Pavlína Špringerová" userId="cace946d-3c15-4a9f-a590-62326982aa89" providerId="ADAL" clId="{911CCE25-39CE-4E56-BFE9-DC92271E3D0D}" dt="2021-09-01T14:41:30.591" v="597" actId="313"/>
          <ac:spMkLst>
            <pc:docMk/>
            <pc:sldMk cId="1513188673" sldId="262"/>
            <ac:spMk id="4" creationId="{BBB881CA-0F5D-4114-A469-0F92C668A9CB}"/>
          </ac:spMkLst>
        </pc:spChg>
        <pc:spChg chg="mod">
          <ac:chgData name="Pavlína Špringerová" userId="cace946d-3c15-4a9f-a590-62326982aa89" providerId="ADAL" clId="{911CCE25-39CE-4E56-BFE9-DC92271E3D0D}" dt="2021-09-01T14:41:51.888" v="607" actId="20577"/>
          <ac:spMkLst>
            <pc:docMk/>
            <pc:sldMk cId="1513188673" sldId="262"/>
            <ac:spMk id="5" creationId="{FA0A735A-A6DB-42ED-B6E8-4DDC48CF0363}"/>
          </ac:spMkLst>
        </pc:spChg>
      </pc:sldChg>
      <pc:sldChg chg="mod ord modShow">
        <pc:chgData name="Pavlína Špringerová" userId="cace946d-3c15-4a9f-a590-62326982aa89" providerId="ADAL" clId="{911CCE25-39CE-4E56-BFE9-DC92271E3D0D}" dt="2021-09-01T15:22:05.436" v="1668"/>
        <pc:sldMkLst>
          <pc:docMk/>
          <pc:sldMk cId="2926832505" sldId="263"/>
        </pc:sldMkLst>
      </pc:sldChg>
      <pc:sldChg chg="addSp delSp modSp mod ord modNotesTx">
        <pc:chgData name="Pavlína Špringerová" userId="cace946d-3c15-4a9f-a590-62326982aa89" providerId="ADAL" clId="{911CCE25-39CE-4E56-BFE9-DC92271E3D0D}" dt="2021-09-01T15:19:26.064" v="1663" actId="6549"/>
        <pc:sldMkLst>
          <pc:docMk/>
          <pc:sldMk cId="1075860490" sldId="264"/>
        </pc:sldMkLst>
        <pc:spChg chg="del">
          <ac:chgData name="Pavlína Špringerová" userId="cace946d-3c15-4a9f-a590-62326982aa89" providerId="ADAL" clId="{911CCE25-39CE-4E56-BFE9-DC92271E3D0D}" dt="2021-09-01T14:10:57.954" v="238" actId="478"/>
          <ac:spMkLst>
            <pc:docMk/>
            <pc:sldMk cId="1075860490" sldId="264"/>
            <ac:spMk id="3" creationId="{1E38CDC4-FB25-4C16-91AC-F6CD7734B0F7}"/>
          </ac:spMkLst>
        </pc:spChg>
        <pc:spChg chg="mod">
          <ac:chgData name="Pavlína Špringerová" userId="cace946d-3c15-4a9f-a590-62326982aa89" providerId="ADAL" clId="{911CCE25-39CE-4E56-BFE9-DC92271E3D0D}" dt="2021-09-01T14:44:34.352" v="625" actId="20577"/>
          <ac:spMkLst>
            <pc:docMk/>
            <pc:sldMk cId="1075860490" sldId="264"/>
            <ac:spMk id="4" creationId="{18F9F8DC-8AA7-4400-8616-DD93DE16F586}"/>
          </ac:spMkLst>
        </pc:spChg>
        <pc:spChg chg="add del mod">
          <ac:chgData name="Pavlína Špringerová" userId="cace946d-3c15-4a9f-a590-62326982aa89" providerId="ADAL" clId="{911CCE25-39CE-4E56-BFE9-DC92271E3D0D}" dt="2021-09-01T14:10:16.556" v="224" actId="478"/>
          <ac:spMkLst>
            <pc:docMk/>
            <pc:sldMk cId="1075860490" sldId="264"/>
            <ac:spMk id="6" creationId="{966207F1-A56E-41F7-B5EB-F5736C5496CC}"/>
          </ac:spMkLst>
        </pc:spChg>
        <pc:picChg chg="del">
          <ac:chgData name="Pavlína Špringerová" userId="cace946d-3c15-4a9f-a590-62326982aa89" providerId="ADAL" clId="{911CCE25-39CE-4E56-BFE9-DC92271E3D0D}" dt="2021-09-01T14:10:14.163" v="223" actId="478"/>
          <ac:picMkLst>
            <pc:docMk/>
            <pc:sldMk cId="1075860490" sldId="264"/>
            <ac:picMk id="7" creationId="{A56983C8-C3C1-43E7-9007-CFB2805039CF}"/>
          </ac:picMkLst>
        </pc:picChg>
        <pc:picChg chg="add mod">
          <ac:chgData name="Pavlína Špringerová" userId="cace946d-3c15-4a9f-a590-62326982aa89" providerId="ADAL" clId="{911CCE25-39CE-4E56-BFE9-DC92271E3D0D}" dt="2021-09-01T14:10:50.429" v="237" actId="1037"/>
          <ac:picMkLst>
            <pc:docMk/>
            <pc:sldMk cId="1075860490" sldId="264"/>
            <ac:picMk id="9" creationId="{D561759B-D19E-49AE-A7E8-0B2132981921}"/>
          </ac:picMkLst>
        </pc:picChg>
      </pc:sldChg>
      <pc:sldChg chg="ord modNotesTx">
        <pc:chgData name="Pavlína Špringerová" userId="cace946d-3c15-4a9f-a590-62326982aa89" providerId="ADAL" clId="{911CCE25-39CE-4E56-BFE9-DC92271E3D0D}" dt="2021-09-01T15:14:01.205" v="1453" actId="20577"/>
        <pc:sldMkLst>
          <pc:docMk/>
          <pc:sldMk cId="1200928535" sldId="265"/>
        </pc:sldMkLst>
      </pc:sldChg>
      <pc:sldChg chg="ord">
        <pc:chgData name="Pavlína Špringerová" userId="cace946d-3c15-4a9f-a590-62326982aa89" providerId="ADAL" clId="{911CCE25-39CE-4E56-BFE9-DC92271E3D0D}" dt="2021-09-01T15:21:55.379" v="1665"/>
        <pc:sldMkLst>
          <pc:docMk/>
          <pc:sldMk cId="249402554" sldId="266"/>
        </pc:sldMkLst>
      </pc:sldChg>
      <pc:sldChg chg="addSp delSp modSp mod">
        <pc:chgData name="Pavlína Špringerová" userId="cace946d-3c15-4a9f-a590-62326982aa89" providerId="ADAL" clId="{911CCE25-39CE-4E56-BFE9-DC92271E3D0D}" dt="2021-09-01T14:47:43.420" v="645" actId="20577"/>
        <pc:sldMkLst>
          <pc:docMk/>
          <pc:sldMk cId="419933469" sldId="267"/>
        </pc:sldMkLst>
        <pc:spChg chg="mod">
          <ac:chgData name="Pavlína Špringerová" userId="cace946d-3c15-4a9f-a590-62326982aa89" providerId="ADAL" clId="{911CCE25-39CE-4E56-BFE9-DC92271E3D0D}" dt="2021-09-01T14:47:43.420" v="645" actId="20577"/>
          <ac:spMkLst>
            <pc:docMk/>
            <pc:sldMk cId="419933469" sldId="267"/>
            <ac:spMk id="4" creationId="{A9739066-D884-40A4-93C3-753A9D450C09}"/>
          </ac:spMkLst>
        </pc:spChg>
        <pc:picChg chg="del">
          <ac:chgData name="Pavlína Špringerová" userId="cace946d-3c15-4a9f-a590-62326982aa89" providerId="ADAL" clId="{911CCE25-39CE-4E56-BFE9-DC92271E3D0D}" dt="2021-09-01T14:09:12.496" v="217" actId="478"/>
          <ac:picMkLst>
            <pc:docMk/>
            <pc:sldMk cId="419933469" sldId="267"/>
            <ac:picMk id="7" creationId="{2593B0E0-D15F-4F4A-BD99-18CA707A9560}"/>
          </ac:picMkLst>
        </pc:picChg>
        <pc:picChg chg="add mod">
          <ac:chgData name="Pavlína Špringerová" userId="cace946d-3c15-4a9f-a590-62326982aa89" providerId="ADAL" clId="{911CCE25-39CE-4E56-BFE9-DC92271E3D0D}" dt="2021-09-01T14:09:30.727" v="222" actId="1076"/>
          <ac:picMkLst>
            <pc:docMk/>
            <pc:sldMk cId="419933469" sldId="267"/>
            <ac:picMk id="8" creationId="{00DC8B86-3CAC-4133-B4C3-A7C56DB807C0}"/>
          </ac:picMkLst>
        </pc:picChg>
      </pc:sldChg>
      <pc:sldChg chg="addSp delSp modSp mod modNotesTx">
        <pc:chgData name="Pavlína Špringerová" userId="cace946d-3c15-4a9f-a590-62326982aa89" providerId="ADAL" clId="{911CCE25-39CE-4E56-BFE9-DC92271E3D0D}" dt="2021-09-01T14:49:09.654" v="688" actId="1076"/>
        <pc:sldMkLst>
          <pc:docMk/>
          <pc:sldMk cId="1975260565" sldId="268"/>
        </pc:sldMkLst>
        <pc:spChg chg="mod">
          <ac:chgData name="Pavlína Špringerová" userId="cace946d-3c15-4a9f-a590-62326982aa89" providerId="ADAL" clId="{911CCE25-39CE-4E56-BFE9-DC92271E3D0D}" dt="2021-09-01T14:48:12.967" v="684" actId="20577"/>
          <ac:spMkLst>
            <pc:docMk/>
            <pc:sldMk cId="1975260565" sldId="268"/>
            <ac:spMk id="4" creationId="{41F2095C-F093-4563-957C-36046FC6DFA0}"/>
          </ac:spMkLst>
        </pc:spChg>
        <pc:spChg chg="del mod">
          <ac:chgData name="Pavlína Špringerová" userId="cace946d-3c15-4a9f-a590-62326982aa89" providerId="ADAL" clId="{911CCE25-39CE-4E56-BFE9-DC92271E3D0D}" dt="2021-09-01T14:49:04.199" v="687" actId="478"/>
          <ac:spMkLst>
            <pc:docMk/>
            <pc:sldMk cId="1975260565" sldId="268"/>
            <ac:spMk id="17" creationId="{66894445-1826-4E6F-B557-D15036F6C496}"/>
          </ac:spMkLst>
        </pc:spChg>
        <pc:picChg chg="add mod modCrop">
          <ac:chgData name="Pavlína Špringerová" userId="cace946d-3c15-4a9f-a590-62326982aa89" providerId="ADAL" clId="{911CCE25-39CE-4E56-BFE9-DC92271E3D0D}" dt="2021-09-01T14:49:09.654" v="688" actId="1076"/>
          <ac:picMkLst>
            <pc:docMk/>
            <pc:sldMk cId="1975260565" sldId="268"/>
            <ac:picMk id="6" creationId="{B48DBD79-AF4C-43AA-8632-788369CD2296}"/>
          </ac:picMkLst>
        </pc:picChg>
        <pc:picChg chg="del">
          <ac:chgData name="Pavlína Špringerová" userId="cace946d-3c15-4a9f-a590-62326982aa89" providerId="ADAL" clId="{911CCE25-39CE-4E56-BFE9-DC92271E3D0D}" dt="2021-09-01T14:11:52.094" v="239" actId="478"/>
          <ac:picMkLst>
            <pc:docMk/>
            <pc:sldMk cId="1975260565" sldId="268"/>
            <ac:picMk id="8" creationId="{E35055F5-3156-4E75-8EFE-4428CADF88F6}"/>
          </ac:picMkLst>
        </pc:picChg>
      </pc:sldChg>
      <pc:sldChg chg="modSp mod modNotesTx">
        <pc:chgData name="Pavlína Špringerová" userId="cace946d-3c15-4a9f-a590-62326982aa89" providerId="ADAL" clId="{911CCE25-39CE-4E56-BFE9-DC92271E3D0D}" dt="2021-09-01T14:58:19.072" v="1035" actId="1076"/>
        <pc:sldMkLst>
          <pc:docMk/>
          <pc:sldMk cId="2757056681" sldId="269"/>
        </pc:sldMkLst>
        <pc:spChg chg="mod">
          <ac:chgData name="Pavlína Špringerová" userId="cace946d-3c15-4a9f-a590-62326982aa89" providerId="ADAL" clId="{911CCE25-39CE-4E56-BFE9-DC92271E3D0D}" dt="2021-09-01T14:57:49.627" v="1031" actId="20577"/>
          <ac:spMkLst>
            <pc:docMk/>
            <pc:sldMk cId="2757056681" sldId="269"/>
            <ac:spMk id="7" creationId="{6AB5DF35-839F-4D0E-AFF0-D3A02F06008F}"/>
          </ac:spMkLst>
        </pc:spChg>
        <pc:picChg chg="mod">
          <ac:chgData name="Pavlína Špringerová" userId="cace946d-3c15-4a9f-a590-62326982aa89" providerId="ADAL" clId="{911CCE25-39CE-4E56-BFE9-DC92271E3D0D}" dt="2021-09-01T14:58:19.072" v="1035" actId="1076"/>
          <ac:picMkLst>
            <pc:docMk/>
            <pc:sldMk cId="2757056681" sldId="269"/>
            <ac:picMk id="12" creationId="{8BD756F9-C21A-4313-9EB5-CEB9C8845189}"/>
          </ac:picMkLst>
        </pc:picChg>
      </pc:sldChg>
      <pc:sldChg chg="new">
        <pc:chgData name="Pavlína Špringerová" userId="cace946d-3c15-4a9f-a590-62326982aa89" providerId="ADAL" clId="{911CCE25-39CE-4E56-BFE9-DC92271E3D0D}" dt="2021-09-01T14:12:32.198" v="244" actId="680"/>
        <pc:sldMkLst>
          <pc:docMk/>
          <pc:sldMk cId="983118851" sldId="270"/>
        </pc:sldMkLst>
      </pc:sldChg>
      <pc:sldChg chg="add mod ord modShow">
        <pc:chgData name="Pavlína Špringerová" userId="cace946d-3c15-4a9f-a590-62326982aa89" providerId="ADAL" clId="{911CCE25-39CE-4E56-BFE9-DC92271E3D0D}" dt="2021-09-01T15:22:01.900" v="1666" actId="729"/>
        <pc:sldMkLst>
          <pc:docMk/>
          <pc:sldMk cId="2424342360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Budeme řešit a řešíme: Slovník</a:t>
            </a:r>
          </a:p>
          <a:p>
            <a:r>
              <a:rPr lang="cs-CZ" dirty="0"/>
              <a:t>Co jsou to služby, Jaké máme služby, </a:t>
            </a:r>
          </a:p>
          <a:p>
            <a:r>
              <a:rPr lang="cs-CZ" dirty="0"/>
              <a:t>Procesy obecně i konkrétně: jak zakládat služby, jak řešit incidenty apod…</a:t>
            </a:r>
          </a:p>
          <a:p>
            <a:r>
              <a:rPr lang="cs-CZ" dirty="0"/>
              <a:t>Společná provozní dokumentace</a:t>
            </a:r>
          </a:p>
          <a:p>
            <a:endParaRPr lang="cs-CZ" dirty="0"/>
          </a:p>
          <a:p>
            <a:r>
              <a:rPr lang="cs-CZ" dirty="0"/>
              <a:t>A mnoho dalšího…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471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chytrých knih jsme si vytahali informace, ze bychom mohli rozdělovat služby na </a:t>
            </a:r>
            <a:r>
              <a:rPr lang="cs-CZ" dirty="0" err="1"/>
              <a:t>uzivatelske</a:t>
            </a:r>
            <a:r>
              <a:rPr lang="cs-CZ" dirty="0"/>
              <a:t> a </a:t>
            </a:r>
            <a:r>
              <a:rPr lang="cs-CZ" dirty="0" err="1"/>
              <a:t>podpurne</a:t>
            </a:r>
            <a:r>
              <a:rPr lang="cs-CZ" dirty="0"/>
              <a:t>. Definici </a:t>
            </a:r>
            <a:r>
              <a:rPr lang="cs-CZ" dirty="0" err="1"/>
              <a:t>podpůrne</a:t>
            </a:r>
            <a:r>
              <a:rPr lang="cs-CZ" dirty="0"/>
              <a:t> služby jsme pak trochu modifikovali, aby </a:t>
            </a:r>
            <a:r>
              <a:rPr lang="cs-CZ" dirty="0" err="1"/>
              <a:t>nam</a:t>
            </a:r>
            <a:r>
              <a:rPr lang="cs-CZ" dirty="0"/>
              <a:t> to vice </a:t>
            </a:r>
            <a:r>
              <a:rPr lang="cs-CZ" dirty="0" err="1"/>
              <a:t>sedelo</a:t>
            </a:r>
            <a:r>
              <a:rPr lang="cs-CZ" dirty="0"/>
              <a:t>. A </a:t>
            </a:r>
            <a:r>
              <a:rPr lang="cs-CZ" dirty="0" err="1"/>
              <a:t>zacali</a:t>
            </a:r>
            <a:r>
              <a:rPr lang="cs-CZ" dirty="0"/>
              <a:t> jsme pracovat.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670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Momentálně je stav našich služeb takový: CFS a SS – </a:t>
            </a:r>
            <a:r>
              <a:rPr lang="cs-CZ" dirty="0" err="1"/>
              <a:t>mapovani</a:t>
            </a:r>
            <a:r>
              <a:rPr lang="cs-CZ"/>
              <a:t> </a:t>
            </a:r>
            <a:br>
              <a:rPr lang="cs-CZ"/>
            </a:br>
            <a:br>
              <a:rPr lang="cs-CZ"/>
            </a:br>
            <a:r>
              <a:rPr lang="cs-CZ"/>
              <a:t>Katalog </a:t>
            </a:r>
            <a:r>
              <a:rPr lang="cs-CZ" dirty="0"/>
              <a:t>SS – nultá verze, </a:t>
            </a:r>
          </a:p>
          <a:p>
            <a:r>
              <a:rPr lang="cs-CZ" dirty="0"/>
              <a:t>Jednotná provozní dokumentace – DITS</a:t>
            </a:r>
          </a:p>
          <a:p>
            <a:r>
              <a:rPr lang="cs-CZ" dirty="0"/>
              <a:t>Webhosting </a:t>
            </a:r>
            <a:r>
              <a:rPr lang="cs-CZ" dirty="0" err="1"/>
              <a:t>cPanel</a:t>
            </a:r>
            <a:r>
              <a:rPr lang="cs-CZ" dirty="0"/>
              <a:t> – DITI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95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ASI provozuji službu, ale nejsem si jistý a nevím, co mám dělat. </a:t>
            </a:r>
          </a:p>
          <a:p>
            <a:r>
              <a:rPr lang="cs-CZ" dirty="0"/>
              <a:t>Chci službu, ale nevím, co mám dělat. </a:t>
            </a:r>
          </a:p>
          <a:p>
            <a:r>
              <a:rPr lang="cs-CZ" dirty="0"/>
              <a:t>Co my máme dělat, když potřebujeme služby, které budou smysluplně zavedené a provozované.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4621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nám vznikají služby?</a:t>
            </a:r>
          </a:p>
          <a:p>
            <a:r>
              <a:rPr lang="cs-CZ" dirty="0"/>
              <a:t>Kdo na tom pracuje a kdo o tom potřebuje vědět?</a:t>
            </a:r>
          </a:p>
          <a:p>
            <a:r>
              <a:rPr lang="cs-CZ" dirty="0"/>
              <a:t>Co potřebujeme vědět a udělat?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0484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Seznam kroků a požadavků pro založení služby.</a:t>
            </a:r>
          </a:p>
          <a:p>
            <a:r>
              <a:rPr lang="cs-CZ" dirty="0"/>
              <a:t>Statický obtisk služby </a:t>
            </a:r>
          </a:p>
          <a:p>
            <a:r>
              <a:rPr lang="cs-CZ" dirty="0"/>
              <a:t>Obsahuje:</a:t>
            </a:r>
          </a:p>
          <a:p>
            <a:pPr lvl="1"/>
            <a:r>
              <a:rPr lang="cs-CZ" dirty="0"/>
              <a:t>3 kategorie</a:t>
            </a:r>
          </a:p>
          <a:p>
            <a:pPr lvl="1"/>
            <a:r>
              <a:rPr lang="cs-CZ" dirty="0"/>
              <a:t>12 položek </a:t>
            </a:r>
          </a:p>
          <a:p>
            <a:pPr lvl="1"/>
            <a:r>
              <a:rPr lang="cs-CZ" dirty="0"/>
              <a:t>Informování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Vedené v Jednotné provozní dokumentaci v prostoru IT </a:t>
            </a:r>
            <a:r>
              <a:rPr lang="cs-CZ" dirty="0" err="1"/>
              <a:t>Services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910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Jmenná konvence</a:t>
            </a:r>
          </a:p>
          <a:p>
            <a:pPr lvl="1"/>
            <a:r>
              <a:rPr lang="cs-CZ" dirty="0"/>
              <a:t>CFS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SS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Draft</a:t>
            </a:r>
          </a:p>
          <a:p>
            <a:pPr>
              <a:spcAft>
                <a:spcPts val="600"/>
              </a:spcAft>
            </a:pPr>
            <a:r>
              <a:rPr lang="cs-CZ" dirty="0"/>
              <a:t>Viditelnost celé IT komunitě</a:t>
            </a:r>
          </a:p>
          <a:p>
            <a:pPr>
              <a:spcAft>
                <a:spcPts val="600"/>
              </a:spcAft>
            </a:pPr>
            <a:r>
              <a:rPr lang="cs-CZ" dirty="0"/>
              <a:t>Nastavení práv pro interní dokumentaci</a:t>
            </a:r>
          </a:p>
          <a:p>
            <a:pPr>
              <a:spcAft>
                <a:spcPts val="600"/>
              </a:spcAft>
            </a:pPr>
            <a:r>
              <a:rPr lang="cs-CZ" dirty="0"/>
              <a:t>Lepší orientace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184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Migrace dokumentace dalších služeb z ostatních divizí</a:t>
            </a:r>
          </a:p>
          <a:p>
            <a:r>
              <a:rPr lang="cs-CZ" dirty="0"/>
              <a:t>Spolupráce a migrace modifikovaných služeb (?)</a:t>
            </a:r>
          </a:p>
          <a:p>
            <a:pPr lvl="1"/>
            <a:r>
              <a:rPr lang="cs-CZ" dirty="0"/>
              <a:t>Lokální služby ?</a:t>
            </a:r>
          </a:p>
          <a:p>
            <a:pPr lvl="1"/>
            <a:endParaRPr lang="cs-CZ" dirty="0"/>
          </a:p>
          <a:p>
            <a:r>
              <a:rPr lang="cs-CZ" dirty="0"/>
              <a:t>Revize služeb společně se Service </a:t>
            </a:r>
            <a:r>
              <a:rPr lang="cs-CZ" dirty="0" err="1"/>
              <a:t>Deskem</a:t>
            </a:r>
            <a:r>
              <a:rPr lang="cs-CZ" dirty="0"/>
              <a:t> </a:t>
            </a:r>
          </a:p>
          <a:p>
            <a:r>
              <a:rPr lang="cs-CZ" dirty="0"/>
              <a:t>Pokračování v mapování SS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Příjemnější zpracování Zakládací listiny</a:t>
            </a:r>
          </a:p>
          <a:p>
            <a:r>
              <a:rPr lang="cs-CZ" dirty="0"/>
              <a:t>Myšlenky o reportingu stavu služby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327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35A0B36-414F-C448-93E9-CB16E93E1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1007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9F748ABD-9548-C241-858C-9E5597C94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BDABE0B1-8B3F-9645-8D6C-F6B5AD84A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0A05FE89-2798-4843-BCC5-9316391B5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1007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0F4FBAD-6FFB-444B-AC68-48BB2F416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1007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E96965A8-C4EA-CC4C-BFEE-C15B5630C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1007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AA276A31-823F-7B4E-864D-DF68370268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ICS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BB4EB3C3-4781-9B41-9B48-7F62C49CC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8418" y="2012400"/>
            <a:ext cx="403516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E3504042-3027-8248-A97D-276448FED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FB304A3F-AD2D-5D48-8B8D-E0AAB397B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3331BE55-F594-9843-966D-53E0192F5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B12BE8BF-E7B8-2B46-8449-704FD3178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3732525E-FD45-2B4E-9648-AE523B69C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D8CEDE9C-165A-CE41-A8CD-830CDB4FB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FC559ED-09E1-C14E-99BC-36AE25D53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C49FCBC5-59ED-554F-B1BF-71454610D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pringerova@ics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Zázemí pro služby aneb Jak to teď vypadá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Pavlína Špringerová</a:t>
            </a:r>
          </a:p>
          <a:p>
            <a:r>
              <a:rPr lang="cs-CZ" dirty="0">
                <a:hlinkClick r:id="rId2"/>
              </a:rPr>
              <a:t>springerova@ics.muni.cz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2. 9. 2021 			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BD756F9-C21A-4313-9EB5-CEB9C8845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961">
            <a:off x="7287151" y="3398129"/>
            <a:ext cx="6305067" cy="4035243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EC7ECC-B9D8-44C4-9F2B-A5179BC17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4C996D-C246-4648-900B-B3546D249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CAB81B9-B846-4449-B270-239C9C9B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Plánujeme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AB5DF35-839F-4D0E-AFF0-D3A02F06008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540042"/>
            <a:ext cx="10753199" cy="4301461"/>
          </a:xfrm>
        </p:spPr>
        <p:txBody>
          <a:bodyPr/>
          <a:lstStyle/>
          <a:p>
            <a:r>
              <a:rPr lang="cs-CZ" dirty="0"/>
              <a:t>Jednotná dokumentace v </a:t>
            </a:r>
            <a:r>
              <a:rPr lang="cs-CZ" dirty="0" err="1"/>
              <a:t>confluence</a:t>
            </a:r>
            <a:endParaRPr lang="cs-CZ" dirty="0"/>
          </a:p>
          <a:p>
            <a:endParaRPr lang="cs-CZ" dirty="0"/>
          </a:p>
          <a:p>
            <a:r>
              <a:rPr lang="cs-CZ" dirty="0"/>
              <a:t>CFS (uživatelské služby) </a:t>
            </a:r>
          </a:p>
          <a:p>
            <a:pPr lvl="1"/>
            <a:r>
              <a:rPr lang="cs-CZ" dirty="0"/>
              <a:t>Revize stávajících</a:t>
            </a:r>
          </a:p>
          <a:p>
            <a:pPr lvl="1"/>
            <a:r>
              <a:rPr lang="cs-CZ" dirty="0"/>
              <a:t>Zakládací listina pro nové</a:t>
            </a:r>
          </a:p>
          <a:p>
            <a:endParaRPr lang="cs-CZ" dirty="0"/>
          </a:p>
          <a:p>
            <a:r>
              <a:rPr lang="cs-CZ" dirty="0"/>
              <a:t>SS (podpůrné služby)</a:t>
            </a:r>
          </a:p>
          <a:p>
            <a:pPr lvl="1"/>
            <a:r>
              <a:rPr lang="cs-CZ" dirty="0"/>
              <a:t>Mapování</a:t>
            </a:r>
          </a:p>
          <a:p>
            <a:endParaRPr lang="cs-CZ" dirty="0"/>
          </a:p>
          <a:p>
            <a:r>
              <a:rPr lang="cs-CZ" dirty="0"/>
              <a:t>Reporting služeb (ÚVT)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05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05A4C2-4169-4EC4-9D59-A1BCD8746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38CDC4-FB25-4C16-91AC-F6CD7734B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F9F8DC-8AA7-4400-8616-DD93DE16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Zakládací listina (verze 0.5)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9BC6474-9449-45E2-92D8-980BEEA20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„Notičky“ pro založení služby</a:t>
            </a:r>
          </a:p>
          <a:p>
            <a:r>
              <a:rPr lang="cs-CZ" dirty="0"/>
              <a:t>Statický obtisk služby </a:t>
            </a:r>
          </a:p>
          <a:p>
            <a:r>
              <a:rPr lang="cs-CZ" dirty="0"/>
              <a:t>Vedené v Jednotné provozní dokumentaci v prostoru IT </a:t>
            </a:r>
            <a:r>
              <a:rPr lang="cs-CZ" dirty="0" err="1"/>
              <a:t>Services</a:t>
            </a:r>
            <a:endParaRPr lang="cs-CZ" dirty="0"/>
          </a:p>
          <a:p>
            <a:endParaRPr lang="cs-CZ" dirty="0"/>
          </a:p>
          <a:p>
            <a:r>
              <a:rPr lang="cs-CZ" dirty="0"/>
              <a:t>Obsahuje:</a:t>
            </a:r>
          </a:p>
          <a:p>
            <a:pPr lvl="1"/>
            <a:r>
              <a:rPr lang="cs-CZ" dirty="0"/>
              <a:t>3 kategorie</a:t>
            </a:r>
          </a:p>
          <a:p>
            <a:pPr lvl="1"/>
            <a:r>
              <a:rPr lang="cs-CZ" dirty="0"/>
              <a:t>12 položek </a:t>
            </a:r>
          </a:p>
          <a:p>
            <a:pPr lvl="1"/>
            <a:r>
              <a:rPr lang="cs-CZ" dirty="0"/>
              <a:t>informování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63E02AD-17F5-40B1-98C0-6631D91C0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2167"/>
          <a:stretch/>
        </p:blipFill>
        <p:spPr>
          <a:xfrm>
            <a:off x="3627463" y="4711941"/>
            <a:ext cx="7954937" cy="9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4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05A4C2-4169-4EC4-9D59-A1BCD8746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38CDC4-FB25-4C16-91AC-F6CD7734B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F9F8DC-8AA7-4400-8616-DD93DE16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Nově vzniklé služby – SS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9BC6474-9449-45E2-92D8-980BEEA20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Jednotná provozní dokumentace</a:t>
            </a:r>
          </a:p>
          <a:p>
            <a:r>
              <a:rPr lang="cs-CZ" dirty="0"/>
              <a:t>Webhosting </a:t>
            </a:r>
            <a:r>
              <a:rPr lang="cs-CZ" dirty="0" err="1"/>
              <a:t>cPanel</a:t>
            </a:r>
            <a:endParaRPr lang="cs-CZ" dirty="0"/>
          </a:p>
          <a:p>
            <a:r>
              <a:rPr lang="cs-CZ" dirty="0"/>
              <a:t>Správa serverů </a:t>
            </a:r>
            <a:r>
              <a:rPr lang="cs-CZ" dirty="0" err="1"/>
              <a:t>windosw</a:t>
            </a:r>
            <a:endParaRPr lang="cs-CZ" dirty="0"/>
          </a:p>
          <a:p>
            <a:endParaRPr lang="cs-CZ" dirty="0"/>
          </a:p>
          <a:p>
            <a:r>
              <a:rPr lang="cs-CZ" dirty="0"/>
              <a:t>V přípravě</a:t>
            </a:r>
          </a:p>
          <a:p>
            <a:pPr lvl="1"/>
            <a:r>
              <a:rPr lang="cs-CZ" dirty="0"/>
              <a:t>Dohledové centrum</a:t>
            </a:r>
          </a:p>
          <a:p>
            <a:pPr lvl="1"/>
            <a:r>
              <a:rPr lang="cs-CZ" dirty="0"/>
              <a:t>Licence pro IT Komunitu</a:t>
            </a:r>
          </a:p>
          <a:p>
            <a:pPr lvl="1"/>
            <a:r>
              <a:rPr lang="cs-CZ" dirty="0" err="1"/>
              <a:t>Asset</a:t>
            </a:r>
            <a:r>
              <a:rPr lang="cs-CZ" dirty="0"/>
              <a:t> management pro oblast sítí</a:t>
            </a:r>
          </a:p>
        </p:txBody>
      </p:sp>
    </p:spTree>
    <p:extLst>
      <p:ext uri="{BB962C8B-B14F-4D97-AF65-F5344CB8AC3E}">
        <p14:creationId xmlns:p14="http://schemas.microsoft.com/office/powerpoint/2010/main" val="24940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34ED49-D634-4142-A287-8736BEA85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40D09B-E3B9-4AA9-A5B4-D1E075A0D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71F57C-E1B1-4945-9D0D-8922C903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Mluvili jsme o: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0AEEAF-D6F4-4A2E-99D6-842D21056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Slovník</a:t>
            </a:r>
          </a:p>
          <a:p>
            <a:r>
              <a:rPr lang="cs-CZ" dirty="0"/>
              <a:t>Co jsou to služby</a:t>
            </a:r>
          </a:p>
          <a:p>
            <a:r>
              <a:rPr lang="cs-CZ" dirty="0"/>
              <a:t>Procesy o založení služby</a:t>
            </a:r>
          </a:p>
          <a:p>
            <a:r>
              <a:rPr lang="cs-CZ" dirty="0"/>
              <a:t>Jednotná provozní dokumentace</a:t>
            </a:r>
          </a:p>
          <a:p>
            <a:endParaRPr lang="cs-CZ" dirty="0"/>
          </a:p>
          <a:p>
            <a:r>
              <a:rPr lang="cs-CZ" dirty="0"/>
              <a:t>A mnoho dalšího…</a:t>
            </a:r>
          </a:p>
        </p:txBody>
      </p:sp>
    </p:spTree>
    <p:extLst>
      <p:ext uri="{BB962C8B-B14F-4D97-AF65-F5344CB8AC3E}">
        <p14:creationId xmlns:p14="http://schemas.microsoft.com/office/powerpoint/2010/main" val="427404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05A4C2-4169-4EC4-9D59-A1BCD8746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38CDC4-FB25-4C16-91AC-F6CD7734B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F9F8DC-8AA7-4400-8616-DD93DE16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Zakládací listina (verze 0.5)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9BC6474-9449-45E2-92D8-980BEEA20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„Notičky“ pro založení služby</a:t>
            </a:r>
          </a:p>
          <a:p>
            <a:r>
              <a:rPr lang="cs-CZ" dirty="0"/>
              <a:t>Statický obtisk služby </a:t>
            </a:r>
          </a:p>
          <a:p>
            <a:r>
              <a:rPr lang="cs-CZ" dirty="0"/>
              <a:t>Vedené v Jednotné provozní dokumentaci v prostoru IT </a:t>
            </a:r>
            <a:r>
              <a:rPr lang="cs-CZ" dirty="0" err="1"/>
              <a:t>Services</a:t>
            </a:r>
            <a:endParaRPr lang="cs-CZ" dirty="0"/>
          </a:p>
          <a:p>
            <a:endParaRPr lang="cs-CZ" dirty="0"/>
          </a:p>
          <a:p>
            <a:r>
              <a:rPr lang="cs-CZ" dirty="0"/>
              <a:t>Obsahuje:</a:t>
            </a:r>
          </a:p>
          <a:p>
            <a:pPr lvl="1"/>
            <a:r>
              <a:rPr lang="cs-CZ" dirty="0"/>
              <a:t>3 kategorie</a:t>
            </a:r>
          </a:p>
          <a:p>
            <a:pPr lvl="1"/>
            <a:r>
              <a:rPr lang="cs-CZ" dirty="0"/>
              <a:t>12 položek </a:t>
            </a:r>
          </a:p>
          <a:p>
            <a:pPr lvl="1"/>
            <a:r>
              <a:rPr lang="cs-CZ" dirty="0"/>
              <a:t>informování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63E02AD-17F5-40B1-98C0-6631D91C0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2167"/>
          <a:stretch/>
        </p:blipFill>
        <p:spPr>
          <a:xfrm>
            <a:off x="3627463" y="4711941"/>
            <a:ext cx="7954937" cy="9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3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691DC3A-2949-45B8-A678-509FB7935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24" b="-1"/>
          <a:stretch/>
        </p:blipFill>
        <p:spPr>
          <a:xfrm>
            <a:off x="1744408" y="1495976"/>
            <a:ext cx="8703183" cy="438907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9CC2C0AB-87ED-44BD-A4F4-F356B3EE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60" y="754290"/>
            <a:ext cx="10753200" cy="451576"/>
          </a:xfrm>
        </p:spPr>
        <p:txBody>
          <a:bodyPr/>
          <a:lstStyle/>
          <a:p>
            <a:r>
              <a:rPr lang="cs-CZ" dirty="0"/>
              <a:t>Viděli jste…</a:t>
            </a:r>
          </a:p>
        </p:txBody>
      </p:sp>
    </p:spTree>
    <p:extLst>
      <p:ext uri="{BB962C8B-B14F-4D97-AF65-F5344CB8AC3E}">
        <p14:creationId xmlns:p14="http://schemas.microsoft.com/office/powerpoint/2010/main" val="383005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BEBB67-B085-453D-977C-7DF9C89EC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7DB685-F6B2-4CBE-9719-0ADD6FC26C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B881CA-0F5D-4114-A469-0F92C668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0A735A-A6DB-42ED-B6E8-4DDC48CF0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Uživatelská služba / </a:t>
            </a:r>
            <a:r>
              <a:rPr lang="cs-CZ" dirty="0" err="1"/>
              <a:t>Customer-facing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(CFS):</a:t>
            </a:r>
          </a:p>
          <a:p>
            <a:pPr lvl="1"/>
            <a:r>
              <a:rPr lang="cs-CZ" dirty="0"/>
              <a:t>„Služba přímo přinášející přidanou hodnotu pro uživatele, který s ní může vědomě nebo přímo interagovat.“</a:t>
            </a:r>
          </a:p>
          <a:p>
            <a:pPr lvl="1"/>
            <a:endParaRPr lang="cs-CZ" sz="3600" dirty="0">
              <a:latin typeface="Arial" panose="020B0604020202020204" pitchFamily="34" charset="0"/>
            </a:endParaRPr>
          </a:p>
          <a:p>
            <a:pPr marL="324000" lvl="1" indent="0"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r>
              <a:rPr lang="cs-CZ" dirty="0"/>
              <a:t>Podpůrná služba / </a:t>
            </a:r>
            <a:r>
              <a:rPr lang="cs-CZ" dirty="0" err="1"/>
              <a:t>Supporting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(SS):</a:t>
            </a:r>
            <a:endParaRPr lang="cs-CZ" sz="2000" dirty="0"/>
          </a:p>
          <a:p>
            <a:pPr lvl="1"/>
            <a:r>
              <a:rPr lang="cs-CZ" dirty="0"/>
              <a:t>Zajišťuje funkce a provoz jiné služby</a:t>
            </a:r>
          </a:p>
          <a:p>
            <a:pPr lvl="1"/>
            <a:r>
              <a:rPr lang="cs-CZ" dirty="0"/>
              <a:t>Nebo je poskytována výhradně členům IT Komunity</a:t>
            </a:r>
          </a:p>
        </p:txBody>
      </p:sp>
    </p:spTree>
    <p:extLst>
      <p:ext uri="{BB962C8B-B14F-4D97-AF65-F5344CB8AC3E}">
        <p14:creationId xmlns:p14="http://schemas.microsoft.com/office/powerpoint/2010/main" val="105454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E72276-CC11-448D-868B-D3FD30009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652845-F85B-4078-9586-4027E4031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4</a:t>
            </a:fld>
            <a:endParaRPr lang="en-GB" altLang="cs-CZ" noProof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355735-4A38-465F-9B17-29B1FEC679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2400" dirty="0"/>
              <a:t>CFS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28AECF2-3540-4B2C-8194-E29897E4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Služby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8B8891A-5904-4A2C-8D4A-52EA347416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2400" dirty="0"/>
              <a:t>SS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EC4A973-ED32-412E-89D0-A514704C2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5" t="-1" r="3894" b="1142"/>
          <a:stretch/>
        </p:blipFill>
        <p:spPr>
          <a:xfrm>
            <a:off x="720000" y="1990180"/>
            <a:ext cx="4802972" cy="3521978"/>
          </a:xfrm>
          <a:prstGeom prst="rect">
            <a:avLst/>
          </a:prstGeom>
          <a:noFill/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3ACCF332-0F46-46B2-91F1-68AAF667746D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4"/>
          <a:stretch>
            <a:fillRect/>
          </a:stretch>
        </p:blipFill>
        <p:spPr>
          <a:xfrm>
            <a:off x="6251578" y="1990180"/>
            <a:ext cx="5219700" cy="2076567"/>
          </a:xfr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E87C1FA-A676-450C-93CD-B64FF7CDE157}"/>
              </a:ext>
            </a:extLst>
          </p:cNvPr>
          <p:cNvSpPr txBox="1"/>
          <p:nvPr/>
        </p:nvSpPr>
        <p:spPr>
          <a:xfrm>
            <a:off x="6454588" y="4494836"/>
            <a:ext cx="5016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– mapování SS na DITS</a:t>
            </a:r>
          </a:p>
          <a:p>
            <a:pPr algn="l"/>
            <a:r>
              <a:rPr lang="cs-CZ" sz="2800" dirty="0">
                <a:latin typeface="+mn-lt"/>
              </a:rPr>
              <a:t>– stavba katalogu na IT MUNI</a:t>
            </a:r>
          </a:p>
        </p:txBody>
      </p:sp>
    </p:spTree>
    <p:extLst>
      <p:ext uri="{BB962C8B-B14F-4D97-AF65-F5344CB8AC3E}">
        <p14:creationId xmlns:p14="http://schemas.microsoft.com/office/powerpoint/2010/main" val="152231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E0FA25-D773-4DF2-A9BC-79A3C201F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D01C8F-BF79-4EC1-927B-CE1F6F35E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pic>
        <p:nvPicPr>
          <p:cNvPr id="7" name="Zástupný obsah 6" descr="Obsah obrázku obloha, modrá, nošení, zavřít&#10;&#10;Popis byl vytvořen automaticky">
            <a:extLst>
              <a:ext uri="{FF2B5EF4-FFF2-40B4-BE49-F238E27FC236}">
                <a16:creationId xmlns:a16="http://schemas.microsoft.com/office/drawing/2014/main" id="{5D511093-790F-4AD8-BFDF-8224CACCF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07680"/>
          </a:xfrm>
        </p:spPr>
      </p:pic>
    </p:spTree>
    <p:extLst>
      <p:ext uri="{BB962C8B-B14F-4D97-AF65-F5344CB8AC3E}">
        <p14:creationId xmlns:p14="http://schemas.microsoft.com/office/powerpoint/2010/main" val="120092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BEBB67-B085-453D-977C-7DF9C89EC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7DB685-F6B2-4CBE-9719-0ADD6FC26C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B881CA-0F5D-4114-A469-0F92C668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Založení služby a „procesy“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0A735A-A6DB-42ED-B6E8-4DDC48CF0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Služba vzniká na základě:</a:t>
            </a:r>
          </a:p>
          <a:p>
            <a:pPr lvl="1"/>
            <a:r>
              <a:rPr lang="cs-CZ" dirty="0"/>
              <a:t>Projektu</a:t>
            </a:r>
          </a:p>
          <a:p>
            <a:pPr lvl="1"/>
            <a:r>
              <a:rPr lang="cs-CZ" dirty="0"/>
              <a:t>Mapování SS</a:t>
            </a:r>
          </a:p>
          <a:p>
            <a:pPr lvl="1"/>
            <a:r>
              <a:rPr lang="cs-CZ" dirty="0"/>
              <a:t>Podnětů a požadavků uživatelů</a:t>
            </a:r>
          </a:p>
          <a:p>
            <a:pPr lvl="1"/>
            <a:r>
              <a:rPr lang="cs-CZ" dirty="0"/>
              <a:t>…</a:t>
            </a:r>
          </a:p>
          <a:p>
            <a:pPr lvl="1"/>
            <a:endParaRPr lang="cs-CZ" dirty="0"/>
          </a:p>
          <a:p>
            <a:r>
              <a:rPr lang="cs-CZ" dirty="0"/>
              <a:t>Spolupráce a informování</a:t>
            </a:r>
          </a:p>
          <a:p>
            <a:pPr lvl="1"/>
            <a:r>
              <a:rPr lang="cs-CZ" dirty="0"/>
              <a:t>Projektový manager</a:t>
            </a:r>
          </a:p>
          <a:p>
            <a:pPr lvl="1"/>
            <a:r>
              <a:rPr lang="cs-CZ" dirty="0"/>
              <a:t>Vlastník vznikající služby</a:t>
            </a:r>
          </a:p>
          <a:p>
            <a:pPr lvl="1"/>
            <a:r>
              <a:rPr lang="cs-CZ" dirty="0"/>
              <a:t>Service desk </a:t>
            </a:r>
          </a:p>
          <a:p>
            <a:pPr lvl="1"/>
            <a:r>
              <a:rPr lang="cs-CZ" dirty="0"/>
              <a:t>Incident manager a IT </a:t>
            </a:r>
            <a:r>
              <a:rPr lang="cs-CZ" dirty="0" err="1"/>
              <a:t>service</a:t>
            </a:r>
            <a:r>
              <a:rPr lang="cs-CZ" dirty="0"/>
              <a:t> manager</a:t>
            </a:r>
          </a:p>
          <a:p>
            <a:pPr lvl="1"/>
            <a:r>
              <a:rPr lang="cs-CZ" dirty="0"/>
              <a:t>Případně další…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18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05A4C2-4169-4EC4-9D59-A1BCD8746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F9F8DC-8AA7-4400-8616-DD93DE16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Zakládací listina (verze 0.5)</a:t>
            </a:r>
          </a:p>
        </p:txBody>
      </p:sp>
      <p:pic>
        <p:nvPicPr>
          <p:cNvPr id="9" name="Obrázek 8" descr="Obsah obrázku text, snímek obrazovky, přenosný počítač&#10;&#10;Popis byl vytvořen automaticky">
            <a:extLst>
              <a:ext uri="{FF2B5EF4-FFF2-40B4-BE49-F238E27FC236}">
                <a16:creationId xmlns:a16="http://schemas.microsoft.com/office/drawing/2014/main" id="{D561759B-D19E-49AE-A7E8-0B2132981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4" y="1325166"/>
            <a:ext cx="9213600" cy="52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6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F3E683-7199-457F-9375-40592D5301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EF1B13-780F-44D2-888B-C7E675908D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8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739066-D884-40A4-93C3-753A9D45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MUNI IT </a:t>
            </a:r>
            <a:r>
              <a:rPr lang="cs-CZ" dirty="0" err="1"/>
              <a:t>services</a:t>
            </a:r>
            <a:r>
              <a:rPr lang="cs-CZ" dirty="0"/>
              <a:t> (JPD v </a:t>
            </a:r>
            <a:r>
              <a:rPr lang="cs-CZ" dirty="0" err="1"/>
              <a:t>confluence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AED4DF-90D4-48B3-A314-F4E3A6960CE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Veškeré informace ke službě na jednom místě</a:t>
            </a:r>
          </a:p>
          <a:p>
            <a:pPr>
              <a:spcAft>
                <a:spcPts val="600"/>
              </a:spcAft>
            </a:pPr>
            <a:r>
              <a:rPr lang="cs-CZ" dirty="0"/>
              <a:t>1:1 s </a:t>
            </a:r>
            <a:r>
              <a:rPr lang="cs-CZ" dirty="0" err="1"/>
              <a:t>DBServices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Moderovaný prostor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0DC8B86-3CAC-4133-B4C3-A7C56DB80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77" y="2236846"/>
            <a:ext cx="6897305" cy="36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3AB130-288A-40E0-9DE2-B74AC14D6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012A44-8A1E-40C6-82F6-E81FEAF61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9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F2095C-F093-4563-957C-36046FC6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Dokumentace služby – šablona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8DBD79-AF4C-43AA-8632-788369CD2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"/>
          <a:stretch/>
        </p:blipFill>
        <p:spPr>
          <a:xfrm>
            <a:off x="3631380" y="1427891"/>
            <a:ext cx="4929240" cy="400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6056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uvt-prezentace-16-9-en-v10.potx" id="{A9C70F53-6493-4FF2-B74F-497C1EE662DA}" vid="{8AE372FE-6AD8-429B-B171-6F4C582C3F9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3A31B704E80F4D9D0CC3442E147F23" ma:contentTypeVersion="15" ma:contentTypeDescription="Vytvoří nový dokument" ma:contentTypeScope="" ma:versionID="47eae2413167c86c48ffb2dcb035cb1a">
  <xsd:schema xmlns:xsd="http://www.w3.org/2001/XMLSchema" xmlns:xs="http://www.w3.org/2001/XMLSchema" xmlns:p="http://schemas.microsoft.com/office/2006/metadata/properties" xmlns:ns2="faf270b1-372a-4601-a15a-9cd5298c6805" xmlns:ns3="6a647b29-5761-4830-901b-dcbd0e9a9080" targetNamespace="http://schemas.microsoft.com/office/2006/metadata/properties" ma:root="true" ma:fieldsID="89876b9c4b1769615adfcd0fea2c0996" ns2:_="" ns3:_="">
    <xsd:import namespace="faf270b1-372a-4601-a15a-9cd5298c6805"/>
    <xsd:import namespace="6a647b29-5761-4830-901b-dcbd0e9a9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270b1-372a-4601-a15a-9cd5298c6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47b29-5761-4830-901b-dcbd0e9a9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Typ obsahu"/>
        <xsd:element ref="dc:title" minOccurs="0" maxOccurs="1" ma:index="3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E9A41-D36F-4AF3-A605-46E6C1AD1A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4BEDB7-2FDE-4647-B337-0A364BFAB9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9983B3A-3F5B-4FDF-ACBB-FD15E5892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f270b1-372a-4601-a15a-9cd5298c6805"/>
    <ds:schemaRef ds:uri="6a647b29-5761-4830-901b-dcbd0e9a9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ICS_sablona_16_6</Template>
  <TotalTime>246</TotalTime>
  <Words>643</Words>
  <Application>Microsoft Office PowerPoint</Application>
  <PresentationFormat>Širokoúhlá obrazovka</PresentationFormat>
  <Paragraphs>154</Paragraphs>
  <Slides>15</Slides>
  <Notes>8</Notes>
  <HiddenSlides>4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Presentation_MU_EN</vt:lpstr>
      <vt:lpstr>Zázemí pro služby aneb Jak to teď vypadá</vt:lpstr>
      <vt:lpstr>Viděli jste…</vt:lpstr>
      <vt:lpstr>Služby</vt:lpstr>
      <vt:lpstr>Služby</vt:lpstr>
      <vt:lpstr>Prezentace aplikace PowerPoint</vt:lpstr>
      <vt:lpstr>Založení služby a „procesy“</vt:lpstr>
      <vt:lpstr>Zakládací listina (verze 0.5)</vt:lpstr>
      <vt:lpstr>MUNI IT services (JPD v confluence)</vt:lpstr>
      <vt:lpstr>Dokumentace služby – šablona</vt:lpstr>
      <vt:lpstr>Plánujeme</vt:lpstr>
      <vt:lpstr>Prezentace aplikace PowerPoint</vt:lpstr>
      <vt:lpstr>Zakládací listina (verze 0.5)</vt:lpstr>
      <vt:lpstr>Nově vzniklé služby – SS</vt:lpstr>
      <vt:lpstr>Mluvili jsme o:</vt:lpstr>
      <vt:lpstr>Zakládací listina (verze 0.5)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Zázemí pro služby aneb Jak to teď vypadá</dc:title>
  <dc:creator>Pavlína Špringerová</dc:creator>
  <cp:lastModifiedBy>Pavlína Špringerová</cp:lastModifiedBy>
  <cp:revision>1</cp:revision>
  <cp:lastPrinted>1601-01-01T00:00:00Z</cp:lastPrinted>
  <dcterms:created xsi:type="dcterms:W3CDTF">2021-09-01T11:15:21Z</dcterms:created>
  <dcterms:modified xsi:type="dcterms:W3CDTF">2021-09-02T11:44:53Z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0x010100923A31B704E80F4D9D0CC3442E147F23</vt:lpwstr>
  </property>
</Properties>
</file>