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Default Extension="avi" ContentType="video/x-msvideo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8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3" r:id="rId27"/>
    <p:sldId id="304" r:id="rId28"/>
    <p:sldId id="306" r:id="rId29"/>
    <p:sldId id="307" r:id="rId30"/>
    <p:sldId id="309" r:id="rId31"/>
    <p:sldId id="308" r:id="rId32"/>
    <p:sldId id="310" r:id="rId33"/>
    <p:sldId id="311" r:id="rId34"/>
    <p:sldId id="312" r:id="rId35"/>
    <p:sldId id="313" r:id="rId36"/>
    <p:sldId id="314" r:id="rId37"/>
    <p:sldId id="316" r:id="rId38"/>
    <p:sldId id="315" r:id="rId39"/>
    <p:sldId id="317" r:id="rId40"/>
    <p:sldId id="318" r:id="rId41"/>
    <p:sldId id="319" r:id="rId42"/>
    <p:sldId id="320" r:id="rId43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93246F-1E6F-496A-B2D8-F11A01A7E7F8}" v="487" dt="2022-04-10T19:34:46.103"/>
    <p1510:client id="{86A9653A-1F8B-49AA-BB5E-3B4E87DCE76C}" v="29" dt="2022-04-11T17:13:26.581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706" autoAdjust="0"/>
  </p:normalViewPr>
  <p:slideViewPr>
    <p:cSldViewPr>
      <p:cViewPr varScale="1">
        <p:scale>
          <a:sx n="116" d="100"/>
          <a:sy n="116" d="100"/>
        </p:scale>
        <p:origin x="-402" y="-114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018" y="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el Lipták" userId="858623264d0ae2f7" providerId="LiveId" clId="{6093246F-1E6F-496A-B2D8-F11A01A7E7F8}"/>
    <pc:docChg chg="undo custSel delSld modSld modMainMaster">
      <pc:chgData name="Pavel Lipták" userId="858623264d0ae2f7" providerId="LiveId" clId="{6093246F-1E6F-496A-B2D8-F11A01A7E7F8}" dt="2022-04-10T19:34:46.102" v="750"/>
      <pc:docMkLst>
        <pc:docMk/>
      </pc:docMkLst>
      <pc:sldChg chg="modTransition setBg">
        <pc:chgData name="Pavel Lipták" userId="858623264d0ae2f7" providerId="LiveId" clId="{6093246F-1E6F-496A-B2D8-F11A01A7E7F8}" dt="2022-04-10T19:21:54.323" v="687"/>
        <pc:sldMkLst>
          <pc:docMk/>
          <pc:sldMk cId="4025013544" sldId="256"/>
        </pc:sldMkLst>
      </pc:sldChg>
      <pc:sldChg chg="modSp mod modTransition">
        <pc:chgData name="Pavel Lipták" userId="858623264d0ae2f7" providerId="LiveId" clId="{6093246F-1E6F-496A-B2D8-F11A01A7E7F8}" dt="2022-04-10T19:34:40.122" v="747"/>
        <pc:sldMkLst>
          <pc:docMk/>
          <pc:sldMk cId="1527590146" sldId="276"/>
        </pc:sldMkLst>
        <pc:spChg chg="mod">
          <ac:chgData name="Pavel Lipták" userId="858623264d0ae2f7" providerId="LiveId" clId="{6093246F-1E6F-496A-B2D8-F11A01A7E7F8}" dt="2022-04-10T18:25:51.325" v="316" actId="20577"/>
          <ac:spMkLst>
            <pc:docMk/>
            <pc:sldMk cId="1527590146" sldId="276"/>
            <ac:spMk id="2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34:46.102" v="750"/>
        <pc:sldMkLst>
          <pc:docMk/>
          <pc:sldMk cId="574968168" sldId="277"/>
        </pc:sldMkLst>
        <pc:spChg chg="mod">
          <ac:chgData name="Pavel Lipták" userId="858623264d0ae2f7" providerId="LiveId" clId="{6093246F-1E6F-496A-B2D8-F11A01A7E7F8}" dt="2022-04-10T19:13:47.764" v="557" actId="6549"/>
          <ac:spMkLst>
            <pc:docMk/>
            <pc:sldMk cId="574968168" sldId="277"/>
            <ac:spMk id="2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2:02.995" v="688"/>
        <pc:sldMkLst>
          <pc:docMk/>
          <pc:sldMk cId="164363457" sldId="278"/>
        </pc:sldMkLst>
        <pc:spChg chg="mod">
          <ac:chgData name="Pavel Lipták" userId="858623264d0ae2f7" providerId="LiveId" clId="{6093246F-1E6F-496A-B2D8-F11A01A7E7F8}" dt="2022-04-10T18:30:45.704" v="423" actId="207"/>
          <ac:spMkLst>
            <pc:docMk/>
            <pc:sldMk cId="164363457" sldId="278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2:06.930" v="689"/>
        <pc:sldMkLst>
          <pc:docMk/>
          <pc:sldMk cId="1375925067" sldId="279"/>
        </pc:sldMkLst>
        <pc:spChg chg="mod">
          <ac:chgData name="Pavel Lipták" userId="858623264d0ae2f7" providerId="LiveId" clId="{6093246F-1E6F-496A-B2D8-F11A01A7E7F8}" dt="2022-04-10T18:31:07.990" v="426" actId="113"/>
          <ac:spMkLst>
            <pc:docMk/>
            <pc:sldMk cId="1375925067" sldId="279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2:11.338" v="690"/>
        <pc:sldMkLst>
          <pc:docMk/>
          <pc:sldMk cId="1797800383" sldId="280"/>
        </pc:sldMkLst>
        <pc:spChg chg="mod">
          <ac:chgData name="Pavel Lipták" userId="858623264d0ae2f7" providerId="LiveId" clId="{6093246F-1E6F-496A-B2D8-F11A01A7E7F8}" dt="2022-04-10T18:31:17.913" v="427" actId="207"/>
          <ac:spMkLst>
            <pc:docMk/>
            <pc:sldMk cId="1797800383" sldId="280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2:15.231" v="691"/>
        <pc:sldMkLst>
          <pc:docMk/>
          <pc:sldMk cId="4152112185" sldId="281"/>
        </pc:sldMkLst>
        <pc:spChg chg="mod">
          <ac:chgData name="Pavel Lipták" userId="858623264d0ae2f7" providerId="LiveId" clId="{6093246F-1E6F-496A-B2D8-F11A01A7E7F8}" dt="2022-04-10T18:31:30.844" v="430" actId="207"/>
          <ac:spMkLst>
            <pc:docMk/>
            <pc:sldMk cId="4152112185" sldId="281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2:20.318" v="692"/>
        <pc:sldMkLst>
          <pc:docMk/>
          <pc:sldMk cId="3525458067" sldId="282"/>
        </pc:sldMkLst>
        <pc:spChg chg="mod">
          <ac:chgData name="Pavel Lipták" userId="858623264d0ae2f7" providerId="LiveId" clId="{6093246F-1E6F-496A-B2D8-F11A01A7E7F8}" dt="2022-04-10T18:32:06.293" v="431" actId="207"/>
          <ac:spMkLst>
            <pc:docMk/>
            <pc:sldMk cId="3525458067" sldId="282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2:25.730" v="693"/>
        <pc:sldMkLst>
          <pc:docMk/>
          <pc:sldMk cId="1254221991" sldId="283"/>
        </pc:sldMkLst>
        <pc:spChg chg="mod">
          <ac:chgData name="Pavel Lipták" userId="858623264d0ae2f7" providerId="LiveId" clId="{6093246F-1E6F-496A-B2D8-F11A01A7E7F8}" dt="2022-04-10T18:32:18.301" v="436" actId="207"/>
          <ac:spMkLst>
            <pc:docMk/>
            <pc:sldMk cId="1254221991" sldId="283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7:18.872" v="730"/>
        <pc:sldMkLst>
          <pc:docMk/>
          <pc:sldMk cId="1510541890" sldId="284"/>
        </pc:sldMkLst>
        <pc:spChg chg="mod">
          <ac:chgData name="Pavel Lipták" userId="858623264d0ae2f7" providerId="LiveId" clId="{6093246F-1E6F-496A-B2D8-F11A01A7E7F8}" dt="2022-04-10T18:32:29.392" v="437" actId="207"/>
          <ac:spMkLst>
            <pc:docMk/>
            <pc:sldMk cId="1510541890" sldId="284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2:33.763" v="695"/>
        <pc:sldMkLst>
          <pc:docMk/>
          <pc:sldMk cId="2679092151" sldId="285"/>
        </pc:sldMkLst>
        <pc:spChg chg="mod">
          <ac:chgData name="Pavel Lipták" userId="858623264d0ae2f7" providerId="LiveId" clId="{6093246F-1E6F-496A-B2D8-F11A01A7E7F8}" dt="2022-04-10T18:32:37.561" v="438" actId="207"/>
          <ac:spMkLst>
            <pc:docMk/>
            <pc:sldMk cId="2679092151" sldId="285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2:38.589" v="696"/>
        <pc:sldMkLst>
          <pc:docMk/>
          <pc:sldMk cId="1756917815" sldId="286"/>
        </pc:sldMkLst>
        <pc:spChg chg="mod">
          <ac:chgData name="Pavel Lipták" userId="858623264d0ae2f7" providerId="LiveId" clId="{6093246F-1E6F-496A-B2D8-F11A01A7E7F8}" dt="2022-04-10T18:32:55.235" v="439" actId="207"/>
          <ac:spMkLst>
            <pc:docMk/>
            <pc:sldMk cId="1756917815" sldId="286"/>
            <ac:spMk id="5" creationId="{00000000-0000-0000-0000-000000000000}"/>
          </ac:spMkLst>
        </pc:spChg>
      </pc:sldChg>
      <pc:sldChg chg="del">
        <pc:chgData name="Pavel Lipták" userId="858623264d0ae2f7" providerId="LiveId" clId="{6093246F-1E6F-496A-B2D8-F11A01A7E7F8}" dt="2022-04-10T18:29:47.863" v="420" actId="2696"/>
        <pc:sldMkLst>
          <pc:docMk/>
          <pc:sldMk cId="2840127781" sldId="287"/>
        </pc:sldMkLst>
      </pc:sldChg>
      <pc:sldChg chg="modSp mod modTransition">
        <pc:chgData name="Pavel Lipták" userId="858623264d0ae2f7" providerId="LiveId" clId="{6093246F-1E6F-496A-B2D8-F11A01A7E7F8}" dt="2022-04-10T19:27:36.244" v="743" actId="20577"/>
        <pc:sldMkLst>
          <pc:docMk/>
          <pc:sldMk cId="3597273089" sldId="288"/>
        </pc:sldMkLst>
        <pc:spChg chg="mod">
          <ac:chgData name="Pavel Lipták" userId="858623264d0ae2f7" providerId="LiveId" clId="{6093246F-1E6F-496A-B2D8-F11A01A7E7F8}" dt="2022-04-10T19:27:36.244" v="743" actId="20577"/>
          <ac:spMkLst>
            <pc:docMk/>
            <pc:sldMk cId="3597273089" sldId="288"/>
            <ac:spMk id="5" creationId="{00000000-0000-0000-0000-000000000000}"/>
          </ac:spMkLst>
        </pc:spChg>
      </pc:sldChg>
      <pc:sldChg chg="del">
        <pc:chgData name="Pavel Lipták" userId="858623264d0ae2f7" providerId="LiveId" clId="{6093246F-1E6F-496A-B2D8-F11A01A7E7F8}" dt="2022-04-10T18:29:32.820" v="419" actId="2696"/>
        <pc:sldMkLst>
          <pc:docMk/>
          <pc:sldMk cId="2183004671" sldId="289"/>
        </pc:sldMkLst>
      </pc:sldChg>
      <pc:sldChg chg="modSp mod modTransition">
        <pc:chgData name="Pavel Lipták" userId="858623264d0ae2f7" providerId="LiveId" clId="{6093246F-1E6F-496A-B2D8-F11A01A7E7F8}" dt="2022-04-10T19:22:45.823" v="698"/>
        <pc:sldMkLst>
          <pc:docMk/>
          <pc:sldMk cId="2583835258" sldId="290"/>
        </pc:sldMkLst>
        <pc:spChg chg="mod">
          <ac:chgData name="Pavel Lipták" userId="858623264d0ae2f7" providerId="LiveId" clId="{6093246F-1E6F-496A-B2D8-F11A01A7E7F8}" dt="2022-04-10T18:33:23.631" v="445" actId="207"/>
          <ac:spMkLst>
            <pc:docMk/>
            <pc:sldMk cId="2583835258" sldId="290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2:49.267" v="699"/>
        <pc:sldMkLst>
          <pc:docMk/>
          <pc:sldMk cId="3340384102" sldId="291"/>
        </pc:sldMkLst>
        <pc:spChg chg="mod">
          <ac:chgData name="Pavel Lipták" userId="858623264d0ae2f7" providerId="LiveId" clId="{6093246F-1E6F-496A-B2D8-F11A01A7E7F8}" dt="2022-04-10T18:33:32.735" v="446" actId="207"/>
          <ac:spMkLst>
            <pc:docMk/>
            <pc:sldMk cId="3340384102" sldId="291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2:54.343" v="700"/>
        <pc:sldMkLst>
          <pc:docMk/>
          <pc:sldMk cId="4020905956" sldId="292"/>
        </pc:sldMkLst>
        <pc:spChg chg="mod">
          <ac:chgData name="Pavel Lipták" userId="858623264d0ae2f7" providerId="LiveId" clId="{6093246F-1E6F-496A-B2D8-F11A01A7E7F8}" dt="2022-04-10T18:34:11.973" v="489" actId="6549"/>
          <ac:spMkLst>
            <pc:docMk/>
            <pc:sldMk cId="4020905956" sldId="292"/>
            <ac:spMk id="2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2:58.480" v="701"/>
        <pc:sldMkLst>
          <pc:docMk/>
          <pc:sldMk cId="456972390" sldId="293"/>
        </pc:sldMkLst>
        <pc:spChg chg="mod">
          <ac:chgData name="Pavel Lipták" userId="858623264d0ae2f7" providerId="LiveId" clId="{6093246F-1E6F-496A-B2D8-F11A01A7E7F8}" dt="2022-04-10T18:34:27.290" v="490" actId="207"/>
          <ac:spMkLst>
            <pc:docMk/>
            <pc:sldMk cId="456972390" sldId="293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3:02.088" v="702"/>
        <pc:sldMkLst>
          <pc:docMk/>
          <pc:sldMk cId="1266845456" sldId="294"/>
        </pc:sldMkLst>
        <pc:spChg chg="mod">
          <ac:chgData name="Pavel Lipták" userId="858623264d0ae2f7" providerId="LiveId" clId="{6093246F-1E6F-496A-B2D8-F11A01A7E7F8}" dt="2022-04-10T18:34:35.103" v="491" actId="207"/>
          <ac:spMkLst>
            <pc:docMk/>
            <pc:sldMk cId="1266845456" sldId="294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3:07.876" v="703"/>
        <pc:sldMkLst>
          <pc:docMk/>
          <pc:sldMk cId="1012227343" sldId="295"/>
        </pc:sldMkLst>
        <pc:spChg chg="mod">
          <ac:chgData name="Pavel Lipták" userId="858623264d0ae2f7" providerId="LiveId" clId="{6093246F-1E6F-496A-B2D8-F11A01A7E7F8}" dt="2022-04-10T18:34:46.660" v="492" actId="207"/>
          <ac:spMkLst>
            <pc:docMk/>
            <pc:sldMk cId="1012227343" sldId="295"/>
            <ac:spMk id="5" creationId="{00000000-0000-0000-0000-000000000000}"/>
          </ac:spMkLst>
        </pc:spChg>
      </pc:sldChg>
      <pc:sldChg chg="modTransition">
        <pc:chgData name="Pavel Lipták" userId="858623264d0ae2f7" providerId="LiveId" clId="{6093246F-1E6F-496A-B2D8-F11A01A7E7F8}" dt="2022-04-10T19:23:11.693" v="704"/>
        <pc:sldMkLst>
          <pc:docMk/>
          <pc:sldMk cId="2279769194" sldId="296"/>
        </pc:sldMkLst>
      </pc:sldChg>
      <pc:sldChg chg="modSp mod modTransition">
        <pc:chgData name="Pavel Lipták" userId="858623264d0ae2f7" providerId="LiveId" clId="{6093246F-1E6F-496A-B2D8-F11A01A7E7F8}" dt="2022-04-10T19:23:18.490" v="705"/>
        <pc:sldMkLst>
          <pc:docMk/>
          <pc:sldMk cId="2856573493" sldId="297"/>
        </pc:sldMkLst>
        <pc:spChg chg="mod">
          <ac:chgData name="Pavel Lipták" userId="858623264d0ae2f7" providerId="LiveId" clId="{6093246F-1E6F-496A-B2D8-F11A01A7E7F8}" dt="2022-04-10T18:35:00.173" v="493" actId="207"/>
          <ac:spMkLst>
            <pc:docMk/>
            <pc:sldMk cId="2856573493" sldId="297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3:28.427" v="706"/>
        <pc:sldMkLst>
          <pc:docMk/>
          <pc:sldMk cId="4143480019" sldId="298"/>
        </pc:sldMkLst>
        <pc:spChg chg="mod">
          <ac:chgData name="Pavel Lipták" userId="858623264d0ae2f7" providerId="LiveId" clId="{6093246F-1E6F-496A-B2D8-F11A01A7E7F8}" dt="2022-04-10T18:35:10.399" v="494" actId="207"/>
          <ac:spMkLst>
            <pc:docMk/>
            <pc:sldMk cId="4143480019" sldId="298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3:33.012" v="707"/>
        <pc:sldMkLst>
          <pc:docMk/>
          <pc:sldMk cId="23437499" sldId="299"/>
        </pc:sldMkLst>
        <pc:spChg chg="mod">
          <ac:chgData name="Pavel Lipták" userId="858623264d0ae2f7" providerId="LiveId" clId="{6093246F-1E6F-496A-B2D8-F11A01A7E7F8}" dt="2022-04-10T18:35:17.529" v="495" actId="207"/>
          <ac:spMkLst>
            <pc:docMk/>
            <pc:sldMk cId="23437499" sldId="299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3:40.879" v="708"/>
        <pc:sldMkLst>
          <pc:docMk/>
          <pc:sldMk cId="1639419213" sldId="300"/>
        </pc:sldMkLst>
        <pc:spChg chg="mod">
          <ac:chgData name="Pavel Lipták" userId="858623264d0ae2f7" providerId="LiveId" clId="{6093246F-1E6F-496A-B2D8-F11A01A7E7F8}" dt="2022-04-10T18:35:40.170" v="498" actId="14100"/>
          <ac:spMkLst>
            <pc:docMk/>
            <pc:sldMk cId="1639419213" sldId="300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3:44.741" v="709"/>
        <pc:sldMkLst>
          <pc:docMk/>
          <pc:sldMk cId="1276724402" sldId="301"/>
        </pc:sldMkLst>
        <pc:spChg chg="mod">
          <ac:chgData name="Pavel Lipták" userId="858623264d0ae2f7" providerId="LiveId" clId="{6093246F-1E6F-496A-B2D8-F11A01A7E7F8}" dt="2022-04-10T18:38:57.515" v="508" actId="6549"/>
          <ac:spMkLst>
            <pc:docMk/>
            <pc:sldMk cId="1276724402" sldId="301"/>
            <ac:spMk id="5" creationId="{00000000-0000-0000-0000-000000000000}"/>
          </ac:spMkLst>
        </pc:spChg>
      </pc:sldChg>
      <pc:sldChg chg="del">
        <pc:chgData name="Pavel Lipták" userId="858623264d0ae2f7" providerId="LiveId" clId="{6093246F-1E6F-496A-B2D8-F11A01A7E7F8}" dt="2022-04-10T18:36:10.374" v="500" actId="2696"/>
        <pc:sldMkLst>
          <pc:docMk/>
          <pc:sldMk cId="917986410" sldId="302"/>
        </pc:sldMkLst>
      </pc:sldChg>
      <pc:sldChg chg="modSp mod modTransition">
        <pc:chgData name="Pavel Lipták" userId="858623264d0ae2f7" providerId="LiveId" clId="{6093246F-1E6F-496A-B2D8-F11A01A7E7F8}" dt="2022-04-10T19:23:48.267" v="710"/>
        <pc:sldMkLst>
          <pc:docMk/>
          <pc:sldMk cId="569653682" sldId="303"/>
        </pc:sldMkLst>
        <pc:spChg chg="mod">
          <ac:chgData name="Pavel Lipták" userId="858623264d0ae2f7" providerId="LiveId" clId="{6093246F-1E6F-496A-B2D8-F11A01A7E7F8}" dt="2022-04-10T18:39:10.832" v="509" actId="207"/>
          <ac:spMkLst>
            <pc:docMk/>
            <pc:sldMk cId="569653682" sldId="303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3:51.650" v="711"/>
        <pc:sldMkLst>
          <pc:docMk/>
          <pc:sldMk cId="3142711478" sldId="304"/>
        </pc:sldMkLst>
        <pc:spChg chg="mod">
          <ac:chgData name="Pavel Lipták" userId="858623264d0ae2f7" providerId="LiveId" clId="{6093246F-1E6F-496A-B2D8-F11A01A7E7F8}" dt="2022-04-10T18:39:20.001" v="510" actId="207"/>
          <ac:spMkLst>
            <pc:docMk/>
            <pc:sldMk cId="3142711478" sldId="304"/>
            <ac:spMk id="5" creationId="{00000000-0000-0000-0000-000000000000}"/>
          </ac:spMkLst>
        </pc:spChg>
      </pc:sldChg>
      <pc:sldChg chg="del">
        <pc:chgData name="Pavel Lipták" userId="858623264d0ae2f7" providerId="LiveId" clId="{6093246F-1E6F-496A-B2D8-F11A01A7E7F8}" dt="2022-04-10T18:40:20.039" v="511" actId="2696"/>
        <pc:sldMkLst>
          <pc:docMk/>
          <pc:sldMk cId="1484813217" sldId="305"/>
        </pc:sldMkLst>
      </pc:sldChg>
      <pc:sldChg chg="modSp mod modTransition">
        <pc:chgData name="Pavel Lipták" userId="858623264d0ae2f7" providerId="LiveId" clId="{6093246F-1E6F-496A-B2D8-F11A01A7E7F8}" dt="2022-04-10T19:23:55.739" v="712"/>
        <pc:sldMkLst>
          <pc:docMk/>
          <pc:sldMk cId="1763174121" sldId="306"/>
        </pc:sldMkLst>
        <pc:spChg chg="mod">
          <ac:chgData name="Pavel Lipták" userId="858623264d0ae2f7" providerId="LiveId" clId="{6093246F-1E6F-496A-B2D8-F11A01A7E7F8}" dt="2022-04-10T18:40:54.751" v="536" actId="207"/>
          <ac:spMkLst>
            <pc:docMk/>
            <pc:sldMk cId="1763174121" sldId="306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3:59.122" v="713"/>
        <pc:sldMkLst>
          <pc:docMk/>
          <pc:sldMk cId="2186901936" sldId="307"/>
        </pc:sldMkLst>
        <pc:spChg chg="mod">
          <ac:chgData name="Pavel Lipták" userId="858623264d0ae2f7" providerId="LiveId" clId="{6093246F-1E6F-496A-B2D8-F11A01A7E7F8}" dt="2022-04-10T18:41:19.236" v="537" actId="207"/>
          <ac:spMkLst>
            <pc:docMk/>
            <pc:sldMk cId="2186901936" sldId="307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4:08.559" v="715"/>
        <pc:sldMkLst>
          <pc:docMk/>
          <pc:sldMk cId="2987918450" sldId="308"/>
        </pc:sldMkLst>
        <pc:spChg chg="mod">
          <ac:chgData name="Pavel Lipták" userId="858623264d0ae2f7" providerId="LiveId" clId="{6093246F-1E6F-496A-B2D8-F11A01A7E7F8}" dt="2022-04-10T18:41:42.714" v="539" actId="207"/>
          <ac:spMkLst>
            <pc:docMk/>
            <pc:sldMk cId="2987918450" sldId="308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4:04.723" v="714"/>
        <pc:sldMkLst>
          <pc:docMk/>
          <pc:sldMk cId="1283871513" sldId="309"/>
        </pc:sldMkLst>
        <pc:spChg chg="mod">
          <ac:chgData name="Pavel Lipták" userId="858623264d0ae2f7" providerId="LiveId" clId="{6093246F-1E6F-496A-B2D8-F11A01A7E7F8}" dt="2022-04-10T18:41:27.298" v="538" actId="207"/>
          <ac:spMkLst>
            <pc:docMk/>
            <pc:sldMk cId="1283871513" sldId="309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4:12.341" v="716"/>
        <pc:sldMkLst>
          <pc:docMk/>
          <pc:sldMk cId="2596300984" sldId="310"/>
        </pc:sldMkLst>
        <pc:spChg chg="mod">
          <ac:chgData name="Pavel Lipták" userId="858623264d0ae2f7" providerId="LiveId" clId="{6093246F-1E6F-496A-B2D8-F11A01A7E7F8}" dt="2022-04-10T18:41:53.157" v="540" actId="207"/>
          <ac:spMkLst>
            <pc:docMk/>
            <pc:sldMk cId="2596300984" sldId="310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4:15.997" v="717"/>
        <pc:sldMkLst>
          <pc:docMk/>
          <pc:sldMk cId="2979399941" sldId="311"/>
        </pc:sldMkLst>
        <pc:spChg chg="mod">
          <ac:chgData name="Pavel Lipták" userId="858623264d0ae2f7" providerId="LiveId" clId="{6093246F-1E6F-496A-B2D8-F11A01A7E7F8}" dt="2022-04-10T18:42:03.362" v="541" actId="207"/>
          <ac:spMkLst>
            <pc:docMk/>
            <pc:sldMk cId="2979399941" sldId="311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4:21.537" v="718"/>
        <pc:sldMkLst>
          <pc:docMk/>
          <pc:sldMk cId="1497215359" sldId="312"/>
        </pc:sldMkLst>
        <pc:spChg chg="mod">
          <ac:chgData name="Pavel Lipták" userId="858623264d0ae2f7" providerId="LiveId" clId="{6093246F-1E6F-496A-B2D8-F11A01A7E7F8}" dt="2022-04-10T18:42:13.803" v="542" actId="207"/>
          <ac:spMkLst>
            <pc:docMk/>
            <pc:sldMk cId="1497215359" sldId="312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4:25.055" v="719"/>
        <pc:sldMkLst>
          <pc:docMk/>
          <pc:sldMk cId="4144227531" sldId="313"/>
        </pc:sldMkLst>
        <pc:spChg chg="mod">
          <ac:chgData name="Pavel Lipták" userId="858623264d0ae2f7" providerId="LiveId" clId="{6093246F-1E6F-496A-B2D8-F11A01A7E7F8}" dt="2022-04-10T18:42:21.771" v="543" actId="207"/>
          <ac:spMkLst>
            <pc:docMk/>
            <pc:sldMk cId="4144227531" sldId="313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24:28.987" v="720"/>
        <pc:sldMkLst>
          <pc:docMk/>
          <pc:sldMk cId="2277304816" sldId="314"/>
        </pc:sldMkLst>
        <pc:spChg chg="mod">
          <ac:chgData name="Pavel Lipták" userId="858623264d0ae2f7" providerId="LiveId" clId="{6093246F-1E6F-496A-B2D8-F11A01A7E7F8}" dt="2022-04-10T18:42:30.650" v="544" actId="207"/>
          <ac:spMkLst>
            <pc:docMk/>
            <pc:sldMk cId="2277304816" sldId="314"/>
            <ac:spMk id="5" creationId="{00000000-0000-0000-0000-000000000000}"/>
          </ac:spMkLst>
        </pc:spChg>
      </pc:sldChg>
      <pc:sldChg chg="modSp mod modTransition">
        <pc:chgData name="Pavel Lipták" userId="858623264d0ae2f7" providerId="LiveId" clId="{6093246F-1E6F-496A-B2D8-F11A01A7E7F8}" dt="2022-04-10T19:18:32.895" v="671"/>
        <pc:sldMkLst>
          <pc:docMk/>
          <pc:sldMk cId="682010773" sldId="315"/>
        </pc:sldMkLst>
        <pc:spChg chg="mod">
          <ac:chgData name="Pavel Lipták" userId="858623264d0ae2f7" providerId="LiveId" clId="{6093246F-1E6F-496A-B2D8-F11A01A7E7F8}" dt="2022-04-10T18:42:43.109" v="545" actId="207"/>
          <ac:spMkLst>
            <pc:docMk/>
            <pc:sldMk cId="682010773" sldId="315"/>
            <ac:spMk id="5" creationId="{00000000-0000-0000-0000-000000000000}"/>
          </ac:spMkLst>
        </pc:spChg>
      </pc:sldChg>
      <pc:sldMasterChg chg="setBg modSldLayout">
        <pc:chgData name="Pavel Lipták" userId="858623264d0ae2f7" providerId="LiveId" clId="{6093246F-1E6F-496A-B2D8-F11A01A7E7F8}" dt="2022-04-10T18:24:50.268" v="306"/>
        <pc:sldMasterMkLst>
          <pc:docMk/>
          <pc:sldMasterMk cId="189633548" sldId="2147483648"/>
        </pc:sldMasterMkLst>
        <pc:sldLayoutChg chg="setBg">
          <pc:chgData name="Pavel Lipták" userId="858623264d0ae2f7" providerId="LiveId" clId="{6093246F-1E6F-496A-B2D8-F11A01A7E7F8}" dt="2022-04-10T18:24:50.268" v="306"/>
          <pc:sldLayoutMkLst>
            <pc:docMk/>
            <pc:sldMasterMk cId="189633548" sldId="2147483648"/>
            <pc:sldLayoutMk cId="925245868" sldId="2147483649"/>
          </pc:sldLayoutMkLst>
        </pc:sldLayoutChg>
        <pc:sldLayoutChg chg="setBg">
          <pc:chgData name="Pavel Lipták" userId="858623264d0ae2f7" providerId="LiveId" clId="{6093246F-1E6F-496A-B2D8-F11A01A7E7F8}" dt="2022-04-10T18:24:50.268" v="306"/>
          <pc:sldLayoutMkLst>
            <pc:docMk/>
            <pc:sldMasterMk cId="189633548" sldId="2147483648"/>
            <pc:sldLayoutMk cId="794642243" sldId="2147483650"/>
          </pc:sldLayoutMkLst>
        </pc:sldLayoutChg>
        <pc:sldLayoutChg chg="setBg">
          <pc:chgData name="Pavel Lipták" userId="858623264d0ae2f7" providerId="LiveId" clId="{6093246F-1E6F-496A-B2D8-F11A01A7E7F8}" dt="2022-04-10T18:24:50.268" v="306"/>
          <pc:sldLayoutMkLst>
            <pc:docMk/>
            <pc:sldMasterMk cId="189633548" sldId="2147483648"/>
            <pc:sldLayoutMk cId="945692307" sldId="2147483651"/>
          </pc:sldLayoutMkLst>
        </pc:sldLayoutChg>
        <pc:sldLayoutChg chg="setBg">
          <pc:chgData name="Pavel Lipták" userId="858623264d0ae2f7" providerId="LiveId" clId="{6093246F-1E6F-496A-B2D8-F11A01A7E7F8}" dt="2022-04-10T18:24:50.268" v="306"/>
          <pc:sldLayoutMkLst>
            <pc:docMk/>
            <pc:sldMasterMk cId="189633548" sldId="2147483648"/>
            <pc:sldLayoutMk cId="797784257" sldId="2147483652"/>
          </pc:sldLayoutMkLst>
        </pc:sldLayoutChg>
        <pc:sldLayoutChg chg="setBg">
          <pc:chgData name="Pavel Lipták" userId="858623264d0ae2f7" providerId="LiveId" clId="{6093246F-1E6F-496A-B2D8-F11A01A7E7F8}" dt="2022-04-10T18:24:50.268" v="306"/>
          <pc:sldLayoutMkLst>
            <pc:docMk/>
            <pc:sldMasterMk cId="189633548" sldId="2147483648"/>
            <pc:sldLayoutMk cId="862447371" sldId="2147483653"/>
          </pc:sldLayoutMkLst>
        </pc:sldLayoutChg>
        <pc:sldLayoutChg chg="setBg">
          <pc:chgData name="Pavel Lipták" userId="858623264d0ae2f7" providerId="LiveId" clId="{6093246F-1E6F-496A-B2D8-F11A01A7E7F8}" dt="2022-04-10T18:24:50.268" v="306"/>
          <pc:sldLayoutMkLst>
            <pc:docMk/>
            <pc:sldMasterMk cId="189633548" sldId="2147483648"/>
            <pc:sldLayoutMk cId="1336223813" sldId="2147483654"/>
          </pc:sldLayoutMkLst>
        </pc:sldLayoutChg>
        <pc:sldLayoutChg chg="setBg">
          <pc:chgData name="Pavel Lipták" userId="858623264d0ae2f7" providerId="LiveId" clId="{6093246F-1E6F-496A-B2D8-F11A01A7E7F8}" dt="2022-04-10T18:24:50.268" v="306"/>
          <pc:sldLayoutMkLst>
            <pc:docMk/>
            <pc:sldMasterMk cId="189633548" sldId="2147483648"/>
            <pc:sldLayoutMk cId="2553411733" sldId="2147483655"/>
          </pc:sldLayoutMkLst>
        </pc:sldLayoutChg>
        <pc:sldLayoutChg chg="setBg">
          <pc:chgData name="Pavel Lipták" userId="858623264d0ae2f7" providerId="LiveId" clId="{6093246F-1E6F-496A-B2D8-F11A01A7E7F8}" dt="2022-04-10T18:24:50.268" v="306"/>
          <pc:sldLayoutMkLst>
            <pc:docMk/>
            <pc:sldMasterMk cId="189633548" sldId="2147483648"/>
            <pc:sldLayoutMk cId="2658483041" sldId="2147483656"/>
          </pc:sldLayoutMkLst>
        </pc:sldLayoutChg>
        <pc:sldLayoutChg chg="setBg">
          <pc:chgData name="Pavel Lipták" userId="858623264d0ae2f7" providerId="LiveId" clId="{6093246F-1E6F-496A-B2D8-F11A01A7E7F8}" dt="2022-04-10T18:24:50.268" v="306"/>
          <pc:sldLayoutMkLst>
            <pc:docMk/>
            <pc:sldMasterMk cId="189633548" sldId="2147483648"/>
            <pc:sldLayoutMk cId="3192438265" sldId="2147483657"/>
          </pc:sldLayoutMkLst>
        </pc:sldLayoutChg>
        <pc:sldLayoutChg chg="setBg">
          <pc:chgData name="Pavel Lipták" userId="858623264d0ae2f7" providerId="LiveId" clId="{6093246F-1E6F-496A-B2D8-F11A01A7E7F8}" dt="2022-04-10T18:24:50.268" v="306"/>
          <pc:sldLayoutMkLst>
            <pc:docMk/>
            <pc:sldMasterMk cId="189633548" sldId="2147483648"/>
            <pc:sldLayoutMk cId="2944854818" sldId="2147483658"/>
          </pc:sldLayoutMkLst>
        </pc:sldLayoutChg>
        <pc:sldLayoutChg chg="setBg">
          <pc:chgData name="Pavel Lipták" userId="858623264d0ae2f7" providerId="LiveId" clId="{6093246F-1E6F-496A-B2D8-F11A01A7E7F8}" dt="2022-04-10T18:24:50.268" v="306"/>
          <pc:sldLayoutMkLst>
            <pc:docMk/>
            <pc:sldMasterMk cId="189633548" sldId="2147483648"/>
            <pc:sldLayoutMk cId="2829424346" sldId="2147483659"/>
          </pc:sldLayoutMkLst>
        </pc:sldLayoutChg>
      </pc:sldMasterChg>
    </pc:docChg>
  </pc:docChgLst>
  <pc:docChgLst>
    <pc:chgData name="Pavel Lipták" userId="858623264d0ae2f7" providerId="LiveId" clId="{86A9653A-1F8B-49AA-BB5E-3B4E87DCE76C}"/>
    <pc:docChg chg="custSel modSld">
      <pc:chgData name="Pavel Lipták" userId="858623264d0ae2f7" providerId="LiveId" clId="{86A9653A-1F8B-49AA-BB5E-3B4E87DCE76C}" dt="2022-04-11T17:12:46.436" v="16"/>
      <pc:docMkLst>
        <pc:docMk/>
      </pc:docMkLst>
      <pc:sldChg chg="addSp delSp modSp mod delAnim modAnim">
        <pc:chgData name="Pavel Lipták" userId="858623264d0ae2f7" providerId="LiveId" clId="{86A9653A-1F8B-49AA-BB5E-3B4E87DCE76C}" dt="2022-04-11T17:12:04.470" v="13" actId="478"/>
        <pc:sldMkLst>
          <pc:docMk/>
          <pc:sldMk cId="4025013544" sldId="256"/>
        </pc:sldMkLst>
        <pc:picChg chg="del mod">
          <ac:chgData name="Pavel Lipták" userId="858623264d0ae2f7" providerId="LiveId" clId="{86A9653A-1F8B-49AA-BB5E-3B4E87DCE76C}" dt="2022-04-11T16:58:53.619" v="1" actId="478"/>
          <ac:picMkLst>
            <pc:docMk/>
            <pc:sldMk cId="4025013544" sldId="256"/>
            <ac:picMk id="3" creationId="{00000000-0000-0000-0000-000000000000}"/>
          </ac:picMkLst>
        </pc:picChg>
        <pc:picChg chg="add del mod">
          <ac:chgData name="Pavel Lipták" userId="858623264d0ae2f7" providerId="LiveId" clId="{86A9653A-1F8B-49AA-BB5E-3B4E87DCE76C}" dt="2022-04-11T17:12:04.470" v="13" actId="478"/>
          <ac:picMkLst>
            <pc:docMk/>
            <pc:sldMk cId="4025013544" sldId="256"/>
            <ac:picMk id="4" creationId="{ACE728D9-89AA-4E15-911F-1B772BBBDAE2}"/>
          </ac:picMkLst>
        </pc:picChg>
      </pc:sldChg>
      <pc:sldChg chg="addSp modSp mod modAnim">
        <pc:chgData name="Pavel Lipták" userId="858623264d0ae2f7" providerId="LiveId" clId="{86A9653A-1F8B-49AA-BB5E-3B4E87DCE76C}" dt="2022-04-11T17:12:46.436" v="16"/>
        <pc:sldMkLst>
          <pc:docMk/>
          <pc:sldMk cId="1527590146" sldId="276"/>
        </pc:sldMkLst>
        <pc:picChg chg="add mod">
          <ac:chgData name="Pavel Lipták" userId="858623264d0ae2f7" providerId="LiveId" clId="{86A9653A-1F8B-49AA-BB5E-3B4E87DCE76C}" dt="2022-04-11T17:12:35.479" v="15" actId="1076"/>
          <ac:picMkLst>
            <pc:docMk/>
            <pc:sldMk cId="1527590146" sldId="276"/>
            <ac:picMk id="3" creationId="{AC8CBE49-3E35-4C2C-ADA3-60B924964AA2}"/>
          </ac:picMkLst>
        </pc:picChg>
      </pc:sldChg>
      <pc:sldChg chg="addSp delSp modSp mod delAnim modAnim">
        <pc:chgData name="Pavel Lipták" userId="858623264d0ae2f7" providerId="LiveId" clId="{86A9653A-1F8B-49AA-BB5E-3B4E87DCE76C}" dt="2022-04-11T17:08:01.761" v="8" actId="478"/>
        <pc:sldMkLst>
          <pc:docMk/>
          <pc:sldMk cId="1639419213" sldId="300"/>
        </pc:sldMkLst>
        <pc:picChg chg="add del mod">
          <ac:chgData name="Pavel Lipták" userId="858623264d0ae2f7" providerId="LiveId" clId="{86A9653A-1F8B-49AA-BB5E-3B4E87DCE76C}" dt="2022-04-11T17:08:01.761" v="8" actId="478"/>
          <ac:picMkLst>
            <pc:docMk/>
            <pc:sldMk cId="1639419213" sldId="300"/>
            <ac:picMk id="3" creationId="{2F2879B3-EB0F-453F-9ED1-84DBFAD61D65}"/>
          </ac:picMkLst>
        </pc:picChg>
      </pc:sldChg>
      <pc:sldChg chg="addSp delSp modSp mod delAnim modAnim">
        <pc:chgData name="Pavel Lipták" userId="858623264d0ae2f7" providerId="LiveId" clId="{86A9653A-1F8B-49AA-BB5E-3B4E87DCE76C}" dt="2022-04-11T17:11:54.788" v="12" actId="478"/>
        <pc:sldMkLst>
          <pc:docMk/>
          <pc:sldMk cId="1276724402" sldId="301"/>
        </pc:sldMkLst>
        <pc:picChg chg="add del mod">
          <ac:chgData name="Pavel Lipták" userId="858623264d0ae2f7" providerId="LiveId" clId="{86A9653A-1F8B-49AA-BB5E-3B4E87DCE76C}" dt="2022-04-11T17:11:54.788" v="12" actId="478"/>
          <ac:picMkLst>
            <pc:docMk/>
            <pc:sldMk cId="1276724402" sldId="301"/>
            <ac:picMk id="2" creationId="{589EA290-F23D-4282-B89F-572B6EBAED04}"/>
          </ac:picMkLst>
        </pc:picChg>
      </pc:sldChg>
    </pc:docChg>
  </pc:docChgLst>
  <pc:docChgLst>
    <pc:chgData name="Pavel Lipták" userId="858623264d0ae2f7" providerId="LiveId" clId="{813F53EB-1289-42B1-B33B-CB59D3375A7B}"/>
    <pc:docChg chg="undo custSel modSld">
      <pc:chgData name="Pavel Lipták" userId="858623264d0ae2f7" providerId="LiveId" clId="{813F53EB-1289-42B1-B33B-CB59D3375A7B}" dt="2022-04-11T19:01:23.972" v="112" actId="1076"/>
      <pc:docMkLst>
        <pc:docMk/>
      </pc:docMkLst>
      <pc:sldChg chg="modSp mod">
        <pc:chgData name="Pavel Lipták" userId="858623264d0ae2f7" providerId="LiveId" clId="{813F53EB-1289-42B1-B33B-CB59D3375A7B}" dt="2022-04-11T18:50:23.855" v="43" actId="1076"/>
        <pc:sldMkLst>
          <pc:docMk/>
          <pc:sldMk cId="164363457" sldId="278"/>
        </pc:sldMkLst>
        <pc:spChg chg="mod">
          <ac:chgData name="Pavel Lipták" userId="858623264d0ae2f7" providerId="LiveId" clId="{813F53EB-1289-42B1-B33B-CB59D3375A7B}" dt="2022-04-11T18:50:23.855" v="43" actId="1076"/>
          <ac:spMkLst>
            <pc:docMk/>
            <pc:sldMk cId="164363457" sldId="278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0:11.328" v="42" actId="1076"/>
          <ac:picMkLst>
            <pc:docMk/>
            <pc:sldMk cId="164363457" sldId="278"/>
            <ac:picMk id="8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0:37.713" v="45" actId="1076"/>
        <pc:sldMkLst>
          <pc:docMk/>
          <pc:sldMk cId="1375925067" sldId="279"/>
        </pc:sldMkLst>
        <pc:spChg chg="mod">
          <ac:chgData name="Pavel Lipták" userId="858623264d0ae2f7" providerId="LiveId" clId="{813F53EB-1289-42B1-B33B-CB59D3375A7B}" dt="2022-04-11T18:50:37.713" v="45" actId="1076"/>
          <ac:spMkLst>
            <pc:docMk/>
            <pc:sldMk cId="1375925067" sldId="279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0:29.117" v="44" actId="1076"/>
          <ac:picMkLst>
            <pc:docMk/>
            <pc:sldMk cId="1375925067" sldId="279"/>
            <ac:picMk id="3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0:52.942" v="48" actId="1076"/>
        <pc:sldMkLst>
          <pc:docMk/>
          <pc:sldMk cId="1797800383" sldId="280"/>
        </pc:sldMkLst>
        <pc:spChg chg="mod">
          <ac:chgData name="Pavel Lipták" userId="858623264d0ae2f7" providerId="LiveId" clId="{813F53EB-1289-42B1-B33B-CB59D3375A7B}" dt="2022-04-11T18:50:52.942" v="48" actId="1076"/>
          <ac:spMkLst>
            <pc:docMk/>
            <pc:sldMk cId="1797800383" sldId="280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0:46.138" v="47" actId="14100"/>
          <ac:picMkLst>
            <pc:docMk/>
            <pc:sldMk cId="1797800383" sldId="280"/>
            <ac:picMk id="6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1:04.727" v="50" actId="1076"/>
        <pc:sldMkLst>
          <pc:docMk/>
          <pc:sldMk cId="4152112185" sldId="281"/>
        </pc:sldMkLst>
        <pc:spChg chg="mod">
          <ac:chgData name="Pavel Lipták" userId="858623264d0ae2f7" providerId="LiveId" clId="{813F53EB-1289-42B1-B33B-CB59D3375A7B}" dt="2022-04-11T18:51:04.727" v="50" actId="1076"/>
          <ac:spMkLst>
            <pc:docMk/>
            <pc:sldMk cId="4152112185" sldId="281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0:57.982" v="49" actId="1076"/>
          <ac:picMkLst>
            <pc:docMk/>
            <pc:sldMk cId="4152112185" sldId="281"/>
            <ac:picMk id="3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1:16.758" v="52" actId="1076"/>
        <pc:sldMkLst>
          <pc:docMk/>
          <pc:sldMk cId="3525458067" sldId="282"/>
        </pc:sldMkLst>
        <pc:spChg chg="mod">
          <ac:chgData name="Pavel Lipták" userId="858623264d0ae2f7" providerId="LiveId" clId="{813F53EB-1289-42B1-B33B-CB59D3375A7B}" dt="2022-04-11T18:51:16.758" v="52" actId="1076"/>
          <ac:spMkLst>
            <pc:docMk/>
            <pc:sldMk cId="3525458067" sldId="282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1:09.757" v="51" actId="1076"/>
          <ac:picMkLst>
            <pc:docMk/>
            <pc:sldMk cId="3525458067" sldId="282"/>
            <ac:picMk id="6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1:26.406" v="54" actId="1076"/>
        <pc:sldMkLst>
          <pc:docMk/>
          <pc:sldMk cId="1254221991" sldId="283"/>
        </pc:sldMkLst>
        <pc:spChg chg="mod">
          <ac:chgData name="Pavel Lipták" userId="858623264d0ae2f7" providerId="LiveId" clId="{813F53EB-1289-42B1-B33B-CB59D3375A7B}" dt="2022-04-11T18:51:26.406" v="54" actId="1076"/>
          <ac:spMkLst>
            <pc:docMk/>
            <pc:sldMk cId="1254221991" sldId="283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1:21.616" v="53" actId="1076"/>
          <ac:picMkLst>
            <pc:docMk/>
            <pc:sldMk cId="1254221991" sldId="283"/>
            <ac:picMk id="4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1:34.536" v="56" actId="1076"/>
        <pc:sldMkLst>
          <pc:docMk/>
          <pc:sldMk cId="1510541890" sldId="284"/>
        </pc:sldMkLst>
        <pc:spChg chg="mod">
          <ac:chgData name="Pavel Lipták" userId="858623264d0ae2f7" providerId="LiveId" clId="{813F53EB-1289-42B1-B33B-CB59D3375A7B}" dt="2022-04-11T18:51:34.536" v="56" actId="1076"/>
          <ac:spMkLst>
            <pc:docMk/>
            <pc:sldMk cId="1510541890" sldId="284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1:29.907" v="55" actId="1076"/>
          <ac:picMkLst>
            <pc:docMk/>
            <pc:sldMk cId="1510541890" sldId="284"/>
            <ac:picMk id="4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9:01:23.972" v="112" actId="1076"/>
        <pc:sldMkLst>
          <pc:docMk/>
          <pc:sldMk cId="2679092151" sldId="285"/>
        </pc:sldMkLst>
        <pc:spChg chg="mod">
          <ac:chgData name="Pavel Lipták" userId="858623264d0ae2f7" providerId="LiveId" clId="{813F53EB-1289-42B1-B33B-CB59D3375A7B}" dt="2022-04-11T19:01:23.972" v="112" actId="1076"/>
          <ac:spMkLst>
            <pc:docMk/>
            <pc:sldMk cId="2679092151" sldId="285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9:01:19.436" v="111" actId="1076"/>
          <ac:picMkLst>
            <pc:docMk/>
            <pc:sldMk cId="2679092151" sldId="285"/>
            <ac:picMk id="6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1:47.122" v="58" actId="1076"/>
        <pc:sldMkLst>
          <pc:docMk/>
          <pc:sldMk cId="1756917815" sldId="286"/>
        </pc:sldMkLst>
        <pc:spChg chg="mod">
          <ac:chgData name="Pavel Lipták" userId="858623264d0ae2f7" providerId="LiveId" clId="{813F53EB-1289-42B1-B33B-CB59D3375A7B}" dt="2022-04-11T18:51:47.122" v="58" actId="1076"/>
          <ac:spMkLst>
            <pc:docMk/>
            <pc:sldMk cId="1756917815" sldId="286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1:42.285" v="57" actId="1076"/>
          <ac:picMkLst>
            <pc:docMk/>
            <pc:sldMk cId="1756917815" sldId="286"/>
            <ac:picMk id="3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2:01.547" v="60" actId="1076"/>
        <pc:sldMkLst>
          <pc:docMk/>
          <pc:sldMk cId="3597273089" sldId="288"/>
        </pc:sldMkLst>
        <pc:spChg chg="mod">
          <ac:chgData name="Pavel Lipták" userId="858623264d0ae2f7" providerId="LiveId" clId="{813F53EB-1289-42B1-B33B-CB59D3375A7B}" dt="2022-04-11T18:52:01.547" v="60" actId="1076"/>
          <ac:spMkLst>
            <pc:docMk/>
            <pc:sldMk cId="3597273089" sldId="288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1:54.129" v="59" actId="1076"/>
          <ac:picMkLst>
            <pc:docMk/>
            <pc:sldMk cId="3597273089" sldId="288"/>
            <ac:picMk id="6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2:10.069" v="62" actId="1076"/>
        <pc:sldMkLst>
          <pc:docMk/>
          <pc:sldMk cId="2583835258" sldId="290"/>
        </pc:sldMkLst>
        <pc:spChg chg="mod">
          <ac:chgData name="Pavel Lipták" userId="858623264d0ae2f7" providerId="LiveId" clId="{813F53EB-1289-42B1-B33B-CB59D3375A7B}" dt="2022-04-11T18:52:10.069" v="62" actId="1076"/>
          <ac:spMkLst>
            <pc:docMk/>
            <pc:sldMk cId="2583835258" sldId="290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2:05.589" v="61" actId="1076"/>
          <ac:picMkLst>
            <pc:docMk/>
            <pc:sldMk cId="2583835258" sldId="290"/>
            <ac:picMk id="4" creationId="{00000000-0000-0000-0000-000000000000}"/>
          </ac:picMkLst>
        </pc:picChg>
      </pc:sldChg>
      <pc:sldChg chg="delSp modSp mod">
        <pc:chgData name="Pavel Lipták" userId="858623264d0ae2f7" providerId="LiveId" clId="{813F53EB-1289-42B1-B33B-CB59D3375A7B}" dt="2022-04-11T18:52:23.175" v="64" actId="1076"/>
        <pc:sldMkLst>
          <pc:docMk/>
          <pc:sldMk cId="456972390" sldId="293"/>
        </pc:sldMkLst>
        <pc:spChg chg="del">
          <ac:chgData name="Pavel Lipták" userId="858623264d0ae2f7" providerId="LiveId" clId="{813F53EB-1289-42B1-B33B-CB59D3375A7B}" dt="2022-04-11T18:45:03.790" v="41" actId="478"/>
          <ac:spMkLst>
            <pc:docMk/>
            <pc:sldMk cId="456972390" sldId="293"/>
            <ac:spMk id="2" creationId="{00000000-0000-0000-0000-000000000000}"/>
          </ac:spMkLst>
        </pc:spChg>
        <pc:spChg chg="mod">
          <ac:chgData name="Pavel Lipták" userId="858623264d0ae2f7" providerId="LiveId" clId="{813F53EB-1289-42B1-B33B-CB59D3375A7B}" dt="2022-04-11T18:52:23.175" v="64" actId="1076"/>
          <ac:spMkLst>
            <pc:docMk/>
            <pc:sldMk cId="456972390" sldId="293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2:17.741" v="63" actId="1076"/>
          <ac:picMkLst>
            <pc:docMk/>
            <pc:sldMk cId="456972390" sldId="293"/>
            <ac:picMk id="3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2:31.767" v="66" actId="1076"/>
        <pc:sldMkLst>
          <pc:docMk/>
          <pc:sldMk cId="1266845456" sldId="294"/>
        </pc:sldMkLst>
        <pc:spChg chg="mod">
          <ac:chgData name="Pavel Lipták" userId="858623264d0ae2f7" providerId="LiveId" clId="{813F53EB-1289-42B1-B33B-CB59D3375A7B}" dt="2022-04-11T18:52:31.767" v="66" actId="1076"/>
          <ac:spMkLst>
            <pc:docMk/>
            <pc:sldMk cId="1266845456" sldId="294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2:27.200" v="65" actId="1076"/>
          <ac:picMkLst>
            <pc:docMk/>
            <pc:sldMk cId="1266845456" sldId="294"/>
            <ac:picMk id="4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2:41.863" v="68" actId="1076"/>
        <pc:sldMkLst>
          <pc:docMk/>
          <pc:sldMk cId="1012227343" sldId="295"/>
        </pc:sldMkLst>
        <pc:spChg chg="mod">
          <ac:chgData name="Pavel Lipták" userId="858623264d0ae2f7" providerId="LiveId" clId="{813F53EB-1289-42B1-B33B-CB59D3375A7B}" dt="2022-04-11T18:52:41.863" v="68" actId="1076"/>
          <ac:spMkLst>
            <pc:docMk/>
            <pc:sldMk cId="1012227343" sldId="295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2:36.279" v="67" actId="1076"/>
          <ac:picMkLst>
            <pc:docMk/>
            <pc:sldMk cId="1012227343" sldId="295"/>
            <ac:picMk id="3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3:04.923" v="71" actId="207"/>
        <pc:sldMkLst>
          <pc:docMk/>
          <pc:sldMk cId="2279769194" sldId="296"/>
        </pc:sldMkLst>
        <pc:spChg chg="mod">
          <ac:chgData name="Pavel Lipták" userId="858623264d0ae2f7" providerId="LiveId" clId="{813F53EB-1289-42B1-B33B-CB59D3375A7B}" dt="2022-04-11T18:53:04.923" v="71" actId="207"/>
          <ac:spMkLst>
            <pc:docMk/>
            <pc:sldMk cId="2279769194" sldId="296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2:45.923" v="69" actId="1076"/>
          <ac:picMkLst>
            <pc:docMk/>
            <pc:sldMk cId="2279769194" sldId="296"/>
            <ac:picMk id="4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3:15.201" v="73" actId="1076"/>
        <pc:sldMkLst>
          <pc:docMk/>
          <pc:sldMk cId="2856573493" sldId="297"/>
        </pc:sldMkLst>
        <pc:spChg chg="mod">
          <ac:chgData name="Pavel Lipták" userId="858623264d0ae2f7" providerId="LiveId" clId="{813F53EB-1289-42B1-B33B-CB59D3375A7B}" dt="2022-04-11T18:53:15.201" v="73" actId="1076"/>
          <ac:spMkLst>
            <pc:docMk/>
            <pc:sldMk cId="2856573493" sldId="297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3:10.624" v="72" actId="1076"/>
          <ac:picMkLst>
            <pc:docMk/>
            <pc:sldMk cId="2856573493" sldId="297"/>
            <ac:picMk id="2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3:26.854" v="75" actId="1076"/>
        <pc:sldMkLst>
          <pc:docMk/>
          <pc:sldMk cId="4143480019" sldId="298"/>
        </pc:sldMkLst>
        <pc:spChg chg="mod">
          <ac:chgData name="Pavel Lipták" userId="858623264d0ae2f7" providerId="LiveId" clId="{813F53EB-1289-42B1-B33B-CB59D3375A7B}" dt="2022-04-11T18:53:26.854" v="75" actId="1076"/>
          <ac:spMkLst>
            <pc:docMk/>
            <pc:sldMk cId="4143480019" sldId="298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3:22.566" v="74" actId="1076"/>
          <ac:picMkLst>
            <pc:docMk/>
            <pc:sldMk cId="4143480019" sldId="298"/>
            <ac:picMk id="3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3:43.286" v="79" actId="1076"/>
        <pc:sldMkLst>
          <pc:docMk/>
          <pc:sldMk cId="23437499" sldId="299"/>
        </pc:sldMkLst>
        <pc:spChg chg="mod">
          <ac:chgData name="Pavel Lipták" userId="858623264d0ae2f7" providerId="LiveId" clId="{813F53EB-1289-42B1-B33B-CB59D3375A7B}" dt="2022-04-11T18:53:43.286" v="79" actId="1076"/>
          <ac:spMkLst>
            <pc:docMk/>
            <pc:sldMk cId="23437499" sldId="299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3:38.628" v="78" actId="1076"/>
          <ac:picMkLst>
            <pc:docMk/>
            <pc:sldMk cId="23437499" sldId="299"/>
            <ac:picMk id="4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9:01:07.403" v="110" actId="1076"/>
        <pc:sldMkLst>
          <pc:docMk/>
          <pc:sldMk cId="1639419213" sldId="300"/>
        </pc:sldMkLst>
        <pc:spChg chg="mod">
          <ac:chgData name="Pavel Lipták" userId="858623264d0ae2f7" providerId="LiveId" clId="{813F53EB-1289-42B1-B33B-CB59D3375A7B}" dt="2022-04-11T19:01:07.403" v="110" actId="1076"/>
          <ac:spMkLst>
            <pc:docMk/>
            <pc:sldMk cId="1639419213" sldId="300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9:01:03.214" v="109" actId="1076"/>
          <ac:picMkLst>
            <pc:docMk/>
            <pc:sldMk cId="1639419213" sldId="300"/>
            <ac:picMk id="2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3:55.103" v="81" actId="1076"/>
        <pc:sldMkLst>
          <pc:docMk/>
          <pc:sldMk cId="1276724402" sldId="301"/>
        </pc:sldMkLst>
        <pc:spChg chg="mod">
          <ac:chgData name="Pavel Lipták" userId="858623264d0ae2f7" providerId="LiveId" clId="{813F53EB-1289-42B1-B33B-CB59D3375A7B}" dt="2022-04-11T18:53:55.103" v="81" actId="1076"/>
          <ac:spMkLst>
            <pc:docMk/>
            <pc:sldMk cId="1276724402" sldId="301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3:50.666" v="80" actId="1076"/>
          <ac:picMkLst>
            <pc:docMk/>
            <pc:sldMk cId="1276724402" sldId="301"/>
            <ac:picMk id="3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4:05.306" v="83" actId="1076"/>
        <pc:sldMkLst>
          <pc:docMk/>
          <pc:sldMk cId="569653682" sldId="303"/>
        </pc:sldMkLst>
        <pc:spChg chg="mod">
          <ac:chgData name="Pavel Lipták" userId="858623264d0ae2f7" providerId="LiveId" clId="{813F53EB-1289-42B1-B33B-CB59D3375A7B}" dt="2022-04-11T18:54:05.306" v="83" actId="1076"/>
          <ac:spMkLst>
            <pc:docMk/>
            <pc:sldMk cId="569653682" sldId="303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4:01.421" v="82" actId="1076"/>
          <ac:picMkLst>
            <pc:docMk/>
            <pc:sldMk cId="569653682" sldId="303"/>
            <ac:picMk id="3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4:14.404" v="85" actId="1076"/>
        <pc:sldMkLst>
          <pc:docMk/>
          <pc:sldMk cId="3142711478" sldId="304"/>
        </pc:sldMkLst>
        <pc:spChg chg="mod">
          <ac:chgData name="Pavel Lipták" userId="858623264d0ae2f7" providerId="LiveId" clId="{813F53EB-1289-42B1-B33B-CB59D3375A7B}" dt="2022-04-11T18:54:14.404" v="85" actId="1076"/>
          <ac:spMkLst>
            <pc:docMk/>
            <pc:sldMk cId="3142711478" sldId="304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4:10.279" v="84" actId="1076"/>
          <ac:picMkLst>
            <pc:docMk/>
            <pc:sldMk cId="3142711478" sldId="304"/>
            <ac:picMk id="2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4:23.450" v="87" actId="1076"/>
        <pc:sldMkLst>
          <pc:docMk/>
          <pc:sldMk cId="1763174121" sldId="306"/>
        </pc:sldMkLst>
        <pc:spChg chg="mod">
          <ac:chgData name="Pavel Lipták" userId="858623264d0ae2f7" providerId="LiveId" clId="{813F53EB-1289-42B1-B33B-CB59D3375A7B}" dt="2022-04-11T18:54:23.450" v="87" actId="1076"/>
          <ac:spMkLst>
            <pc:docMk/>
            <pc:sldMk cId="1763174121" sldId="306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4:18.132" v="86" actId="1076"/>
          <ac:picMkLst>
            <pc:docMk/>
            <pc:sldMk cId="1763174121" sldId="306"/>
            <ac:picMk id="2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4:35.297" v="89" actId="1076"/>
        <pc:sldMkLst>
          <pc:docMk/>
          <pc:sldMk cId="2186901936" sldId="307"/>
        </pc:sldMkLst>
        <pc:spChg chg="mod">
          <ac:chgData name="Pavel Lipták" userId="858623264d0ae2f7" providerId="LiveId" clId="{813F53EB-1289-42B1-B33B-CB59D3375A7B}" dt="2022-04-11T18:54:35.297" v="89" actId="1076"/>
          <ac:spMkLst>
            <pc:docMk/>
            <pc:sldMk cId="2186901936" sldId="307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4:28.697" v="88" actId="1076"/>
          <ac:picMkLst>
            <pc:docMk/>
            <pc:sldMk cId="2186901936" sldId="307"/>
            <ac:picMk id="3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4:54.572" v="93" actId="1076"/>
        <pc:sldMkLst>
          <pc:docMk/>
          <pc:sldMk cId="2987918450" sldId="308"/>
        </pc:sldMkLst>
        <pc:spChg chg="mod">
          <ac:chgData name="Pavel Lipták" userId="858623264d0ae2f7" providerId="LiveId" clId="{813F53EB-1289-42B1-B33B-CB59D3375A7B}" dt="2022-04-11T18:54:54.572" v="93" actId="1076"/>
          <ac:spMkLst>
            <pc:docMk/>
            <pc:sldMk cId="2987918450" sldId="308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4:49.367" v="92" actId="1076"/>
          <ac:picMkLst>
            <pc:docMk/>
            <pc:sldMk cId="2987918450" sldId="308"/>
            <ac:picMk id="2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4:44.491" v="91" actId="1076"/>
        <pc:sldMkLst>
          <pc:docMk/>
          <pc:sldMk cId="1283871513" sldId="309"/>
        </pc:sldMkLst>
        <pc:spChg chg="mod">
          <ac:chgData name="Pavel Lipták" userId="858623264d0ae2f7" providerId="LiveId" clId="{813F53EB-1289-42B1-B33B-CB59D3375A7B}" dt="2022-04-11T18:54:44.491" v="91" actId="1076"/>
          <ac:spMkLst>
            <pc:docMk/>
            <pc:sldMk cId="1283871513" sldId="309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4:39.149" v="90" actId="1076"/>
          <ac:picMkLst>
            <pc:docMk/>
            <pc:sldMk cId="1283871513" sldId="309"/>
            <ac:picMk id="3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5:06.210" v="95" actId="1076"/>
        <pc:sldMkLst>
          <pc:docMk/>
          <pc:sldMk cId="2596300984" sldId="310"/>
        </pc:sldMkLst>
        <pc:spChg chg="mod">
          <ac:chgData name="Pavel Lipták" userId="858623264d0ae2f7" providerId="LiveId" clId="{813F53EB-1289-42B1-B33B-CB59D3375A7B}" dt="2022-04-11T18:55:06.210" v="95" actId="1076"/>
          <ac:spMkLst>
            <pc:docMk/>
            <pc:sldMk cId="2596300984" sldId="310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5:00.952" v="94" actId="1076"/>
          <ac:picMkLst>
            <pc:docMk/>
            <pc:sldMk cId="2596300984" sldId="310"/>
            <ac:picMk id="2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5:36.799" v="101" actId="1076"/>
        <pc:sldMkLst>
          <pc:docMk/>
          <pc:sldMk cId="2979399941" sldId="311"/>
        </pc:sldMkLst>
        <pc:spChg chg="mod">
          <ac:chgData name="Pavel Lipták" userId="858623264d0ae2f7" providerId="LiveId" clId="{813F53EB-1289-42B1-B33B-CB59D3375A7B}" dt="2022-04-11T18:55:36.799" v="101" actId="1076"/>
          <ac:spMkLst>
            <pc:docMk/>
            <pc:sldMk cId="2979399941" sldId="311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5:30.388" v="100" actId="1076"/>
          <ac:picMkLst>
            <pc:docMk/>
            <pc:sldMk cId="2979399941" sldId="311"/>
            <ac:picMk id="3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5:45.273" v="103" actId="1076"/>
        <pc:sldMkLst>
          <pc:docMk/>
          <pc:sldMk cId="1497215359" sldId="312"/>
        </pc:sldMkLst>
        <pc:spChg chg="mod">
          <ac:chgData name="Pavel Lipták" userId="858623264d0ae2f7" providerId="LiveId" clId="{813F53EB-1289-42B1-B33B-CB59D3375A7B}" dt="2022-04-11T18:55:45.273" v="103" actId="1076"/>
          <ac:spMkLst>
            <pc:docMk/>
            <pc:sldMk cId="1497215359" sldId="312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5:41.350" v="102" actId="1076"/>
          <ac:picMkLst>
            <pc:docMk/>
            <pc:sldMk cId="1497215359" sldId="312"/>
            <ac:picMk id="2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5:54.085" v="105" actId="1076"/>
        <pc:sldMkLst>
          <pc:docMk/>
          <pc:sldMk cId="4144227531" sldId="313"/>
        </pc:sldMkLst>
        <pc:spChg chg="mod">
          <ac:chgData name="Pavel Lipták" userId="858623264d0ae2f7" providerId="LiveId" clId="{813F53EB-1289-42B1-B33B-CB59D3375A7B}" dt="2022-04-11T18:55:54.085" v="105" actId="1076"/>
          <ac:spMkLst>
            <pc:docMk/>
            <pc:sldMk cId="4144227531" sldId="313"/>
            <ac:spMk id="5" creationId="{00000000-0000-0000-0000-000000000000}"/>
          </ac:spMkLst>
        </pc:spChg>
        <pc:picChg chg="mod modCrop">
          <ac:chgData name="Pavel Lipták" userId="858623264d0ae2f7" providerId="LiveId" clId="{813F53EB-1289-42B1-B33B-CB59D3375A7B}" dt="2022-04-11T18:55:48.533" v="104" actId="1076"/>
          <ac:picMkLst>
            <pc:docMk/>
            <pc:sldMk cId="4144227531" sldId="313"/>
            <ac:picMk id="3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6:02.371" v="107" actId="1076"/>
        <pc:sldMkLst>
          <pc:docMk/>
          <pc:sldMk cId="2277304816" sldId="314"/>
        </pc:sldMkLst>
        <pc:spChg chg="mod">
          <ac:chgData name="Pavel Lipták" userId="858623264d0ae2f7" providerId="LiveId" clId="{813F53EB-1289-42B1-B33B-CB59D3375A7B}" dt="2022-04-11T18:56:02.371" v="107" actId="1076"/>
          <ac:spMkLst>
            <pc:docMk/>
            <pc:sldMk cId="2277304816" sldId="314"/>
            <ac:spMk id="5" creationId="{00000000-0000-0000-0000-000000000000}"/>
          </ac:spMkLst>
        </pc:spChg>
        <pc:picChg chg="mod">
          <ac:chgData name="Pavel Lipták" userId="858623264d0ae2f7" providerId="LiveId" clId="{813F53EB-1289-42B1-B33B-CB59D3375A7B}" dt="2022-04-11T18:55:58.430" v="106" actId="1076"/>
          <ac:picMkLst>
            <pc:docMk/>
            <pc:sldMk cId="2277304816" sldId="314"/>
            <ac:picMk id="4" creationId="{00000000-0000-0000-0000-000000000000}"/>
          </ac:picMkLst>
        </pc:picChg>
      </pc:sldChg>
      <pc:sldChg chg="modSp mod">
        <pc:chgData name="Pavel Lipták" userId="858623264d0ae2f7" providerId="LiveId" clId="{813F53EB-1289-42B1-B33B-CB59D3375A7B}" dt="2022-04-11T18:56:10.138" v="108" actId="1076"/>
        <pc:sldMkLst>
          <pc:docMk/>
          <pc:sldMk cId="769015154" sldId="316"/>
        </pc:sldMkLst>
        <pc:spChg chg="mod">
          <ac:chgData name="Pavel Lipták" userId="858623264d0ae2f7" providerId="LiveId" clId="{813F53EB-1289-42B1-B33B-CB59D3375A7B}" dt="2022-04-11T18:56:10.138" v="108" actId="1076"/>
          <ac:spMkLst>
            <pc:docMk/>
            <pc:sldMk cId="769015154" sldId="316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C301A83-C557-4876-86F1-5CE3C0C83928}" type="datetime1">
              <a:rPr lang="cs-CZ" smtClean="0"/>
              <a:pPr rtl="0"/>
              <a:t>28.4.2022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pPr rtl="0"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6D3995C-C4E6-4F58-A57E-66A2DC5DAF28}" type="datetime1">
              <a:rPr lang="cs-CZ" noProof="0" smtClean="0"/>
              <a:pPr rtl="0"/>
              <a:t>28.4.2022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3791433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623705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2468658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2941250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552600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3457393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4225105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524032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632887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3451328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16997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2804228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944381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2901169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3129929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646392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437482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964099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355475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015341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678105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772351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27041478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36411505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292332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36854950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448257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889684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808293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29759128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8394675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2142694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69012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4455662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40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20205211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41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7207300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42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270515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720014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433789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360269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619824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63673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lný tvar 4" descr="Mapa Evropy"/>
          <p:cNvSpPr>
            <a:spLocks noEditPoints="1"/>
          </p:cNvSpPr>
          <p:nvPr/>
        </p:nvSpPr>
        <p:spPr bwMode="auto">
          <a:xfrm>
            <a:off x="3805238" y="0"/>
            <a:ext cx="8380413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</p:spTree>
    <p:extLst>
      <p:ext uri="{BB962C8B-B14F-4D97-AF65-F5344CB8AC3E}">
        <p14:creationId xmlns=""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 hasCustomPrompt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accent1">
                <a:lumMod val="75000"/>
              </a:schemeClr>
            </a:gs>
            <a:gs pos="46000">
              <a:schemeClr val="accent2">
                <a:lumMod val="40000"/>
                <a:lumOff val="60000"/>
              </a:schemeClr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=""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 advTm="9000">
        <p:fade/>
      </p:transition>
    </mc:Choice>
    <mc:Fallback>
      <p:transition spd="med" advTm="9000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avi"/><Relationship Id="rId6" Type="http://schemas.openxmlformats.org/officeDocument/2006/relationships/image" Target="../media/image4.jpeg"/><Relationship Id="rId5" Type="http://schemas.openxmlformats.org/officeDocument/2006/relationships/image" Target="../media/image38.png"/><Relationship Id="rId4" Type="http://schemas.microsoft.com/office/2007/relationships/media" Target="../media/media2.avi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2176265"/>
          </a:xfrm>
        </p:spPr>
        <p:txBody>
          <a:bodyPr rtlCol="0"/>
          <a:lstStyle/>
          <a:p>
            <a:pPr rtl="0"/>
            <a:r>
              <a:rPr lang="cs-CZ" b="1" dirty="0"/>
              <a:t>M</a:t>
            </a:r>
            <a:r>
              <a:rPr lang="cs" b="1" dirty="0"/>
              <a:t>edik roku 2022</a:t>
            </a:r>
          </a:p>
        </p:txBody>
      </p:sp>
      <p:pic>
        <p:nvPicPr>
          <p:cNvPr id="3" name="Obrázek 2" descr="medik_roku_logo_zaklad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0636" y="4149080"/>
            <a:ext cx="3827075" cy="2571744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2644" y="188640"/>
            <a:ext cx="3729110" cy="2636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917948" y="6074869"/>
            <a:ext cx="7848600" cy="596147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Já Vám odpovím, žaludek s nástřikem Kongo červeň – detekce přítomnosti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HCl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, v přítomnosti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HCl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se kongo zbarví z červené na černou.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332656"/>
            <a:ext cx="7136377" cy="5527599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0541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93167"/>
            <a:ext cx="9753600" cy="3048001"/>
          </a:xfrm>
        </p:spPr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629916" y="6019984"/>
            <a:ext cx="8496944" cy="740164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Burj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Khalifa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Dubaji, Spojené arabské emiráty, </a:t>
            </a:r>
            <a:endParaRPr lang="cs-CZ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bohužel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takovou cenu pro Vás </a:t>
            </a:r>
            <a:r>
              <a:rPr lang="cs-CZ" dirty="0" smtClean="0">
                <a:solidFill>
                  <a:schemeClr val="tx1">
                    <a:lumMod val="50000"/>
                  </a:schemeClr>
                </a:solidFill>
              </a:rPr>
              <a:t>letos nemáme, ale stáže u nás ano</a:t>
            </a:r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332656"/>
            <a:ext cx="8424936" cy="5552988"/>
          </a:xfrm>
          <a:prstGeom prst="rect">
            <a:avLst/>
          </a:prstGeom>
        </p:spPr>
      </p:pic>
      <p:pic>
        <p:nvPicPr>
          <p:cNvPr id="7" name="Obrázek 6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8" name="Obrázek 7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90921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70112" y="6135070"/>
            <a:ext cx="7848600" cy="7401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???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Radši nechtějte vědět</a:t>
            </a:r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352848"/>
            <a:ext cx="7292281" cy="5648356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69178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70112" y="6117836"/>
            <a:ext cx="7848600" cy="7401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Žaludek - 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pohled do fundu, pohled v inverzi, normální nález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332656"/>
            <a:ext cx="7163296" cy="5548449"/>
          </a:xfrm>
          <a:prstGeom prst="rect">
            <a:avLst/>
          </a:prstGeom>
        </p:spPr>
      </p:pic>
      <p:pic>
        <p:nvPicPr>
          <p:cNvPr id="7" name="Obrázek 6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8" name="Obrázek 7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72730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073324" y="6190543"/>
            <a:ext cx="7848600" cy="7401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To není kanalizace,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to je nevyprázdněný pacient - 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</a:rPr>
              <a:t>colon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2073324" y="385265"/>
            <a:ext cx="8042176" cy="5615939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14892" y="5723256"/>
            <a:ext cx="1674221" cy="9528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3835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217613" y="6001204"/>
            <a:ext cx="7848600" cy="7401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Nevypadá to podobně jako nevyprázdněný pacient? </a:t>
            </a:r>
            <a:endParaRPr lang="cs-CZ" b="1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b="1" dirty="0" smtClean="0">
                <a:solidFill>
                  <a:schemeClr val="tx1">
                    <a:lumMod val="50000"/>
                  </a:schemeClr>
                </a:solidFill>
              </a:rPr>
              <a:t>Čínská řeka Jang-c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'-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ťiang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3" y="404664"/>
            <a:ext cx="10058400" cy="5280660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50" y="5949280"/>
            <a:ext cx="1052458" cy="744209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30916" y="5911944"/>
            <a:ext cx="1458197" cy="7642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03841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2564904"/>
            <a:ext cx="9753600" cy="1368152"/>
          </a:xfrm>
        </p:spPr>
        <p:txBody>
          <a:bodyPr rtlCol="0">
            <a:normAutofit/>
          </a:bodyPr>
          <a:lstStyle/>
          <a:p>
            <a:pPr algn="ctr" rtl="0"/>
            <a:r>
              <a:rPr lang="cs" sz="3200" b="1" cap="none" dirty="0"/>
              <a:t>Normálních snímků bylo dost, jdeme na patologii. </a:t>
            </a:r>
            <a:r>
              <a:rPr lang="cs" sz="1800" b="1" cap="none" dirty="0"/>
              <a:t>	</a:t>
            </a:r>
            <a:endParaRPr lang="cs" sz="3200" b="1" cap="none" dirty="0"/>
          </a:p>
        </p:txBody>
      </p:sp>
      <p:pic>
        <p:nvPicPr>
          <p:cNvPr id="3" name="Obrázek 2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4" name="Obrázek 3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09059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45940" y="6262100"/>
            <a:ext cx="7848600" cy="576064"/>
          </a:xfrm>
        </p:spPr>
        <p:txBody>
          <a:bodyPr>
            <a:normAutofit fontScale="925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Karcinom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sigmatu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–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asi jsem mohl pořídit i lepší fotku, nemyslíte?</a:t>
            </a:r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29"/>
          <a:stretch/>
        </p:blipFill>
        <p:spPr>
          <a:xfrm>
            <a:off x="1917948" y="404664"/>
            <a:ext cx="8114184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2884" y="5661248"/>
            <a:ext cx="1746229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6972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300501" y="6281936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Drobný polyp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colon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–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NBI filtr světla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501" y="271368"/>
            <a:ext cx="7587821" cy="5877272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6845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70112" y="6259104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Fundus žaludku potřísněn krví – inverzní pohled gastroskopu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13"/>
          <a:stretch/>
        </p:blipFill>
        <p:spPr>
          <a:xfrm>
            <a:off x="2205980" y="404664"/>
            <a:ext cx="8186192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30916" y="5661248"/>
            <a:ext cx="145819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2227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9916" y="1196752"/>
            <a:ext cx="8784976" cy="4032448"/>
          </a:xfrm>
        </p:spPr>
        <p:txBody>
          <a:bodyPr rtlCol="0">
            <a:normAutofit/>
          </a:bodyPr>
          <a:lstStyle/>
          <a:p>
            <a:pPr algn="ctr" rtl="0"/>
            <a:r>
              <a:rPr lang="cs" sz="1800" b="1" cap="none" dirty="0" smtClean="0"/>
              <a:t>	</a:t>
            </a:r>
            <a:r>
              <a:rPr lang="cs" sz="2000" b="1" cap="none" dirty="0" smtClean="0"/>
              <a:t>Vážené kolegyně, vážení kolegové</a:t>
            </a:r>
            <a:r>
              <a:rPr lang="cs" sz="1800" b="1" cap="none" dirty="0" smtClean="0"/>
              <a:t/>
            </a:r>
            <a:br>
              <a:rPr lang="cs" sz="1800" b="1" cap="none" dirty="0" smtClean="0"/>
            </a:br>
            <a:r>
              <a:rPr lang="cs" sz="1800" b="1" cap="none" dirty="0" smtClean="0"/>
              <a:t/>
            </a:r>
            <a:br>
              <a:rPr lang="cs" sz="1800" b="1" cap="none" dirty="0" smtClean="0"/>
            </a:br>
            <a:r>
              <a:rPr lang="cs" sz="1800" b="1" cap="none" dirty="0" smtClean="0"/>
              <a:t>COVID 19 nám v roce 2020 a 2021 znemožnil uskutečnit populární soutěž Medik roku.  V roce 2021 i 2022 nebylo možné odhadnout, zda budou, nebo nebudou platit protiepidemické opatření, takže se prezenční forma soutěže nepřipravovala. Příprava soutěže stojí hodně úsilí, prostředků a lidského nasazení.</a:t>
            </a:r>
            <a:br>
              <a:rPr lang="cs" sz="1800" b="1" cap="none" dirty="0" smtClean="0"/>
            </a:br>
            <a:r>
              <a:rPr lang="cs" sz="1800" b="1" cap="none" dirty="0" smtClean="0"/>
              <a:t>	My jsme ale na Vás nezapomněli a pro letošní rok jsme pro Vás připravili online formu soutěže Medik roku. Tak jako v minulých letech prezenční soutěže, tak i letos, v distanční formě soutěžíme o velice zajímavé ceny. To se nezměnilo!  </a:t>
            </a:r>
            <a:br>
              <a:rPr lang="cs" sz="1800" b="1" cap="none" dirty="0" smtClean="0"/>
            </a:br>
            <a:r>
              <a:rPr lang="cs" sz="1800" b="1" cap="none" dirty="0" smtClean="0"/>
              <a:t>	Samotné soutěže se bát nemusíte. Nechceme Vás zkoušet, v tom ať pokračují na lékařských fakultách. Jednotlivé disciplíny jsou připravené tak, aby Vám něco nového přinesly, otestujete své znalosti a možná se i lehce pobavíte. </a:t>
            </a:r>
            <a:endParaRPr lang="cs" sz="1800" b="1" cap="none" dirty="0"/>
          </a:p>
        </p:txBody>
      </p:sp>
      <p:pic>
        <p:nvPicPr>
          <p:cNvPr id="3" name="04. Folsom Prison Blues">
            <a:hlinkClick r:id="" action="ppaction://media"/>
            <a:extLst>
              <a:ext uri="{FF2B5EF4-FFF2-40B4-BE49-F238E27FC236}">
                <a16:creationId xmlns:a16="http://schemas.microsoft.com/office/drawing/2014/main" xmlns="" id="{AC8CBE49-3E35-4C2C-ADA3-60B924964A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92202" y="764704"/>
            <a:ext cx="609600" cy="609600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5" name="Obrázek 4" descr="medik_roku_logo_zaklad-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7590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24000">
        <p:fade/>
      </p:transition>
    </mc:Choice>
    <mc:Fallback>
      <p:transition spd="med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024042" y="6281936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M.Crohn</a:t>
            </a:r>
            <a:r>
              <a:rPr lang="cs-CZ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colon</a:t>
            </a:r>
            <a:r>
              <a:rPr lang="cs-CZ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ascendens</a:t>
            </a:r>
            <a:r>
              <a:rPr lang="cs-CZ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– </a:t>
            </a:r>
            <a:r>
              <a:rPr lang="cs-CZ" dirty="0">
                <a:solidFill>
                  <a:schemeClr val="tx2">
                    <a:lumMod val="95000"/>
                    <a:lumOff val="5000"/>
                  </a:schemeClr>
                </a:solidFill>
              </a:rPr>
              <a:t>vředová leze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29"/>
          <a:stretch/>
        </p:blipFill>
        <p:spPr>
          <a:xfrm>
            <a:off x="2037320" y="476672"/>
            <a:ext cx="8114184" cy="5615939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14892" y="5723256"/>
            <a:ext cx="1674221" cy="9528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97691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85148" y="6165304"/>
            <a:ext cx="7848600" cy="576064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Co to bylo na předešlém obrázku –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je to to samé, jen v NBI zobrazení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1917948" y="404664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6573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70112" y="6165304"/>
            <a:ext cx="7848600" cy="576064"/>
          </a:xfrm>
        </p:spPr>
        <p:txBody>
          <a:bodyPr>
            <a:normAutofit fontScale="925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Polyp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colon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– zachycený v 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</a:rPr>
              <a:t>polypektomické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 kličce, NBI zobrazení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332656"/>
            <a:ext cx="7200800" cy="557749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34800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080580" y="6237312"/>
            <a:ext cx="7848600" cy="576064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To je těžká otázka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– varixy jícnu IV st. S přítomností  červených skvrn (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red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spots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12" y="332656"/>
            <a:ext cx="7523336" cy="5827324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37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41884" y="5913276"/>
            <a:ext cx="7940353" cy="79208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Mnohem hezčí než varixy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– polární záře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548680"/>
            <a:ext cx="9527976" cy="5129784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50" y="5949280"/>
            <a:ext cx="1052458" cy="744209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30916" y="5911944"/>
            <a:ext cx="1458197" cy="7642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9419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09328" y="6281936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Terčík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PEGu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v žaludku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61"/>
          <a:stretch/>
        </p:blipFill>
        <p:spPr>
          <a:xfrm>
            <a:off x="2109328" y="404664"/>
            <a:ext cx="7970168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14892" y="5661248"/>
            <a:ext cx="1674221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67244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45940" y="6165304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M.Crohn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– kde to je, zkuste uhodnout?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1917948" y="332656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96536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989956" y="6279353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Rektum – plošně rostoucí polyp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2073324" y="404664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14892" y="5661248"/>
            <a:ext cx="1674221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2711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45940" y="6165304"/>
            <a:ext cx="7848600" cy="576064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Stejný nález v jiném osvětlení – toto osvětlení bylo zmíněné opakovaně, vzpomenete si?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1989956" y="332656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31741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45940" y="6281936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Menší kazuistika – veliký stopkatý polyp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colon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29"/>
          <a:stretch/>
        </p:blipFill>
        <p:spPr>
          <a:xfrm>
            <a:off x="1917948" y="404664"/>
            <a:ext cx="8114184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2884" y="5661248"/>
            <a:ext cx="1746229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6901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57908" y="2492896"/>
            <a:ext cx="8784976" cy="2448272"/>
          </a:xfrm>
        </p:spPr>
        <p:txBody>
          <a:bodyPr rtlCol="0">
            <a:normAutofit fontScale="90000"/>
          </a:bodyPr>
          <a:lstStyle/>
          <a:p>
            <a:pPr rtl="0"/>
            <a:r>
              <a:rPr lang="cs" sz="1800" b="1" cap="none" dirty="0"/>
              <a:t>	</a:t>
            </a:r>
            <a:r>
              <a:rPr lang="cs" sz="1800" b="1" cap="none" dirty="0" smtClean="0"/>
              <a:t>Registrace do soutěže začne v pondělí 2.5.2022.</a:t>
            </a:r>
            <a:br>
              <a:rPr lang="cs" sz="1800" b="1" cap="none" dirty="0" smtClean="0"/>
            </a:br>
            <a:r>
              <a:rPr lang="cs" sz="1800" b="1" cap="none" dirty="0" smtClean="0"/>
              <a:t>Pokud ještě sbíráte odvahu se registrovat, </a:t>
            </a:r>
            <a:r>
              <a:rPr lang="cs" sz="1800" b="1" cap="none" dirty="0"/>
              <a:t>může si vyzkoušet jednu volnou disciplínu bez nutností registrace. </a:t>
            </a:r>
            <a:br>
              <a:rPr lang="cs" sz="1800" b="1" cap="none" dirty="0"/>
            </a:br>
            <a:r>
              <a:rPr lang="cs" sz="1800" b="1" cap="none" dirty="0"/>
              <a:t/>
            </a:r>
            <a:br>
              <a:rPr lang="cs" sz="1800" b="1" cap="none" dirty="0"/>
            </a:br>
            <a:r>
              <a:rPr lang="cs" sz="1800" b="1" cap="none" dirty="0"/>
              <a:t/>
            </a:r>
            <a:br>
              <a:rPr lang="cs" sz="1800" b="1" cap="none" dirty="0"/>
            </a:br>
            <a:r>
              <a:rPr lang="cs" sz="1800" b="1" cap="none" dirty="0"/>
              <a:t>	Disciplína není vědomostní, spíš se jedná o chyták cílící na Vaší pozornost. </a:t>
            </a:r>
            <a:r>
              <a:rPr lang="cs" sz="1800" b="1" cap="none" dirty="0" smtClean="0"/>
              <a:t>Jde o </a:t>
            </a:r>
            <a:r>
              <a:rPr lang="cs" sz="1800" b="1" cap="none" dirty="0"/>
              <a:t>sled endoskopických obrázků z gastroenterologie. A aby to nebylo příliš nudné, tak i pár obrázků z mimomedicínského prostředí.  K nim bude a někdy nebude uveden popis. Na závěr Vás čeká </a:t>
            </a:r>
            <a:r>
              <a:rPr lang="cs" sz="1800" b="1" cap="none" dirty="0" smtClean="0"/>
              <a:t>záludná </a:t>
            </a:r>
            <a:r>
              <a:rPr lang="cs" sz="1800" b="1" cap="none" dirty="0"/>
              <a:t>otázka.   </a:t>
            </a:r>
            <a:br>
              <a:rPr lang="cs" sz="1800" b="1" cap="none" dirty="0"/>
            </a:br>
            <a:r>
              <a:rPr lang="cs" sz="1800" b="1" cap="none" dirty="0"/>
              <a:t/>
            </a:r>
            <a:br>
              <a:rPr lang="cs" sz="1800" b="1" cap="none" dirty="0"/>
            </a:br>
            <a:r>
              <a:rPr lang="cs" sz="1800" b="1" cap="none" dirty="0"/>
              <a:t/>
            </a:r>
            <a:br>
              <a:rPr lang="cs" sz="1800" b="1" cap="none" dirty="0"/>
            </a:br>
            <a:r>
              <a:rPr lang="cs" sz="1800" b="1" cap="none" dirty="0"/>
              <a:t/>
            </a:r>
            <a:br>
              <a:rPr lang="cs" sz="1800" b="1" cap="none" dirty="0"/>
            </a:br>
            <a:r>
              <a:rPr lang="cs" sz="1800" b="1" cap="none" dirty="0"/>
              <a:t/>
            </a:r>
            <a:br>
              <a:rPr lang="cs" sz="1800" b="1" cap="none" dirty="0"/>
            </a:br>
            <a:r>
              <a:rPr lang="cs" sz="1800" b="1" cap="none" dirty="0"/>
              <a:t>			    </a:t>
            </a:r>
            <a:r>
              <a:rPr lang="cs" sz="3200" b="1" cap="none" dirty="0"/>
              <a:t>Jdeme na to?</a:t>
            </a:r>
          </a:p>
        </p:txBody>
      </p:sp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5" name="Obrázek 4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4968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3000">
        <p:fade/>
      </p:transition>
    </mc:Choice>
    <mc:Fallback>
      <p:transition spd="med" advTm="1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936906" y="6093296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Opět tady máme zmiňovaný filtr světla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– NBI  (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</a:rPr>
              <a:t>Narrow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 band 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</a:rPr>
              <a:t>imaging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1917948" y="332656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3871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055958" y="6129300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Na stoce je nasazen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endoloop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–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smyčka k uškrcení, zabránění krvácení po 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</a:rPr>
              <a:t>polypektomii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2073324" y="404664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2884" y="5661248"/>
            <a:ext cx="1746229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79184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45940" y="6093296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Stejný pacient – po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polypektomii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, smyčka pevně drží, pomocí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endoloopu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se povedlo zabránit krvácení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1917948" y="332656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6300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525487" y="6127514"/>
            <a:ext cx="7322044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Dáme si ještě jednu kazuistiku - </a:t>
            </a:r>
            <a:r>
              <a:rPr lang="da-DK" dirty="0">
                <a:solidFill>
                  <a:schemeClr val="tx1">
                    <a:lumMod val="50000"/>
                  </a:schemeClr>
                </a:solidFill>
              </a:rPr>
              <a:t>vřed žaludku krvácení Forrest Ia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188640"/>
            <a:ext cx="7667352" cy="5938874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93999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349996" y="6093296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Vřed nám již nekrvácí – nasazené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endoklipy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332656"/>
            <a:ext cx="7163296" cy="554844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72153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56290" y="6021288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A jedná se pořád o stejného pacienta s odstupem 10 dní, klipy krásně drží, vřed se hojí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41"/>
          <a:stretch/>
        </p:blipFill>
        <p:spPr>
          <a:xfrm>
            <a:off x="2133972" y="332656"/>
            <a:ext cx="7610128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4227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566020" y="5805264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A co je asi toto? Vypadá to jako terminální ileum v NBI zbarvení, ale není to terminální ileum.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332656"/>
            <a:ext cx="6912768" cy="5184576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7304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627700" y="5949280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Poslední slajd – a už nyní můžete přemýšlet nad závěrečnou otázkou</a:t>
            </a:r>
          </a:p>
        </p:txBody>
      </p:sp>
      <p:pic>
        <p:nvPicPr>
          <p:cNvPr id="2" name="rou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 rotWithShape="1">
          <a:blip r:embed="rId5" cstate="print"/>
          <a:srcRect l="16967" r="-809"/>
          <a:stretch/>
        </p:blipFill>
        <p:spPr>
          <a:xfrm>
            <a:off x="2484000" y="332656"/>
            <a:ext cx="8136000" cy="5418237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27358" y="5805264"/>
            <a:ext cx="1661755" cy="8708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90151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701924" y="1772816"/>
            <a:ext cx="7848600" cy="295232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Otázky na závěr:</a:t>
            </a: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1. Jak </a:t>
            </a:r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se jmenovala řeka imitující nevyprázdněného </a:t>
            </a:r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pacienta?</a:t>
            </a:r>
          </a:p>
          <a:p>
            <a:pPr marL="514350" indent="-514350" algn="ctr">
              <a:buAutoNum type="arabicPeriod"/>
            </a:pPr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Vzpomenete </a:t>
            </a:r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si? </a:t>
            </a:r>
          </a:p>
          <a:p>
            <a:endParaRPr lang="cs-CZ" dirty="0"/>
          </a:p>
        </p:txBody>
      </p:sp>
      <p:pic>
        <p:nvPicPr>
          <p:cNvPr id="3" name="Obrázek 2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4" name="Obrázek 3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2010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701924" y="1772816"/>
            <a:ext cx="7848600" cy="2952328"/>
          </a:xfrm>
        </p:spPr>
        <p:txBody>
          <a:bodyPr>
            <a:normAutofit fontScale="925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Otázky na závěr:</a:t>
            </a: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2. Jak se jmenuje živočich z posledního videa: </a:t>
            </a:r>
          </a:p>
          <a:p>
            <a:pPr algn="ctr"/>
            <a:endParaRPr lang="cs-CZ" sz="24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A: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Dendroaspis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polylepis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(Mamba černá)</a:t>
            </a:r>
          </a:p>
          <a:p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B: </a:t>
            </a:r>
            <a:r>
              <a:rPr lang="cs-CZ" sz="2400" b="1" i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Micrurus</a:t>
            </a:r>
            <a:r>
              <a:rPr lang="cs-CZ" sz="2400" b="1" i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400" b="1" i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fulvius</a:t>
            </a:r>
            <a:r>
              <a:rPr lang="cs-CZ" sz="2400" b="1" i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(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Korálovec žlutavý)</a:t>
            </a:r>
          </a:p>
          <a:p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C: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Oxyuranus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microlepidotus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(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Taipan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menší)</a:t>
            </a:r>
          </a:p>
          <a:p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D: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Enterobius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vermicularis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(Roup dětský)</a:t>
            </a:r>
          </a:p>
          <a:p>
            <a:endParaRPr lang="cs-CZ" dirty="0"/>
          </a:p>
        </p:txBody>
      </p:sp>
      <p:pic>
        <p:nvPicPr>
          <p:cNvPr id="3" name="Obrázek 2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4" name="Obrázek 3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0110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029803" y="5805264"/>
            <a:ext cx="7848600" cy="438944"/>
          </a:xfrm>
        </p:spPr>
        <p:txBody>
          <a:bodyPr/>
          <a:lstStyle/>
          <a:p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Colon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ascendens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– normální nález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94"/>
          <a:stretch/>
        </p:blipFill>
        <p:spPr>
          <a:xfrm>
            <a:off x="2061964" y="404664"/>
            <a:ext cx="7404628" cy="5130906"/>
          </a:xfrm>
          <a:prstGeom prst="rect">
            <a:avLst/>
          </a:prstGeom>
        </p:spPr>
      </p:pic>
      <p:pic>
        <p:nvPicPr>
          <p:cNvPr id="9" name="Obrázek 8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10" name="Obrázek 9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3634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701924" y="1772816"/>
            <a:ext cx="7848600" cy="2952328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Správné odpovědi:</a:t>
            </a:r>
          </a:p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 </a:t>
            </a: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1.  Řeka Jang-c'-</a:t>
            </a:r>
            <a:r>
              <a:rPr lang="cs-CZ" sz="2800" b="1" dirty="0" err="1">
                <a:solidFill>
                  <a:schemeClr val="tx1">
                    <a:lumMod val="50000"/>
                  </a:schemeClr>
                </a:solidFill>
              </a:rPr>
              <a:t>ťiang</a:t>
            </a:r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2.   D: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Enterobius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vermicularis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(Roup dětský)</a:t>
            </a:r>
          </a:p>
          <a:p>
            <a:endParaRPr lang="cs-CZ" dirty="0"/>
          </a:p>
        </p:txBody>
      </p:sp>
      <p:pic>
        <p:nvPicPr>
          <p:cNvPr id="3" name="Obrázek 2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4" name="Obrázek 3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6599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701924" y="1556792"/>
            <a:ext cx="7848600" cy="32403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Nyní se můžete přihlásit </a:t>
            </a:r>
            <a:endParaRPr lang="cs-CZ" sz="28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do </a:t>
            </a:r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soutěže Medik </a:t>
            </a:r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roku 2022, </a:t>
            </a: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máme </a:t>
            </a:r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pro Vás připravené pěkné ceny. </a:t>
            </a:r>
            <a:endParaRPr lang="cs-CZ" sz="28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Přihlaste </a:t>
            </a:r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se a uvidíte, co na Vás čeká. </a:t>
            </a:r>
            <a:endParaRPr lang="cs-CZ" sz="28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www.medikroku.cz</a:t>
            </a:r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cs-CZ" sz="28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Těšíme se na Vás.</a:t>
            </a:r>
          </a:p>
          <a:p>
            <a:pPr algn="ctr"/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Kolektiv autorů soutěže MEDIK ROKU</a:t>
            </a:r>
            <a:endParaRPr lang="cs-CZ" dirty="0"/>
          </a:p>
        </p:txBody>
      </p:sp>
      <p:pic>
        <p:nvPicPr>
          <p:cNvPr id="3" name="Obrázek 2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4" name="Obrázek 3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86354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981844" y="1196752"/>
            <a:ext cx="10297144" cy="4176464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Pokud už letos končíte fakultu</a:t>
            </a: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a nechcete soutěžit, ale začít svou kariéru, </a:t>
            </a: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můžete tyto fotky pořizovat s námi </a:t>
            </a: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v prachatické nemocnici nebo </a:t>
            </a: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v dalších jihočeských nemocnicích.</a:t>
            </a:r>
          </a:p>
          <a:p>
            <a:pPr algn="ctr"/>
            <a:endParaRPr lang="cs-CZ" sz="28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Přihlaste se na www.medikroku.cz/kariera</a:t>
            </a:r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A vyberte si z naší nabídky pracovních míst.</a:t>
            </a:r>
          </a:p>
          <a:p>
            <a:pPr algn="ctr"/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 smtClean="0">
                <a:solidFill>
                  <a:schemeClr val="tx1">
                    <a:lumMod val="50000"/>
                  </a:schemeClr>
                </a:solidFill>
              </a:rPr>
              <a:t>JIHOČESKÉ NEMOCNICE A.S.</a:t>
            </a:r>
            <a:endParaRPr lang="cs-CZ" dirty="0"/>
          </a:p>
        </p:txBody>
      </p:sp>
      <p:pic>
        <p:nvPicPr>
          <p:cNvPr id="3" name="Obrázek 2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788" y="4851704"/>
            <a:ext cx="2592288" cy="1833048"/>
          </a:xfrm>
          <a:prstGeom prst="rect">
            <a:avLst/>
          </a:prstGeom>
        </p:spPr>
      </p:pic>
      <p:pic>
        <p:nvPicPr>
          <p:cNvPr id="4" name="Obrázek 3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1308" y="4941168"/>
            <a:ext cx="3258395" cy="17076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0858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061964" y="6068276"/>
            <a:ext cx="7848600" cy="438944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Terminální ileum – normální nález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55"/>
          <a:stretch/>
        </p:blipFill>
        <p:spPr>
          <a:xfrm>
            <a:off x="2170112" y="417851"/>
            <a:ext cx="7848600" cy="5467806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5925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70112" y="6109950"/>
            <a:ext cx="7848600" cy="438944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Hlasivky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62" y="309106"/>
            <a:ext cx="7121594" cy="5516148"/>
          </a:xfrm>
          <a:prstGeom prst="rect">
            <a:avLst/>
          </a:prstGeom>
        </p:spPr>
      </p:pic>
      <p:pic>
        <p:nvPicPr>
          <p:cNvPr id="7" name="Obrázek 6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8" name="Obrázek 7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78003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70112" y="6006007"/>
            <a:ext cx="7848600" cy="438944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????? – už jsme to měli na jednom z předešlých obrázků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260648"/>
            <a:ext cx="7235304" cy="5604224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2112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566020" y="6165304"/>
            <a:ext cx="7848600" cy="438944"/>
          </a:xfrm>
        </p:spPr>
        <p:txBody>
          <a:bodyPr/>
          <a:lstStyle/>
          <a:p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Gastroezofageální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junkce</a:t>
            </a:r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417851"/>
            <a:ext cx="7128792" cy="5521724"/>
          </a:xfrm>
          <a:prstGeom prst="rect">
            <a:avLst/>
          </a:prstGeom>
        </p:spPr>
      </p:pic>
      <p:pic>
        <p:nvPicPr>
          <p:cNvPr id="7" name="Obrázek 6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8" name="Obrázek 7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5458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205980" y="6074827"/>
            <a:ext cx="7848600" cy="438944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???? Co to asi je?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332656"/>
            <a:ext cx="7136377" cy="5527599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42219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theme/theme1.xml><?xml version="1.0" encoding="utf-8"?>
<a:theme xmlns:a="http://schemas.openxmlformats.org/drawingml/2006/main" name="Evropský kontinent 16: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_26001095_TF02804877" id="{0A68CA51-0B0A-4262-8F22-13A22B916ADD}" vid="{A9BBBD3D-7665-46A1-8775-2FEA26F8EAA1}"/>
    </a:ext>
  </a:extLst>
</a:theme>
</file>

<file path=ppt/theme/theme2.xml><?xml version="1.0" encoding="utf-8"?>
<a:theme xmlns:a="http://schemas.openxmlformats.org/drawingml/2006/main" name="Motiv Offic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Words>576</Words>
  <Application>Microsoft Office PowerPoint</Application>
  <PresentationFormat>Vlastní</PresentationFormat>
  <Paragraphs>138</Paragraphs>
  <Slides>42</Slides>
  <Notes>42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Evropský kontinent 16:9</vt:lpstr>
      <vt:lpstr>Medik roku 2022</vt:lpstr>
      <vt:lpstr> Vážené kolegyně, vážení kolegové  COVID 19 nám v roce 2020 a 2021 znemožnil uskutečnit populární soutěž Medik roku.  V roce 2021 i 2022 nebylo možné odhadnout, zda budou, nebo nebudou platit protiepidemické opatření, takže se prezenční forma soutěže nepřipravovala. Příprava soutěže stojí hodně úsilí, prostředků a lidského nasazení.  My jsme ale na Vás nezapomněli a pro letošní rok jsme pro Vás připravili online formu soutěže Medik roku. Tak jako v minulých letech prezenční soutěže, tak i letos, v distanční formě soutěžíme o velice zajímavé ceny. To se nezměnilo!    Samotné soutěže se bát nemusíte. Nechceme Vás zkoušet, v tom ať pokračují na lékařských fakultách. Jednotlivé disciplíny jsou připravené tak, aby Vám něco nového přinesly, otestujete své znalosti a možná se i lehce pobavíte. </vt:lpstr>
      <vt:lpstr> Registrace do soutěže začne v pondělí 2.5.2022. Pokud ještě sbíráte odvahu se registrovat, může si vyzkoušet jednu volnou disciplínu bez nutností registrace.     Disciplína není vědomostní, spíš se jedná o chyták cílící na Vaší pozornost. Jde o sled endoskopických obrázků z gastroenterologie. A aby to nebylo příliš nudné, tak i pár obrázků z mimomedicínského prostředí.  K nim bude a někdy nebude uveden popis. Na závěr Vás čeká záludná otázka.               Jdeme na to?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Normálních snímků bylo dost, jdeme na patologii.  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</vt:vector>
  </TitlesOfParts>
  <Company>Nemocnice Prachatice, a.s.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Medik roku 2022</dc:title>
  <dc:creator>U-GASAMB</dc:creator>
  <cp:lastModifiedBy>Podatelna</cp:lastModifiedBy>
  <cp:revision>38</cp:revision>
  <dcterms:created xsi:type="dcterms:W3CDTF">2022-03-21T12:57:47Z</dcterms:created>
  <dcterms:modified xsi:type="dcterms:W3CDTF">2022-04-28T13:35:51Z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