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2"/>
  </p:notesMasterIdLst>
  <p:handoutMasterIdLst>
    <p:handoutMasterId r:id="rId33"/>
  </p:handoutMasterIdLst>
  <p:sldIdLst>
    <p:sldId id="305" r:id="rId5"/>
    <p:sldId id="277" r:id="rId6"/>
    <p:sldId id="302" r:id="rId7"/>
    <p:sldId id="280" r:id="rId8"/>
    <p:sldId id="285" r:id="rId9"/>
    <p:sldId id="282" r:id="rId10"/>
    <p:sldId id="281" r:id="rId11"/>
    <p:sldId id="287" r:id="rId12"/>
    <p:sldId id="284" r:id="rId13"/>
    <p:sldId id="286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1" r:id="rId26"/>
    <p:sldId id="300" r:id="rId27"/>
    <p:sldId id="273" r:id="rId28"/>
    <p:sldId id="303" r:id="rId29"/>
    <p:sldId id="304" r:id="rId30"/>
    <p:sldId id="307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325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 autoAdjust="0"/>
    <p:restoredTop sz="96754" autoAdjust="0"/>
  </p:normalViewPr>
  <p:slideViewPr>
    <p:cSldViewPr>
      <p:cViewPr varScale="1">
        <p:scale>
          <a:sx n="106" d="100"/>
          <a:sy n="106" d="100"/>
        </p:scale>
        <p:origin x="342" y="108"/>
      </p:cViewPr>
      <p:guideLst>
        <p:guide orient="horz" pos="1120"/>
        <p:guide orient="horz" pos="1272"/>
        <p:guide orient="horz" pos="715"/>
        <p:guide orient="horz" pos="3861"/>
        <p:guide orient="horz" pos="4020"/>
        <p:guide pos="325"/>
        <p:guide pos="7224"/>
        <p:guide pos="2615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Majerová" userId="185f7af0-4ebe-4925-9945-241f37b16aa1" providerId="ADAL" clId="{9DF20ECF-B6D2-4CB2-A149-87B68DA6F509}"/>
    <pc:docChg chg="undo custSel addSld delSld modSld sldOrd">
      <pc:chgData name="Jana Majerová" userId="185f7af0-4ebe-4925-9945-241f37b16aa1" providerId="ADAL" clId="{9DF20ECF-B6D2-4CB2-A149-87B68DA6F509}" dt="2021-05-28T19:13:27.148" v="6493" actId="113"/>
      <pc:docMkLst>
        <pc:docMk/>
      </pc:docMkLst>
      <pc:sldChg chg="modSp">
        <pc:chgData name="Jana Majerová" userId="185f7af0-4ebe-4925-9945-241f37b16aa1" providerId="ADAL" clId="{9DF20ECF-B6D2-4CB2-A149-87B68DA6F509}" dt="2021-05-28T15:17:44.501" v="521" actId="20577"/>
        <pc:sldMkLst>
          <pc:docMk/>
          <pc:sldMk cId="430560683" sldId="273"/>
        </pc:sldMkLst>
        <pc:spChg chg="mod">
          <ac:chgData name="Jana Majerová" userId="185f7af0-4ebe-4925-9945-241f37b16aa1" providerId="ADAL" clId="{9DF20ECF-B6D2-4CB2-A149-87B68DA6F509}" dt="2021-05-28T15:17:44.501" v="521" actId="20577"/>
          <ac:spMkLst>
            <pc:docMk/>
            <pc:sldMk cId="430560683" sldId="273"/>
            <ac:spMk id="2" creationId="{C5799F69-0E06-42AB-B893-681C8F1F468C}"/>
          </ac:spMkLst>
        </pc:spChg>
      </pc:sldChg>
      <pc:sldChg chg="addSp delSp modSp setBg">
        <pc:chgData name="Jana Majerová" userId="185f7af0-4ebe-4925-9945-241f37b16aa1" providerId="ADAL" clId="{9DF20ECF-B6D2-4CB2-A149-87B68DA6F509}" dt="2021-05-28T15:17:09.201" v="416" actId="2711"/>
        <pc:sldMkLst>
          <pc:docMk/>
          <pc:sldMk cId="2418334639" sldId="275"/>
        </pc:sldMkLst>
        <pc:spChg chg="mod">
          <ac:chgData name="Jana Majerová" userId="185f7af0-4ebe-4925-9945-241f37b16aa1" providerId="ADAL" clId="{9DF20ECF-B6D2-4CB2-A149-87B68DA6F509}" dt="2021-05-28T15:15:16.391" v="392" actId="6549"/>
          <ac:spMkLst>
            <pc:docMk/>
            <pc:sldMk cId="2418334639" sldId="275"/>
            <ac:spMk id="6" creationId="{3FEAF6C4-0DB5-0D44-805E-EEAF3A02F2EF}"/>
          </ac:spMkLst>
        </pc:spChg>
        <pc:spChg chg="add mod">
          <ac:chgData name="Jana Majerová" userId="185f7af0-4ebe-4925-9945-241f37b16aa1" providerId="ADAL" clId="{9DF20ECF-B6D2-4CB2-A149-87B68DA6F509}" dt="2021-05-28T15:17:09.201" v="416" actId="2711"/>
          <ac:spMkLst>
            <pc:docMk/>
            <pc:sldMk cId="2418334639" sldId="275"/>
            <ac:spMk id="7" creationId="{31A2C9E3-B9EE-4A6D-8939-A6EAF10E2642}"/>
          </ac:spMkLst>
        </pc:spChg>
        <pc:picChg chg="add mod">
          <ac:chgData name="Jana Majerová" userId="185f7af0-4ebe-4925-9945-241f37b16aa1" providerId="ADAL" clId="{9DF20ECF-B6D2-4CB2-A149-87B68DA6F509}" dt="2021-05-28T15:13:38.443" v="164" actId="1076"/>
          <ac:picMkLst>
            <pc:docMk/>
            <pc:sldMk cId="2418334639" sldId="275"/>
            <ac:picMk id="3" creationId="{81CAADC3-9E0B-4507-AD61-5C8D83C9AC90}"/>
          </ac:picMkLst>
        </pc:picChg>
        <pc:cxnChg chg="add del mod">
          <ac:chgData name="Jana Majerová" userId="185f7af0-4ebe-4925-9945-241f37b16aa1" providerId="ADAL" clId="{9DF20ECF-B6D2-4CB2-A149-87B68DA6F509}" dt="2021-05-28T15:13:47.864" v="166" actId="478"/>
          <ac:cxnSpMkLst>
            <pc:docMk/>
            <pc:sldMk cId="2418334639" sldId="275"/>
            <ac:cxnSpMk id="5" creationId="{850FAE54-30BA-4B1E-93AF-563C46883DD5}"/>
          </ac:cxnSpMkLst>
        </pc:cxnChg>
      </pc:sldChg>
      <pc:sldChg chg="modSp">
        <pc:chgData name="Jana Majerová" userId="185f7af0-4ebe-4925-9945-241f37b16aa1" providerId="ADAL" clId="{9DF20ECF-B6D2-4CB2-A149-87B68DA6F509}" dt="2021-05-28T19:10:34.597" v="6399" actId="20577"/>
        <pc:sldMkLst>
          <pc:docMk/>
          <pc:sldMk cId="2117434847" sldId="277"/>
        </pc:sldMkLst>
        <pc:spChg chg="mod">
          <ac:chgData name="Jana Majerová" userId="185f7af0-4ebe-4925-9945-241f37b16aa1" providerId="ADAL" clId="{9DF20ECF-B6D2-4CB2-A149-87B68DA6F509}" dt="2021-05-28T15:18:00.281" v="556" actId="20577"/>
          <ac:spMkLst>
            <pc:docMk/>
            <pc:sldMk cId="2117434847" sldId="277"/>
            <ac:spMk id="2" creationId="{3FFD4ED6-CBE9-D64E-BA65-613E2B56E87A}"/>
          </ac:spMkLst>
        </pc:spChg>
        <pc:spChg chg="mod">
          <ac:chgData name="Jana Majerová" userId="185f7af0-4ebe-4925-9945-241f37b16aa1" providerId="ADAL" clId="{9DF20ECF-B6D2-4CB2-A149-87B68DA6F509}" dt="2021-05-28T19:10:34.597" v="6399" actId="20577"/>
          <ac:spMkLst>
            <pc:docMk/>
            <pc:sldMk cId="2117434847" sldId="277"/>
            <ac:spMk id="19" creationId="{B777BF5A-4127-1747-9BF1-03C64B42E444}"/>
          </ac:spMkLst>
        </pc:spChg>
      </pc:sldChg>
      <pc:sldChg chg="modSp">
        <pc:chgData name="Jana Majerová" userId="185f7af0-4ebe-4925-9945-241f37b16aa1" providerId="ADAL" clId="{9DF20ECF-B6D2-4CB2-A149-87B68DA6F509}" dt="2021-05-28T19:11:42.231" v="6414" actId="20577"/>
        <pc:sldMkLst>
          <pc:docMk/>
          <pc:sldMk cId="743914508" sldId="280"/>
        </pc:sldMkLst>
        <pc:spChg chg="mod">
          <ac:chgData name="Jana Majerová" userId="185f7af0-4ebe-4925-9945-241f37b16aa1" providerId="ADAL" clId="{9DF20ECF-B6D2-4CB2-A149-87B68DA6F509}" dt="2021-05-28T15:21:25.259" v="827" actId="20577"/>
          <ac:spMkLst>
            <pc:docMk/>
            <pc:sldMk cId="743914508" sldId="280"/>
            <ac:spMk id="2" creationId="{3FFD4ED6-CBE9-D64E-BA65-613E2B56E87A}"/>
          </ac:spMkLst>
        </pc:spChg>
        <pc:spChg chg="mod">
          <ac:chgData name="Jana Majerová" userId="185f7af0-4ebe-4925-9945-241f37b16aa1" providerId="ADAL" clId="{9DF20ECF-B6D2-4CB2-A149-87B68DA6F509}" dt="2021-05-28T19:11:42.231" v="6414" actId="20577"/>
          <ac:spMkLst>
            <pc:docMk/>
            <pc:sldMk cId="743914508" sldId="280"/>
            <ac:spMk id="19" creationId="{B777BF5A-4127-1747-9BF1-03C64B42E444}"/>
          </ac:spMkLst>
        </pc:spChg>
      </pc:sldChg>
      <pc:sldChg chg="addSp modSp">
        <pc:chgData name="Jana Majerová" userId="185f7af0-4ebe-4925-9945-241f37b16aa1" providerId="ADAL" clId="{9DF20ECF-B6D2-4CB2-A149-87B68DA6F509}" dt="2021-05-28T15:27:01.367" v="1373" actId="1076"/>
        <pc:sldMkLst>
          <pc:docMk/>
          <pc:sldMk cId="602166510" sldId="281"/>
        </pc:sldMkLst>
        <pc:spChg chg="mod">
          <ac:chgData name="Jana Majerová" userId="185f7af0-4ebe-4925-9945-241f37b16aa1" providerId="ADAL" clId="{9DF20ECF-B6D2-4CB2-A149-87B68DA6F509}" dt="2021-05-28T15:24:25.201" v="1104" actId="20577"/>
          <ac:spMkLst>
            <pc:docMk/>
            <pc:sldMk cId="602166510" sldId="281"/>
            <ac:spMk id="2" creationId="{3FFD4ED6-CBE9-D64E-BA65-613E2B56E87A}"/>
          </ac:spMkLst>
        </pc:spChg>
        <pc:spChg chg="mod">
          <ac:chgData name="Jana Majerová" userId="185f7af0-4ebe-4925-9945-241f37b16aa1" providerId="ADAL" clId="{9DF20ECF-B6D2-4CB2-A149-87B68DA6F509}" dt="2021-05-28T15:25:49.413" v="1371" actId="20577"/>
          <ac:spMkLst>
            <pc:docMk/>
            <pc:sldMk cId="602166510" sldId="281"/>
            <ac:spMk id="19" creationId="{B777BF5A-4127-1747-9BF1-03C64B42E444}"/>
          </ac:spMkLst>
        </pc:spChg>
        <pc:picChg chg="add mod">
          <ac:chgData name="Jana Majerová" userId="185f7af0-4ebe-4925-9945-241f37b16aa1" providerId="ADAL" clId="{9DF20ECF-B6D2-4CB2-A149-87B68DA6F509}" dt="2021-05-28T15:27:01.367" v="1373" actId="1076"/>
          <ac:picMkLst>
            <pc:docMk/>
            <pc:sldMk cId="602166510" sldId="281"/>
            <ac:picMk id="3" creationId="{B5295855-0705-4D2D-ACA0-6C3C77656D7B}"/>
          </ac:picMkLst>
        </pc:picChg>
      </pc:sldChg>
      <pc:sldChg chg="addSp modSp">
        <pc:chgData name="Jana Majerová" userId="185f7af0-4ebe-4925-9945-241f37b16aa1" providerId="ADAL" clId="{9DF20ECF-B6D2-4CB2-A149-87B68DA6F509}" dt="2021-05-28T19:11:31.798" v="6413" actId="20577"/>
        <pc:sldMkLst>
          <pc:docMk/>
          <pc:sldMk cId="1766801866" sldId="282"/>
        </pc:sldMkLst>
        <pc:spChg chg="mod">
          <ac:chgData name="Jana Majerová" userId="185f7af0-4ebe-4925-9945-241f37b16aa1" providerId="ADAL" clId="{9DF20ECF-B6D2-4CB2-A149-87B68DA6F509}" dt="2021-05-28T17:30:55.745" v="1740" actId="20577"/>
          <ac:spMkLst>
            <pc:docMk/>
            <pc:sldMk cId="1766801866" sldId="282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11:31.798" v="6413" actId="20577"/>
          <ac:spMkLst>
            <pc:docMk/>
            <pc:sldMk cId="1766801866" sldId="282"/>
            <ac:spMk id="3" creationId="{F7DD3084-232E-4C55-9E68-8D6E70A02353}"/>
          </ac:spMkLst>
        </pc:spChg>
        <pc:picChg chg="add mod">
          <ac:chgData name="Jana Majerová" userId="185f7af0-4ebe-4925-9945-241f37b16aa1" providerId="ADAL" clId="{9DF20ECF-B6D2-4CB2-A149-87B68DA6F509}" dt="2021-05-28T18:17:18.303" v="2894" actId="1076"/>
          <ac:picMkLst>
            <pc:docMk/>
            <pc:sldMk cId="1766801866" sldId="282"/>
            <ac:picMk id="5" creationId="{B1537C1B-1EF9-4431-A24E-A058D2BEE280}"/>
          </ac:picMkLst>
        </pc:picChg>
      </pc:sldChg>
      <pc:sldChg chg="modSp">
        <pc:chgData name="Jana Majerová" userId="185f7af0-4ebe-4925-9945-241f37b16aa1" providerId="ADAL" clId="{9DF20ECF-B6D2-4CB2-A149-87B68DA6F509}" dt="2021-05-28T19:11:52.362" v="6415" actId="20577"/>
        <pc:sldMkLst>
          <pc:docMk/>
          <pc:sldMk cId="2547773542" sldId="284"/>
        </pc:sldMkLst>
        <pc:spChg chg="mod">
          <ac:chgData name="Jana Majerová" userId="185f7af0-4ebe-4925-9945-241f37b16aa1" providerId="ADAL" clId="{9DF20ECF-B6D2-4CB2-A149-87B68DA6F509}" dt="2021-05-28T17:32:59.773" v="1851" actId="20577"/>
          <ac:spMkLst>
            <pc:docMk/>
            <pc:sldMk cId="2547773542" sldId="284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11:52.362" v="6415" actId="20577"/>
          <ac:spMkLst>
            <pc:docMk/>
            <pc:sldMk cId="2547773542" sldId="284"/>
            <ac:spMk id="3" creationId="{F7DD3084-232E-4C55-9E68-8D6E70A02353}"/>
          </ac:spMkLst>
        </pc:spChg>
      </pc:sldChg>
      <pc:sldChg chg="addSp delSp modSp add ord">
        <pc:chgData name="Jana Majerová" userId="185f7af0-4ebe-4925-9945-241f37b16aa1" providerId="ADAL" clId="{9DF20ECF-B6D2-4CB2-A149-87B68DA6F509}" dt="2021-05-28T19:09:33.831" v="6390" actId="20577"/>
        <pc:sldMkLst>
          <pc:docMk/>
          <pc:sldMk cId="2294799924" sldId="285"/>
        </pc:sldMkLst>
        <pc:spChg chg="mod">
          <ac:chgData name="Jana Majerová" userId="185f7af0-4ebe-4925-9945-241f37b16aa1" providerId="ADAL" clId="{9DF20ECF-B6D2-4CB2-A149-87B68DA6F509}" dt="2021-05-28T17:28:35.934" v="1586" actId="20577"/>
          <ac:spMkLst>
            <pc:docMk/>
            <pc:sldMk cId="2294799924" sldId="285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09:33.831" v="6390" actId="20577"/>
          <ac:spMkLst>
            <pc:docMk/>
            <pc:sldMk cId="2294799924" sldId="285"/>
            <ac:spMk id="3" creationId="{F7DD3084-232E-4C55-9E68-8D6E70A02353}"/>
          </ac:spMkLst>
        </pc:spChg>
        <pc:picChg chg="del">
          <ac:chgData name="Jana Majerová" userId="185f7af0-4ebe-4925-9945-241f37b16aa1" providerId="ADAL" clId="{9DF20ECF-B6D2-4CB2-A149-87B68DA6F509}" dt="2021-05-28T17:29:26.389" v="1594" actId="478"/>
          <ac:picMkLst>
            <pc:docMk/>
            <pc:sldMk cId="2294799924" sldId="285"/>
            <ac:picMk id="5" creationId="{B1537C1B-1EF9-4431-A24E-A058D2BEE280}"/>
          </ac:picMkLst>
        </pc:picChg>
        <pc:picChg chg="add mod">
          <ac:chgData name="Jana Majerová" userId="185f7af0-4ebe-4925-9945-241f37b16aa1" providerId="ADAL" clId="{9DF20ECF-B6D2-4CB2-A149-87B68DA6F509}" dt="2021-05-28T18:17:13.533" v="2893" actId="1076"/>
          <ac:picMkLst>
            <pc:docMk/>
            <pc:sldMk cId="2294799924" sldId="285"/>
            <ac:picMk id="7" creationId="{06131A93-2D7C-4148-8B8F-2B74D00A16B2}"/>
          </ac:picMkLst>
        </pc:picChg>
      </pc:sldChg>
      <pc:sldChg chg="addSp delSp modSp add">
        <pc:chgData name="Jana Majerová" userId="185f7af0-4ebe-4925-9945-241f37b16aa1" providerId="ADAL" clId="{9DF20ECF-B6D2-4CB2-A149-87B68DA6F509}" dt="2021-05-28T19:12:23.363" v="6416"/>
        <pc:sldMkLst>
          <pc:docMk/>
          <pc:sldMk cId="2237911024" sldId="286"/>
        </pc:sldMkLst>
        <pc:spChg chg="mod">
          <ac:chgData name="Jana Majerová" userId="185f7af0-4ebe-4925-9945-241f37b16aa1" providerId="ADAL" clId="{9DF20ECF-B6D2-4CB2-A149-87B68DA6F509}" dt="2021-05-28T17:44:26.420" v="2305" actId="20577"/>
          <ac:spMkLst>
            <pc:docMk/>
            <pc:sldMk cId="2237911024" sldId="286"/>
            <ac:spMk id="2" creationId="{C5799F69-0E06-42AB-B893-681C8F1F468C}"/>
          </ac:spMkLst>
        </pc:spChg>
        <pc:spChg chg="del mod">
          <ac:chgData name="Jana Majerová" userId="185f7af0-4ebe-4925-9945-241f37b16aa1" providerId="ADAL" clId="{9DF20ECF-B6D2-4CB2-A149-87B68DA6F509}" dt="2021-05-28T17:40:38.199" v="2090" actId="478"/>
          <ac:spMkLst>
            <pc:docMk/>
            <pc:sldMk cId="2237911024" sldId="286"/>
            <ac:spMk id="3" creationId="{F7DD3084-232E-4C55-9E68-8D6E70A02353}"/>
          </ac:spMkLst>
        </pc:spChg>
        <pc:spChg chg="add mod">
          <ac:chgData name="Jana Majerová" userId="185f7af0-4ebe-4925-9945-241f37b16aa1" providerId="ADAL" clId="{9DF20ECF-B6D2-4CB2-A149-87B68DA6F509}" dt="2021-05-28T17:37:00.889" v="1968" actId="5793"/>
          <ac:spMkLst>
            <pc:docMk/>
            <pc:sldMk cId="2237911024" sldId="286"/>
            <ac:spMk id="5" creationId="{E86708A3-0417-440D-B54C-06237B1C0E64}"/>
          </ac:spMkLst>
        </pc:spChg>
        <pc:spChg chg="add del mod">
          <ac:chgData name="Jana Majerová" userId="185f7af0-4ebe-4925-9945-241f37b16aa1" providerId="ADAL" clId="{9DF20ECF-B6D2-4CB2-A149-87B68DA6F509}" dt="2021-05-28T17:41:19.479" v="2153" actId="12084"/>
          <ac:spMkLst>
            <pc:docMk/>
            <pc:sldMk cId="2237911024" sldId="286"/>
            <ac:spMk id="8" creationId="{0B6FF4C6-3918-41A2-A29A-3B1DBC582528}"/>
          </ac:spMkLst>
        </pc:spChg>
        <pc:spChg chg="add mod">
          <ac:chgData name="Jana Majerová" userId="185f7af0-4ebe-4925-9945-241f37b16aa1" providerId="ADAL" clId="{9DF20ECF-B6D2-4CB2-A149-87B68DA6F509}" dt="2021-05-28T17:42:45.767" v="2282" actId="20577"/>
          <ac:spMkLst>
            <pc:docMk/>
            <pc:sldMk cId="2237911024" sldId="286"/>
            <ac:spMk id="10" creationId="{E6B16DEB-37F6-4D9D-9C15-88764459BE67}"/>
          </ac:spMkLst>
        </pc:spChg>
        <pc:graphicFrameChg chg="add del mod">
          <ac:chgData name="Jana Majerová" userId="185f7af0-4ebe-4925-9945-241f37b16aa1" providerId="ADAL" clId="{9DF20ECF-B6D2-4CB2-A149-87B68DA6F509}" dt="2021-05-28T17:40:06.463" v="2088" actId="1032"/>
          <ac:graphicFrameMkLst>
            <pc:docMk/>
            <pc:sldMk cId="2237911024" sldId="286"/>
            <ac:graphicFrameMk id="6" creationId="{6ADAD9BE-E1FE-4991-9FA5-E185943209F2}"/>
          </ac:graphicFrameMkLst>
        </pc:graphicFrameChg>
        <pc:graphicFrameChg chg="add mod">
          <ac:chgData name="Jana Majerová" userId="185f7af0-4ebe-4925-9945-241f37b16aa1" providerId="ADAL" clId="{9DF20ECF-B6D2-4CB2-A149-87B68DA6F509}" dt="2021-05-28T19:12:23.363" v="6416"/>
          <ac:graphicFrameMkLst>
            <pc:docMk/>
            <pc:sldMk cId="2237911024" sldId="286"/>
            <ac:graphicFrameMk id="9" creationId="{86C5FD7E-902A-4411-8B84-8B6E27496886}"/>
          </ac:graphicFrameMkLst>
        </pc:graphicFrameChg>
      </pc:sldChg>
      <pc:sldChg chg="modSp add ord">
        <pc:chgData name="Jana Majerová" userId="185f7af0-4ebe-4925-9945-241f37b16aa1" providerId="ADAL" clId="{9DF20ECF-B6D2-4CB2-A149-87B68DA6F509}" dt="2021-05-28T17:45:32.014" v="2378" actId="20577"/>
        <pc:sldMkLst>
          <pc:docMk/>
          <pc:sldMk cId="3228898752" sldId="287"/>
        </pc:sldMkLst>
        <pc:spChg chg="mod">
          <ac:chgData name="Jana Majerová" userId="185f7af0-4ebe-4925-9945-241f37b16aa1" providerId="ADAL" clId="{9DF20ECF-B6D2-4CB2-A149-87B68DA6F509}" dt="2021-05-28T17:43:16.333" v="2303" actId="20577"/>
          <ac:spMkLst>
            <pc:docMk/>
            <pc:sldMk cId="3228898752" sldId="287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7:45:32.014" v="2378" actId="20577"/>
          <ac:spMkLst>
            <pc:docMk/>
            <pc:sldMk cId="3228898752" sldId="287"/>
            <ac:spMk id="3" creationId="{F7DD3084-232E-4C55-9E68-8D6E70A02353}"/>
          </ac:spMkLst>
        </pc:spChg>
      </pc:sldChg>
      <pc:sldChg chg="modSp add ord">
        <pc:chgData name="Jana Majerová" userId="185f7af0-4ebe-4925-9945-241f37b16aa1" providerId="ADAL" clId="{9DF20ECF-B6D2-4CB2-A149-87B68DA6F509}" dt="2021-05-28T17:48:49.345" v="2475" actId="20577"/>
        <pc:sldMkLst>
          <pc:docMk/>
          <pc:sldMk cId="3605844091" sldId="288"/>
        </pc:sldMkLst>
        <pc:spChg chg="mod">
          <ac:chgData name="Jana Majerová" userId="185f7af0-4ebe-4925-9945-241f37b16aa1" providerId="ADAL" clId="{9DF20ECF-B6D2-4CB2-A149-87B68DA6F509}" dt="2021-05-28T17:45:56.526" v="2423" actId="20577"/>
          <ac:spMkLst>
            <pc:docMk/>
            <pc:sldMk cId="3605844091" sldId="288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7:48:49.345" v="2475" actId="20577"/>
          <ac:spMkLst>
            <pc:docMk/>
            <pc:sldMk cId="3605844091" sldId="288"/>
            <ac:spMk id="3" creationId="{F7DD3084-232E-4C55-9E68-8D6E70A02353}"/>
          </ac:spMkLst>
        </pc:spChg>
      </pc:sldChg>
      <pc:sldChg chg="modSp add del">
        <pc:chgData name="Jana Majerová" userId="185f7af0-4ebe-4925-9945-241f37b16aa1" providerId="ADAL" clId="{9DF20ECF-B6D2-4CB2-A149-87B68DA6F509}" dt="2021-05-28T18:14:42.653" v="2830" actId="404"/>
        <pc:sldMkLst>
          <pc:docMk/>
          <pc:sldMk cId="3752489469" sldId="289"/>
        </pc:sldMkLst>
        <pc:spChg chg="mod">
          <ac:chgData name="Jana Majerová" userId="185f7af0-4ebe-4925-9945-241f37b16aa1" providerId="ADAL" clId="{9DF20ECF-B6D2-4CB2-A149-87B68DA6F509}" dt="2021-05-28T17:50:54.759" v="2496" actId="20577"/>
          <ac:spMkLst>
            <pc:docMk/>
            <pc:sldMk cId="3752489469" sldId="289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14:42.653" v="2830" actId="404"/>
          <ac:spMkLst>
            <pc:docMk/>
            <pc:sldMk cId="3752489469" sldId="289"/>
            <ac:spMk id="3" creationId="{F7DD3084-232E-4C55-9E68-8D6E70A02353}"/>
          </ac:spMkLst>
        </pc:spChg>
      </pc:sldChg>
      <pc:sldChg chg="addSp modSp add">
        <pc:chgData name="Jana Majerová" userId="185f7af0-4ebe-4925-9945-241f37b16aa1" providerId="ADAL" clId="{9DF20ECF-B6D2-4CB2-A149-87B68DA6F509}" dt="2021-05-28T18:17:23.961" v="2895" actId="1076"/>
        <pc:sldMkLst>
          <pc:docMk/>
          <pc:sldMk cId="549959594" sldId="290"/>
        </pc:sldMkLst>
        <pc:spChg chg="mod">
          <ac:chgData name="Jana Majerová" userId="185f7af0-4ebe-4925-9945-241f37b16aa1" providerId="ADAL" clId="{9DF20ECF-B6D2-4CB2-A149-87B68DA6F509}" dt="2021-05-28T17:59:44.465" v="2619" actId="20577"/>
          <ac:spMkLst>
            <pc:docMk/>
            <pc:sldMk cId="549959594" sldId="290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16:08.372" v="2885" actId="5793"/>
          <ac:spMkLst>
            <pc:docMk/>
            <pc:sldMk cId="549959594" sldId="290"/>
            <ac:spMk id="3" creationId="{F7DD3084-232E-4C55-9E68-8D6E70A02353}"/>
          </ac:spMkLst>
        </pc:spChg>
        <pc:picChg chg="add mod">
          <ac:chgData name="Jana Majerová" userId="185f7af0-4ebe-4925-9945-241f37b16aa1" providerId="ADAL" clId="{9DF20ECF-B6D2-4CB2-A149-87B68DA6F509}" dt="2021-05-28T18:17:23.961" v="2895" actId="1076"/>
          <ac:picMkLst>
            <pc:docMk/>
            <pc:sldMk cId="549959594" sldId="290"/>
            <ac:picMk id="6" creationId="{238600BF-A54E-41F7-B391-9F4AC8D831EB}"/>
          </ac:picMkLst>
        </pc:picChg>
      </pc:sldChg>
      <pc:sldChg chg="modSp add">
        <pc:chgData name="Jana Majerová" userId="185f7af0-4ebe-4925-9945-241f37b16aa1" providerId="ADAL" clId="{9DF20ECF-B6D2-4CB2-A149-87B68DA6F509}" dt="2021-05-28T18:20:11.407" v="3267" actId="20577"/>
        <pc:sldMkLst>
          <pc:docMk/>
          <pc:sldMk cId="3589249678" sldId="291"/>
        </pc:sldMkLst>
        <pc:spChg chg="mod">
          <ac:chgData name="Jana Majerová" userId="185f7af0-4ebe-4925-9945-241f37b16aa1" providerId="ADAL" clId="{9DF20ECF-B6D2-4CB2-A149-87B68DA6F509}" dt="2021-05-28T18:18:44.253" v="2952" actId="20577"/>
          <ac:spMkLst>
            <pc:docMk/>
            <pc:sldMk cId="3589249678" sldId="291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20:11.407" v="3267" actId="20577"/>
          <ac:spMkLst>
            <pc:docMk/>
            <pc:sldMk cId="3589249678" sldId="291"/>
            <ac:spMk id="3" creationId="{F7DD3084-232E-4C55-9E68-8D6E70A02353}"/>
          </ac:spMkLst>
        </pc:spChg>
      </pc:sldChg>
      <pc:sldChg chg="add">
        <pc:chgData name="Jana Majerová" userId="185f7af0-4ebe-4925-9945-241f37b16aa1" providerId="ADAL" clId="{9DF20ECF-B6D2-4CB2-A149-87B68DA6F509}" dt="2021-05-28T18:21:20.351" v="3269"/>
        <pc:sldMkLst>
          <pc:docMk/>
          <pc:sldMk cId="1448770859" sldId="292"/>
        </pc:sldMkLst>
      </pc:sldChg>
      <pc:sldChg chg="delSp modSp add">
        <pc:chgData name="Jana Majerová" userId="185f7af0-4ebe-4925-9945-241f37b16aa1" providerId="ADAL" clId="{9DF20ECF-B6D2-4CB2-A149-87B68DA6F509}" dt="2021-05-28T18:25:27.349" v="3645" actId="14100"/>
        <pc:sldMkLst>
          <pc:docMk/>
          <pc:sldMk cId="2773950570" sldId="293"/>
        </pc:sldMkLst>
        <pc:spChg chg="mod">
          <ac:chgData name="Jana Majerová" userId="185f7af0-4ebe-4925-9945-241f37b16aa1" providerId="ADAL" clId="{9DF20ECF-B6D2-4CB2-A149-87B68DA6F509}" dt="2021-05-28T18:22:50.620" v="3397" actId="404"/>
          <ac:spMkLst>
            <pc:docMk/>
            <pc:sldMk cId="2773950570" sldId="293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25:27.349" v="3645" actId="14100"/>
          <ac:spMkLst>
            <pc:docMk/>
            <pc:sldMk cId="2773950570" sldId="293"/>
            <ac:spMk id="3" creationId="{F7DD3084-232E-4C55-9E68-8D6E70A02353}"/>
          </ac:spMkLst>
        </pc:spChg>
        <pc:picChg chg="del">
          <ac:chgData name="Jana Majerová" userId="185f7af0-4ebe-4925-9945-241f37b16aa1" providerId="ADAL" clId="{9DF20ECF-B6D2-4CB2-A149-87B68DA6F509}" dt="2021-05-28T18:21:54.448" v="3271" actId="478"/>
          <ac:picMkLst>
            <pc:docMk/>
            <pc:sldMk cId="2773950570" sldId="293"/>
            <ac:picMk id="6" creationId="{238600BF-A54E-41F7-B391-9F4AC8D831EB}"/>
          </ac:picMkLst>
        </pc:picChg>
      </pc:sldChg>
      <pc:sldChg chg="addSp modSp add">
        <pc:chgData name="Jana Majerová" userId="185f7af0-4ebe-4925-9945-241f37b16aa1" providerId="ADAL" clId="{9DF20ECF-B6D2-4CB2-A149-87B68DA6F509}" dt="2021-05-28T19:12:44.484" v="6418" actId="1076"/>
        <pc:sldMkLst>
          <pc:docMk/>
          <pc:sldMk cId="112015446" sldId="294"/>
        </pc:sldMkLst>
        <pc:spChg chg="mod">
          <ac:chgData name="Jana Majerová" userId="185f7af0-4ebe-4925-9945-241f37b16aa1" providerId="ADAL" clId="{9DF20ECF-B6D2-4CB2-A149-87B68DA6F509}" dt="2021-05-28T18:25:12.662" v="3642" actId="20577"/>
          <ac:spMkLst>
            <pc:docMk/>
            <pc:sldMk cId="112015446" sldId="294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58:14.336" v="5743" actId="20577"/>
          <ac:spMkLst>
            <pc:docMk/>
            <pc:sldMk cId="112015446" sldId="294"/>
            <ac:spMk id="3" creationId="{F7DD3084-232E-4C55-9E68-8D6E70A02353}"/>
          </ac:spMkLst>
        </pc:spChg>
        <pc:picChg chg="add mod">
          <ac:chgData name="Jana Majerová" userId="185f7af0-4ebe-4925-9945-241f37b16aa1" providerId="ADAL" clId="{9DF20ECF-B6D2-4CB2-A149-87B68DA6F509}" dt="2021-05-28T19:12:44.484" v="6418" actId="1076"/>
          <ac:picMkLst>
            <pc:docMk/>
            <pc:sldMk cId="112015446" sldId="294"/>
            <ac:picMk id="1026" creationId="{51A3B599-452C-4D39-B661-189C81B66161}"/>
          </ac:picMkLst>
        </pc:picChg>
      </pc:sldChg>
      <pc:sldChg chg="addSp delSp modSp add">
        <pc:chgData name="Jana Majerová" userId="185f7af0-4ebe-4925-9945-241f37b16aa1" providerId="ADAL" clId="{9DF20ECF-B6D2-4CB2-A149-87B68DA6F509}" dt="2021-05-28T18:38:30.961" v="4137" actId="14100"/>
        <pc:sldMkLst>
          <pc:docMk/>
          <pc:sldMk cId="942183659" sldId="295"/>
        </pc:sldMkLst>
        <pc:spChg chg="mod">
          <ac:chgData name="Jana Majerová" userId="185f7af0-4ebe-4925-9945-241f37b16aa1" providerId="ADAL" clId="{9DF20ECF-B6D2-4CB2-A149-87B68DA6F509}" dt="2021-05-28T18:31:24.944" v="3854" actId="20577"/>
          <ac:spMkLst>
            <pc:docMk/>
            <pc:sldMk cId="942183659" sldId="295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37:54.439" v="4131" actId="20577"/>
          <ac:spMkLst>
            <pc:docMk/>
            <pc:sldMk cId="942183659" sldId="295"/>
            <ac:spMk id="3" creationId="{F7DD3084-232E-4C55-9E68-8D6E70A02353}"/>
          </ac:spMkLst>
        </pc:spChg>
        <pc:picChg chg="add mod">
          <ac:chgData name="Jana Majerová" userId="185f7af0-4ebe-4925-9945-241f37b16aa1" providerId="ADAL" clId="{9DF20ECF-B6D2-4CB2-A149-87B68DA6F509}" dt="2021-05-28T18:38:30.961" v="4137" actId="14100"/>
          <ac:picMkLst>
            <pc:docMk/>
            <pc:sldMk cId="942183659" sldId="295"/>
            <ac:picMk id="6" creationId="{32F87836-60DD-47CC-ACD3-09B4383F4A78}"/>
          </ac:picMkLst>
        </pc:picChg>
        <pc:picChg chg="del">
          <ac:chgData name="Jana Majerová" userId="185f7af0-4ebe-4925-9945-241f37b16aa1" providerId="ADAL" clId="{9DF20ECF-B6D2-4CB2-A149-87B68DA6F509}" dt="2021-05-28T18:31:18.270" v="3838" actId="478"/>
          <ac:picMkLst>
            <pc:docMk/>
            <pc:sldMk cId="942183659" sldId="295"/>
            <ac:picMk id="1026" creationId="{51A3B599-452C-4D39-B661-189C81B66161}"/>
          </ac:picMkLst>
        </pc:picChg>
      </pc:sldChg>
      <pc:sldChg chg="addSp delSp modSp add">
        <pc:chgData name="Jana Majerová" userId="185f7af0-4ebe-4925-9945-241f37b16aa1" providerId="ADAL" clId="{9DF20ECF-B6D2-4CB2-A149-87B68DA6F509}" dt="2021-05-28T18:42:31.009" v="4303" actId="113"/>
        <pc:sldMkLst>
          <pc:docMk/>
          <pc:sldMk cId="1701283849" sldId="296"/>
        </pc:sldMkLst>
        <pc:spChg chg="mod">
          <ac:chgData name="Jana Majerová" userId="185f7af0-4ebe-4925-9945-241f37b16aa1" providerId="ADAL" clId="{9DF20ECF-B6D2-4CB2-A149-87B68DA6F509}" dt="2021-05-28T18:39:01.662" v="4147" actId="20577"/>
          <ac:spMkLst>
            <pc:docMk/>
            <pc:sldMk cId="1701283849" sldId="296"/>
            <ac:spMk id="2" creationId="{5FDEDD98-6521-498E-A39B-257BA6D6208D}"/>
          </ac:spMkLst>
        </pc:spChg>
        <pc:spChg chg="add del mod">
          <ac:chgData name="Jana Majerová" userId="185f7af0-4ebe-4925-9945-241f37b16aa1" providerId="ADAL" clId="{9DF20ECF-B6D2-4CB2-A149-87B68DA6F509}" dt="2021-05-28T18:42:31.009" v="4303" actId="113"/>
          <ac:spMkLst>
            <pc:docMk/>
            <pc:sldMk cId="1701283849" sldId="296"/>
            <ac:spMk id="3" creationId="{22464B3F-4903-4002-A75F-2D6E82435751}"/>
          </ac:spMkLst>
        </pc:spChg>
        <pc:graphicFrameChg chg="add del mod">
          <ac:chgData name="Jana Majerová" userId="185f7af0-4ebe-4925-9945-241f37b16aa1" providerId="ADAL" clId="{9DF20ECF-B6D2-4CB2-A149-87B68DA6F509}" dt="2021-05-28T18:40:52.217" v="4153" actId="1032"/>
          <ac:graphicFrameMkLst>
            <pc:docMk/>
            <pc:sldMk cId="1701283849" sldId="296"/>
            <ac:graphicFrameMk id="4" creationId="{7E674104-4D89-4C57-B7E6-46CADD63707F}"/>
          </ac:graphicFrameMkLst>
        </pc:graphicFrameChg>
      </pc:sldChg>
      <pc:sldChg chg="addSp delSp modSp add ord">
        <pc:chgData name="Jana Majerová" userId="185f7af0-4ebe-4925-9945-241f37b16aa1" providerId="ADAL" clId="{9DF20ECF-B6D2-4CB2-A149-87B68DA6F509}" dt="2021-05-28T18:49:52.869" v="5054" actId="20577"/>
        <pc:sldMkLst>
          <pc:docMk/>
          <pc:sldMk cId="441480090" sldId="297"/>
        </pc:sldMkLst>
        <pc:spChg chg="mod">
          <ac:chgData name="Jana Majerová" userId="185f7af0-4ebe-4925-9945-241f37b16aa1" providerId="ADAL" clId="{9DF20ECF-B6D2-4CB2-A149-87B68DA6F509}" dt="2021-05-28T18:42:54.761" v="4327" actId="20577"/>
          <ac:spMkLst>
            <pc:docMk/>
            <pc:sldMk cId="441480090" sldId="297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44:48.878" v="4672" actId="20577"/>
          <ac:spMkLst>
            <pc:docMk/>
            <pc:sldMk cId="441480090" sldId="297"/>
            <ac:spMk id="3" creationId="{F7DD3084-232E-4C55-9E68-8D6E70A02353}"/>
          </ac:spMkLst>
        </pc:spChg>
        <pc:graphicFrameChg chg="add del mod modGraphic">
          <ac:chgData name="Jana Majerová" userId="185f7af0-4ebe-4925-9945-241f37b16aa1" providerId="ADAL" clId="{9DF20ECF-B6D2-4CB2-A149-87B68DA6F509}" dt="2021-05-28T18:46:23.225" v="4830" actId="478"/>
          <ac:graphicFrameMkLst>
            <pc:docMk/>
            <pc:sldMk cId="441480090" sldId="297"/>
            <ac:graphicFrameMk id="5" creationId="{DE44C511-4570-4CD8-8E08-154C9DE1D0DB}"/>
          </ac:graphicFrameMkLst>
        </pc:graphicFrameChg>
        <pc:graphicFrameChg chg="add mod modGraphic">
          <ac:chgData name="Jana Majerová" userId="185f7af0-4ebe-4925-9945-241f37b16aa1" providerId="ADAL" clId="{9DF20ECF-B6D2-4CB2-A149-87B68DA6F509}" dt="2021-05-28T18:49:52.869" v="5054" actId="20577"/>
          <ac:graphicFrameMkLst>
            <pc:docMk/>
            <pc:sldMk cId="441480090" sldId="297"/>
            <ac:graphicFrameMk id="7" creationId="{F096254A-785E-48FD-B637-8C45A13A7C5D}"/>
          </ac:graphicFrameMkLst>
        </pc:graphicFrameChg>
        <pc:picChg chg="del">
          <ac:chgData name="Jana Majerová" userId="185f7af0-4ebe-4925-9945-241f37b16aa1" providerId="ADAL" clId="{9DF20ECF-B6D2-4CB2-A149-87B68DA6F509}" dt="2021-05-28T18:42:49.359" v="4308" actId="478"/>
          <ac:picMkLst>
            <pc:docMk/>
            <pc:sldMk cId="441480090" sldId="297"/>
            <ac:picMk id="6" creationId="{32F87836-60DD-47CC-ACD3-09B4383F4A78}"/>
          </ac:picMkLst>
        </pc:picChg>
      </pc:sldChg>
      <pc:sldChg chg="delSp modSp add">
        <pc:chgData name="Jana Majerová" userId="185f7af0-4ebe-4925-9945-241f37b16aa1" providerId="ADAL" clId="{9DF20ECF-B6D2-4CB2-A149-87B68DA6F509}" dt="2021-05-28T18:51:50.736" v="5319" actId="113"/>
        <pc:sldMkLst>
          <pc:docMk/>
          <pc:sldMk cId="814737084" sldId="298"/>
        </pc:sldMkLst>
        <pc:spChg chg="mod">
          <ac:chgData name="Jana Majerová" userId="185f7af0-4ebe-4925-9945-241f37b16aa1" providerId="ADAL" clId="{9DF20ECF-B6D2-4CB2-A149-87B68DA6F509}" dt="2021-05-28T18:50:36.220" v="5083" actId="20577"/>
          <ac:spMkLst>
            <pc:docMk/>
            <pc:sldMk cId="814737084" sldId="298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8:51:50.736" v="5319" actId="113"/>
          <ac:spMkLst>
            <pc:docMk/>
            <pc:sldMk cId="814737084" sldId="298"/>
            <ac:spMk id="3" creationId="{F7DD3084-232E-4C55-9E68-8D6E70A02353}"/>
          </ac:spMkLst>
        </pc:spChg>
        <pc:graphicFrameChg chg="del">
          <ac:chgData name="Jana Majerová" userId="185f7af0-4ebe-4925-9945-241f37b16aa1" providerId="ADAL" clId="{9DF20ECF-B6D2-4CB2-A149-87B68DA6F509}" dt="2021-05-28T18:50:20.480" v="5056" actId="478"/>
          <ac:graphicFrameMkLst>
            <pc:docMk/>
            <pc:sldMk cId="814737084" sldId="298"/>
            <ac:graphicFrameMk id="7" creationId="{F096254A-785E-48FD-B637-8C45A13A7C5D}"/>
          </ac:graphicFrameMkLst>
        </pc:graphicFrameChg>
      </pc:sldChg>
      <pc:sldChg chg="modSp add">
        <pc:chgData name="Jana Majerová" userId="185f7af0-4ebe-4925-9945-241f37b16aa1" providerId="ADAL" clId="{9DF20ECF-B6D2-4CB2-A149-87B68DA6F509}" dt="2021-05-28T19:13:27.148" v="6493" actId="113"/>
        <pc:sldMkLst>
          <pc:docMk/>
          <pc:sldMk cId="2030282442" sldId="299"/>
        </pc:sldMkLst>
        <pc:spChg chg="mod">
          <ac:chgData name="Jana Majerová" userId="185f7af0-4ebe-4925-9945-241f37b16aa1" providerId="ADAL" clId="{9DF20ECF-B6D2-4CB2-A149-87B68DA6F509}" dt="2021-05-28T18:52:23.125" v="5340" actId="20577"/>
          <ac:spMkLst>
            <pc:docMk/>
            <pc:sldMk cId="2030282442" sldId="299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13:27.148" v="6493" actId="113"/>
          <ac:spMkLst>
            <pc:docMk/>
            <pc:sldMk cId="2030282442" sldId="299"/>
            <ac:spMk id="3" creationId="{F7DD3084-232E-4C55-9E68-8D6E70A02353}"/>
          </ac:spMkLst>
        </pc:spChg>
      </pc:sldChg>
      <pc:sldChg chg="modSp add">
        <pc:chgData name="Jana Majerová" userId="185f7af0-4ebe-4925-9945-241f37b16aa1" providerId="ADAL" clId="{9DF20ECF-B6D2-4CB2-A149-87B68DA6F509}" dt="2021-05-28T18:59:53.205" v="5786" actId="404"/>
        <pc:sldMkLst>
          <pc:docMk/>
          <pc:sldMk cId="3454922191" sldId="300"/>
        </pc:sldMkLst>
        <pc:spChg chg="mod">
          <ac:chgData name="Jana Majerová" userId="185f7af0-4ebe-4925-9945-241f37b16aa1" providerId="ADAL" clId="{9DF20ECF-B6D2-4CB2-A149-87B68DA6F509}" dt="2021-05-28T18:59:53.205" v="5786" actId="404"/>
          <ac:spMkLst>
            <pc:docMk/>
            <pc:sldMk cId="3454922191" sldId="300"/>
            <ac:spMk id="4" creationId="{B82EEEE2-F29B-4ECF-888A-75AF27575255}"/>
          </ac:spMkLst>
        </pc:spChg>
      </pc:sldChg>
      <pc:sldChg chg="add">
        <pc:chgData name="Jana Majerová" userId="185f7af0-4ebe-4925-9945-241f37b16aa1" providerId="ADAL" clId="{9DF20ECF-B6D2-4CB2-A149-87B68DA6F509}" dt="2021-05-28T18:59:08.467" v="5746"/>
        <pc:sldMkLst>
          <pc:docMk/>
          <pc:sldMk cId="2869199698" sldId="301"/>
        </pc:sldMkLst>
      </pc:sldChg>
      <pc:sldChg chg="modSp add ord">
        <pc:chgData name="Jana Majerová" userId="185f7af0-4ebe-4925-9945-241f37b16aa1" providerId="ADAL" clId="{9DF20ECF-B6D2-4CB2-A149-87B68DA6F509}" dt="2021-05-28T19:05:00.481" v="6115" actId="1076"/>
        <pc:sldMkLst>
          <pc:docMk/>
          <pc:sldMk cId="438686310" sldId="302"/>
        </pc:sldMkLst>
        <pc:spChg chg="mod">
          <ac:chgData name="Jana Majerová" userId="185f7af0-4ebe-4925-9945-241f37b16aa1" providerId="ADAL" clId="{9DF20ECF-B6D2-4CB2-A149-87B68DA6F509}" dt="2021-05-28T19:02:17.302" v="5808" actId="20577"/>
          <ac:spMkLst>
            <pc:docMk/>
            <pc:sldMk cId="438686310" sldId="302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05:00.481" v="6115" actId="1076"/>
          <ac:spMkLst>
            <pc:docMk/>
            <pc:sldMk cId="438686310" sldId="302"/>
            <ac:spMk id="3" creationId="{F7DD3084-232E-4C55-9E68-8D6E70A02353}"/>
          </ac:spMkLst>
        </pc:spChg>
      </pc:sldChg>
      <pc:sldChg chg="modSp add">
        <pc:chgData name="Jana Majerová" userId="185f7af0-4ebe-4925-9945-241f37b16aa1" providerId="ADAL" clId="{9DF20ECF-B6D2-4CB2-A149-87B68DA6F509}" dt="2021-05-28T19:08:34.074" v="6385" actId="404"/>
        <pc:sldMkLst>
          <pc:docMk/>
          <pc:sldMk cId="360578148" sldId="303"/>
        </pc:sldMkLst>
        <pc:spChg chg="mod">
          <ac:chgData name="Jana Majerová" userId="185f7af0-4ebe-4925-9945-241f37b16aa1" providerId="ADAL" clId="{9DF20ECF-B6D2-4CB2-A149-87B68DA6F509}" dt="2021-05-28T19:07:11.817" v="6159" actId="20577"/>
          <ac:spMkLst>
            <pc:docMk/>
            <pc:sldMk cId="360578148" sldId="303"/>
            <ac:spMk id="2" creationId="{C5799F69-0E06-42AB-B893-681C8F1F468C}"/>
          </ac:spMkLst>
        </pc:spChg>
        <pc:spChg chg="mod">
          <ac:chgData name="Jana Majerová" userId="185f7af0-4ebe-4925-9945-241f37b16aa1" providerId="ADAL" clId="{9DF20ECF-B6D2-4CB2-A149-87B68DA6F509}" dt="2021-05-28T19:08:34.074" v="6385" actId="404"/>
          <ac:spMkLst>
            <pc:docMk/>
            <pc:sldMk cId="360578148" sldId="303"/>
            <ac:spMk id="3" creationId="{F7DD3084-232E-4C55-9E68-8D6E70A02353}"/>
          </ac:spMkLst>
        </pc:spChg>
      </pc:sldChg>
    </pc:docChg>
  </pc:docChgLst>
  <pc:docChgLst>
    <pc:chgData name="Anna Horáková" userId="S::116926@muni.cz::5ed16c11-d057-4944-9744-cb3bbbe39766" providerId="AD" clId="Web-{1938C81E-0934-CA51-5BA8-5FBEBEF22C7D}"/>
    <pc:docChg chg="modSld">
      <pc:chgData name="Anna Horáková" userId="S::116926@muni.cz::5ed16c11-d057-4944-9744-cb3bbbe39766" providerId="AD" clId="Web-{1938C81E-0934-CA51-5BA8-5FBEBEF22C7D}" dt="2021-06-02T07:12:04.243" v="13" actId="20577"/>
      <pc:docMkLst>
        <pc:docMk/>
      </pc:docMkLst>
      <pc:sldChg chg="modSp">
        <pc:chgData name="Anna Horáková" userId="S::116926@muni.cz::5ed16c11-d057-4944-9744-cb3bbbe39766" providerId="AD" clId="Web-{1938C81E-0934-CA51-5BA8-5FBEBEF22C7D}" dt="2021-06-02T07:12:04.243" v="13" actId="20577"/>
        <pc:sldMkLst>
          <pc:docMk/>
          <pc:sldMk cId="438686310" sldId="302"/>
        </pc:sldMkLst>
        <pc:spChg chg="mod">
          <ac:chgData name="Anna Horáková" userId="S::116926@muni.cz::5ed16c11-d057-4944-9744-cb3bbbe39766" providerId="AD" clId="Web-{1938C81E-0934-CA51-5BA8-5FBEBEF22C7D}" dt="2021-06-02T07:12:04.243" v="13" actId="20577"/>
          <ac:spMkLst>
            <pc:docMk/>
            <pc:sldMk cId="438686310" sldId="302"/>
            <ac:spMk id="3" creationId="{F7DD3084-232E-4C55-9E68-8D6E70A02353}"/>
          </ac:spMkLst>
        </pc:spChg>
      </pc:sldChg>
    </pc:docChg>
  </pc:docChgLst>
  <pc:docChgLst>
    <pc:chgData name="Jana Majerová" userId="185f7af0-4ebe-4925-9945-241f37b16aa1" providerId="ADAL" clId="{84535158-8123-4598-96AB-506C6AF57A23}"/>
    <pc:docChg chg="delSld modSld">
      <pc:chgData name="Jana Majerová" userId="185f7af0-4ebe-4925-9945-241f37b16aa1" providerId="ADAL" clId="{84535158-8123-4598-96AB-506C6AF57A23}" dt="2022-06-09T14:28:03.761" v="42" actId="47"/>
      <pc:docMkLst>
        <pc:docMk/>
      </pc:docMkLst>
      <pc:sldChg chg="del">
        <pc:chgData name="Jana Majerová" userId="185f7af0-4ebe-4925-9945-241f37b16aa1" providerId="ADAL" clId="{84535158-8123-4598-96AB-506C6AF57A23}" dt="2022-06-09T14:28:03.761" v="42" actId="47"/>
        <pc:sldMkLst>
          <pc:docMk/>
          <pc:sldMk cId="430560683" sldId="273"/>
        </pc:sldMkLst>
      </pc:sldChg>
      <pc:sldChg chg="del">
        <pc:chgData name="Jana Majerová" userId="185f7af0-4ebe-4925-9945-241f37b16aa1" providerId="ADAL" clId="{84535158-8123-4598-96AB-506C6AF57A23}" dt="2022-06-09T14:28:03.761" v="42" actId="47"/>
        <pc:sldMkLst>
          <pc:docMk/>
          <pc:sldMk cId="2418334639" sldId="275"/>
        </pc:sldMkLst>
      </pc:sldChg>
      <pc:sldChg chg="modSp mod">
        <pc:chgData name="Jana Majerová" userId="185f7af0-4ebe-4925-9945-241f37b16aa1" providerId="ADAL" clId="{84535158-8123-4598-96AB-506C6AF57A23}" dt="2022-06-09T10:26:57.552" v="8" actId="13926"/>
        <pc:sldMkLst>
          <pc:docMk/>
          <pc:sldMk cId="743914508" sldId="280"/>
        </pc:sldMkLst>
        <pc:spChg chg="mod">
          <ac:chgData name="Jana Majerová" userId="185f7af0-4ebe-4925-9945-241f37b16aa1" providerId="ADAL" clId="{84535158-8123-4598-96AB-506C6AF57A23}" dt="2022-06-09T10:26:57.552" v="8" actId="13926"/>
          <ac:spMkLst>
            <pc:docMk/>
            <pc:sldMk cId="743914508" sldId="280"/>
            <ac:spMk id="19" creationId="{B777BF5A-4127-1747-9BF1-03C64B42E444}"/>
          </ac:spMkLst>
        </pc:spChg>
      </pc:sldChg>
      <pc:sldChg chg="modSp mod">
        <pc:chgData name="Jana Majerová" userId="185f7af0-4ebe-4925-9945-241f37b16aa1" providerId="ADAL" clId="{84535158-8123-4598-96AB-506C6AF57A23}" dt="2022-06-09T10:27:24.350" v="9" actId="13926"/>
        <pc:sldMkLst>
          <pc:docMk/>
          <pc:sldMk cId="942183659" sldId="295"/>
        </pc:sldMkLst>
        <pc:spChg chg="mod">
          <ac:chgData name="Jana Majerová" userId="185f7af0-4ebe-4925-9945-241f37b16aa1" providerId="ADAL" clId="{84535158-8123-4598-96AB-506C6AF57A23}" dt="2022-06-09T10:27:24.350" v="9" actId="13926"/>
          <ac:spMkLst>
            <pc:docMk/>
            <pc:sldMk cId="942183659" sldId="295"/>
            <ac:spMk id="3" creationId="{F7DD3084-232E-4C55-9E68-8D6E70A02353}"/>
          </ac:spMkLst>
        </pc:spChg>
      </pc:sldChg>
      <pc:sldChg chg="modSp mod">
        <pc:chgData name="Jana Majerová" userId="185f7af0-4ebe-4925-9945-241f37b16aa1" providerId="ADAL" clId="{84535158-8123-4598-96AB-506C6AF57A23}" dt="2022-06-09T10:27:55.524" v="15" actId="2711"/>
        <pc:sldMkLst>
          <pc:docMk/>
          <pc:sldMk cId="3454922191" sldId="300"/>
        </pc:sldMkLst>
        <pc:spChg chg="mod">
          <ac:chgData name="Jana Majerová" userId="185f7af0-4ebe-4925-9945-241f37b16aa1" providerId="ADAL" clId="{84535158-8123-4598-96AB-506C6AF57A23}" dt="2022-06-09T10:27:55.524" v="15" actId="2711"/>
          <ac:spMkLst>
            <pc:docMk/>
            <pc:sldMk cId="3454922191" sldId="300"/>
            <ac:spMk id="13" creationId="{4F826E38-8AAD-4779-A12B-F644B7EE9D04}"/>
          </ac:spMkLst>
        </pc:spChg>
      </pc:sldChg>
      <pc:sldChg chg="modSp mod">
        <pc:chgData name="Jana Majerová" userId="185f7af0-4ebe-4925-9945-241f37b16aa1" providerId="ADAL" clId="{84535158-8123-4598-96AB-506C6AF57A23}" dt="2022-06-09T10:44:16.985" v="41" actId="20577"/>
        <pc:sldMkLst>
          <pc:docMk/>
          <pc:sldMk cId="3768059785" sldId="304"/>
        </pc:sldMkLst>
        <pc:spChg chg="mod">
          <ac:chgData name="Jana Majerová" userId="185f7af0-4ebe-4925-9945-241f37b16aa1" providerId="ADAL" clId="{84535158-8123-4598-96AB-506C6AF57A23}" dt="2022-06-09T10:44:16.985" v="41" actId="20577"/>
          <ac:spMkLst>
            <pc:docMk/>
            <pc:sldMk cId="3768059785" sldId="304"/>
            <ac:spMk id="2" creationId="{C5799F69-0E06-42AB-B893-681C8F1F468C}"/>
          </ac:spMkLst>
        </pc:spChg>
        <pc:spChg chg="mod">
          <ac:chgData name="Jana Majerová" userId="185f7af0-4ebe-4925-9945-241f37b16aa1" providerId="ADAL" clId="{84535158-8123-4598-96AB-506C6AF57A23}" dt="2022-06-09T10:29:32.357" v="39" actId="20577"/>
          <ac:spMkLst>
            <pc:docMk/>
            <pc:sldMk cId="3768059785" sldId="304"/>
            <ac:spMk id="3" creationId="{F7DD3084-232E-4C55-9E68-8D6E70A02353}"/>
          </ac:spMkLst>
        </pc:spChg>
      </pc:sldChg>
    </pc:docChg>
  </pc:docChgLst>
  <pc:docChgLst>
    <pc:chgData name="Jana Majerová" userId="185f7af0-4ebe-4925-9945-241f37b16aa1" providerId="ADAL" clId="{804CE911-1648-4E0F-94BF-BA2845184771}"/>
    <pc:docChg chg="undo custSel addSld delSld modSld sldOrd">
      <pc:chgData name="Jana Majerová" userId="185f7af0-4ebe-4925-9945-241f37b16aa1" providerId="ADAL" clId="{804CE911-1648-4E0F-94BF-BA2845184771}" dt="2021-06-01T15:25:47.761" v="379" actId="113"/>
      <pc:docMkLst>
        <pc:docMk/>
      </pc:docMkLst>
      <pc:sldChg chg="ord">
        <pc:chgData name="Jana Majerová" userId="185f7af0-4ebe-4925-9945-241f37b16aa1" providerId="ADAL" clId="{804CE911-1648-4E0F-94BF-BA2845184771}" dt="2021-06-01T15:12:23.512" v="88"/>
        <pc:sldMkLst>
          <pc:docMk/>
          <pc:sldMk cId="3228898752" sldId="287"/>
        </pc:sldMkLst>
      </pc:sldChg>
      <pc:sldChg chg="modSp">
        <pc:chgData name="Jana Majerová" userId="185f7af0-4ebe-4925-9945-241f37b16aa1" providerId="ADAL" clId="{804CE911-1648-4E0F-94BF-BA2845184771}" dt="2021-06-01T15:18:22.420" v="90" actId="20577"/>
        <pc:sldMkLst>
          <pc:docMk/>
          <pc:sldMk cId="112015446" sldId="294"/>
        </pc:sldMkLst>
        <pc:spChg chg="mod">
          <ac:chgData name="Jana Majerová" userId="185f7af0-4ebe-4925-9945-241f37b16aa1" providerId="ADAL" clId="{804CE911-1648-4E0F-94BF-BA2845184771}" dt="2021-06-01T15:18:22.420" v="90" actId="20577"/>
          <ac:spMkLst>
            <pc:docMk/>
            <pc:sldMk cId="112015446" sldId="294"/>
            <ac:spMk id="3" creationId="{F7DD3084-232E-4C55-9E68-8D6E70A02353}"/>
          </ac:spMkLst>
        </pc:spChg>
      </pc:sldChg>
      <pc:sldChg chg="modSp">
        <pc:chgData name="Jana Majerová" userId="185f7af0-4ebe-4925-9945-241f37b16aa1" providerId="ADAL" clId="{804CE911-1648-4E0F-94BF-BA2845184771}" dt="2021-06-01T08:54:59.111" v="85" actId="14100"/>
        <pc:sldMkLst>
          <pc:docMk/>
          <pc:sldMk cId="814737084" sldId="298"/>
        </pc:sldMkLst>
        <pc:spChg chg="mod">
          <ac:chgData name="Jana Majerová" userId="185f7af0-4ebe-4925-9945-241f37b16aa1" providerId="ADAL" clId="{804CE911-1648-4E0F-94BF-BA2845184771}" dt="2021-06-01T08:54:59.111" v="85" actId="14100"/>
          <ac:spMkLst>
            <pc:docMk/>
            <pc:sldMk cId="814737084" sldId="298"/>
            <ac:spMk id="3" creationId="{F7DD3084-232E-4C55-9E68-8D6E70A02353}"/>
          </ac:spMkLst>
        </pc:spChg>
      </pc:sldChg>
      <pc:sldChg chg="add del">
        <pc:chgData name="Jana Majerová" userId="185f7af0-4ebe-4925-9945-241f37b16aa1" providerId="ADAL" clId="{804CE911-1648-4E0F-94BF-BA2845184771}" dt="2021-06-01T14:17:56.966" v="87" actId="2696"/>
        <pc:sldMkLst>
          <pc:docMk/>
          <pc:sldMk cId="475917744" sldId="304"/>
        </pc:sldMkLst>
      </pc:sldChg>
      <pc:sldChg chg="addSp modSp add del">
        <pc:chgData name="Jana Majerová" userId="185f7af0-4ebe-4925-9945-241f37b16aa1" providerId="ADAL" clId="{804CE911-1648-4E0F-94BF-BA2845184771}" dt="2021-06-01T08:53:40.579" v="84" actId="2696"/>
        <pc:sldMkLst>
          <pc:docMk/>
          <pc:sldMk cId="2881931869" sldId="304"/>
        </pc:sldMkLst>
        <pc:spChg chg="mod">
          <ac:chgData name="Jana Majerová" userId="185f7af0-4ebe-4925-9945-241f37b16aa1" providerId="ADAL" clId="{804CE911-1648-4E0F-94BF-BA2845184771}" dt="2021-05-31T11:58:03.483" v="83" actId="6549"/>
          <ac:spMkLst>
            <pc:docMk/>
            <pc:sldMk cId="2881931869" sldId="304"/>
            <ac:spMk id="6" creationId="{3FEAF6C4-0DB5-0D44-805E-EEAF3A02F2EF}"/>
          </ac:spMkLst>
        </pc:spChg>
        <pc:picChg chg="add mod ord">
          <ac:chgData name="Jana Majerová" userId="185f7af0-4ebe-4925-9945-241f37b16aa1" providerId="ADAL" clId="{804CE911-1648-4E0F-94BF-BA2845184771}" dt="2021-05-31T11:57:38.089" v="69" actId="1076"/>
          <ac:picMkLst>
            <pc:docMk/>
            <pc:sldMk cId="2881931869" sldId="304"/>
            <ac:picMk id="4" creationId="{4598DD34-32F5-4431-BE7D-417C4AD340DC}"/>
          </ac:picMkLst>
        </pc:picChg>
      </pc:sldChg>
      <pc:sldChg chg="modSp add">
        <pc:chgData name="Jana Majerová" userId="185f7af0-4ebe-4925-9945-241f37b16aa1" providerId="ADAL" clId="{804CE911-1648-4E0F-94BF-BA2845184771}" dt="2021-06-01T15:25:47.761" v="379" actId="113"/>
        <pc:sldMkLst>
          <pc:docMk/>
          <pc:sldMk cId="3768059785" sldId="304"/>
        </pc:sldMkLst>
        <pc:spChg chg="mod">
          <ac:chgData name="Jana Majerová" userId="185f7af0-4ebe-4925-9945-241f37b16aa1" providerId="ADAL" clId="{804CE911-1648-4E0F-94BF-BA2845184771}" dt="2021-06-01T15:23:56.585" v="117" actId="20577"/>
          <ac:spMkLst>
            <pc:docMk/>
            <pc:sldMk cId="3768059785" sldId="304"/>
            <ac:spMk id="2" creationId="{C5799F69-0E06-42AB-B893-681C8F1F468C}"/>
          </ac:spMkLst>
        </pc:spChg>
        <pc:spChg chg="mod">
          <ac:chgData name="Jana Majerová" userId="185f7af0-4ebe-4925-9945-241f37b16aa1" providerId="ADAL" clId="{804CE911-1648-4E0F-94BF-BA2845184771}" dt="2021-06-01T15:25:47.761" v="379" actId="113"/>
          <ac:spMkLst>
            <pc:docMk/>
            <pc:sldMk cId="3768059785" sldId="304"/>
            <ac:spMk id="3" creationId="{F7DD3084-232E-4C55-9E68-8D6E70A0235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1B9E7-CC6E-4195-9CFA-B88FEE9146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8EDE68-9688-42ED-A6A6-E8E33AA3EB22}">
      <dgm:prSet/>
      <dgm:spPr/>
      <dgm:t>
        <a:bodyPr/>
        <a:lstStyle/>
        <a:p>
          <a:r>
            <a:rPr lang="cs-CZ" b="0" dirty="0"/>
            <a:t>1. ročník: </a:t>
          </a:r>
        </a:p>
        <a:p>
          <a:r>
            <a:rPr lang="cs-CZ" b="0" dirty="0"/>
            <a:t>Anatomie – seminář</a:t>
          </a:r>
        </a:p>
        <a:p>
          <a:r>
            <a:rPr lang="cs-CZ" b="0" dirty="0"/>
            <a:t>Anatomie – cvičení </a:t>
          </a:r>
        </a:p>
        <a:p>
          <a:r>
            <a:rPr lang="cs-CZ" dirty="0"/>
            <a:t>První pomoc – cvičení</a:t>
          </a:r>
        </a:p>
        <a:p>
          <a:r>
            <a:rPr lang="cs-CZ" dirty="0"/>
            <a:t>První pomoc - přednáška</a:t>
          </a:r>
        </a:p>
      </dgm:t>
    </dgm:pt>
    <dgm:pt modelId="{EDBD3F84-23EC-49DB-B2CC-A9965F4E5B5D}" type="parTrans" cxnId="{422333F9-98E9-453D-A3E1-B344A1202A3A}">
      <dgm:prSet/>
      <dgm:spPr/>
      <dgm:t>
        <a:bodyPr/>
        <a:lstStyle/>
        <a:p>
          <a:endParaRPr lang="cs-CZ"/>
        </a:p>
      </dgm:t>
    </dgm:pt>
    <dgm:pt modelId="{BD776E6F-EBD0-4E8A-92DE-835D0DE893E7}" type="sibTrans" cxnId="{422333F9-98E9-453D-A3E1-B344A1202A3A}">
      <dgm:prSet/>
      <dgm:spPr/>
      <dgm:t>
        <a:bodyPr/>
        <a:lstStyle/>
        <a:p>
          <a:r>
            <a:rPr lang="cs-CZ" dirty="0"/>
            <a:t>Zápis</a:t>
          </a:r>
        </a:p>
      </dgm:t>
    </dgm:pt>
    <dgm:pt modelId="{ADFE2F18-CFDC-42F4-9336-9FC97A2BC291}">
      <dgm:prSet/>
      <dgm:spPr/>
      <dgm:t>
        <a:bodyPr/>
        <a:lstStyle/>
        <a:p>
          <a:r>
            <a:rPr lang="cs-CZ" b="0" dirty="0"/>
            <a:t>2. ročník: </a:t>
          </a:r>
        </a:p>
        <a:p>
          <a:r>
            <a:rPr lang="cs-CZ" b="0" dirty="0"/>
            <a:t>Základní ošetřovatelství</a:t>
          </a:r>
        </a:p>
      </dgm:t>
    </dgm:pt>
    <dgm:pt modelId="{4D0DF688-5CA4-467C-90C1-745DD83C9DB1}" type="parTrans" cxnId="{A8B6E178-9BE4-4A85-BCF1-271770CC637B}">
      <dgm:prSet/>
      <dgm:spPr/>
      <dgm:t>
        <a:bodyPr/>
        <a:lstStyle/>
        <a:p>
          <a:endParaRPr lang="cs-CZ"/>
        </a:p>
      </dgm:t>
    </dgm:pt>
    <dgm:pt modelId="{F7DD1324-99B8-4022-91E4-9C69F3A1DAC9}" type="sibTrans" cxnId="{A8B6E178-9BE4-4A85-BCF1-271770CC637B}">
      <dgm:prSet/>
      <dgm:spPr/>
      <dgm:t>
        <a:bodyPr/>
        <a:lstStyle/>
        <a:p>
          <a:endParaRPr lang="cs-CZ"/>
        </a:p>
      </dgm:t>
    </dgm:pt>
    <dgm:pt modelId="{C5A472E0-14F7-49A6-87A8-D9286AE6C36D}" type="pres">
      <dgm:prSet presAssocID="{74A1B9E7-CC6E-4195-9CFA-B88FEE914648}" presName="Name0" presStyleCnt="0">
        <dgm:presLayoutVars>
          <dgm:dir/>
          <dgm:resizeHandles val="exact"/>
        </dgm:presLayoutVars>
      </dgm:prSet>
      <dgm:spPr/>
    </dgm:pt>
    <dgm:pt modelId="{771F92B6-6F41-4CC4-8783-C5CF856A6350}" type="pres">
      <dgm:prSet presAssocID="{F48EDE68-9688-42ED-A6A6-E8E33AA3EB22}" presName="node" presStyleLbl="node1" presStyleIdx="0" presStyleCnt="2">
        <dgm:presLayoutVars>
          <dgm:bulletEnabled val="1"/>
        </dgm:presLayoutVars>
      </dgm:prSet>
      <dgm:spPr/>
    </dgm:pt>
    <dgm:pt modelId="{2003A9CC-FEC0-451C-BE23-B3C1CE51FC45}" type="pres">
      <dgm:prSet presAssocID="{BD776E6F-EBD0-4E8A-92DE-835D0DE893E7}" presName="sibTrans" presStyleLbl="sibTrans2D1" presStyleIdx="0" presStyleCnt="1" custScaleX="161057" custScaleY="75389"/>
      <dgm:spPr/>
    </dgm:pt>
    <dgm:pt modelId="{02143483-4643-4530-A090-D33414569319}" type="pres">
      <dgm:prSet presAssocID="{BD776E6F-EBD0-4E8A-92DE-835D0DE893E7}" presName="connectorText" presStyleLbl="sibTrans2D1" presStyleIdx="0" presStyleCnt="1"/>
      <dgm:spPr/>
    </dgm:pt>
    <dgm:pt modelId="{B70BDABB-2DCF-4A30-BB8D-B952162103A5}" type="pres">
      <dgm:prSet presAssocID="{ADFE2F18-CFDC-42F4-9336-9FC97A2BC291}" presName="node" presStyleLbl="node1" presStyleIdx="1" presStyleCnt="2" custLinFactNeighborX="24826" custLinFactNeighborY="1388">
        <dgm:presLayoutVars>
          <dgm:bulletEnabled val="1"/>
        </dgm:presLayoutVars>
      </dgm:prSet>
      <dgm:spPr/>
    </dgm:pt>
  </dgm:ptLst>
  <dgm:cxnLst>
    <dgm:cxn modelId="{8B9C930D-D966-466A-BE6B-78D884CA5DF6}" type="presOf" srcId="{74A1B9E7-CC6E-4195-9CFA-B88FEE914648}" destId="{C5A472E0-14F7-49A6-87A8-D9286AE6C36D}" srcOrd="0" destOrd="0" presId="urn:microsoft.com/office/officeart/2005/8/layout/process1"/>
    <dgm:cxn modelId="{D31E5B44-E934-4085-9A25-E51E09491E75}" type="presOf" srcId="{F48EDE68-9688-42ED-A6A6-E8E33AA3EB22}" destId="{771F92B6-6F41-4CC4-8783-C5CF856A6350}" srcOrd="0" destOrd="0" presId="urn:microsoft.com/office/officeart/2005/8/layout/process1"/>
    <dgm:cxn modelId="{A8B6E178-9BE4-4A85-BCF1-271770CC637B}" srcId="{74A1B9E7-CC6E-4195-9CFA-B88FEE914648}" destId="{ADFE2F18-CFDC-42F4-9336-9FC97A2BC291}" srcOrd="1" destOrd="0" parTransId="{4D0DF688-5CA4-467C-90C1-745DD83C9DB1}" sibTransId="{F7DD1324-99B8-4022-91E4-9C69F3A1DAC9}"/>
    <dgm:cxn modelId="{8844C9AE-D519-4BDC-8E9C-71D00E18D230}" type="presOf" srcId="{BD776E6F-EBD0-4E8A-92DE-835D0DE893E7}" destId="{02143483-4643-4530-A090-D33414569319}" srcOrd="1" destOrd="0" presId="urn:microsoft.com/office/officeart/2005/8/layout/process1"/>
    <dgm:cxn modelId="{69E8CAF0-D862-425E-8A79-FA9C6AB2CC8B}" type="presOf" srcId="{BD776E6F-EBD0-4E8A-92DE-835D0DE893E7}" destId="{2003A9CC-FEC0-451C-BE23-B3C1CE51FC45}" srcOrd="0" destOrd="0" presId="urn:microsoft.com/office/officeart/2005/8/layout/process1"/>
    <dgm:cxn modelId="{422333F9-98E9-453D-A3E1-B344A1202A3A}" srcId="{74A1B9E7-CC6E-4195-9CFA-B88FEE914648}" destId="{F48EDE68-9688-42ED-A6A6-E8E33AA3EB22}" srcOrd="0" destOrd="0" parTransId="{EDBD3F84-23EC-49DB-B2CC-A9965F4E5B5D}" sibTransId="{BD776E6F-EBD0-4E8A-92DE-835D0DE893E7}"/>
    <dgm:cxn modelId="{3F7E35FB-C883-4FA0-9F72-48605D1E83E3}" type="presOf" srcId="{ADFE2F18-CFDC-42F4-9336-9FC97A2BC291}" destId="{B70BDABB-2DCF-4A30-BB8D-B952162103A5}" srcOrd="0" destOrd="0" presId="urn:microsoft.com/office/officeart/2005/8/layout/process1"/>
    <dgm:cxn modelId="{C2E6B925-69CB-495E-A038-CDF5FBE32425}" type="presParOf" srcId="{C5A472E0-14F7-49A6-87A8-D9286AE6C36D}" destId="{771F92B6-6F41-4CC4-8783-C5CF856A6350}" srcOrd="0" destOrd="0" presId="urn:microsoft.com/office/officeart/2005/8/layout/process1"/>
    <dgm:cxn modelId="{3BA7B99B-24D7-4EE3-8A4D-AF282966795C}" type="presParOf" srcId="{C5A472E0-14F7-49A6-87A8-D9286AE6C36D}" destId="{2003A9CC-FEC0-451C-BE23-B3C1CE51FC45}" srcOrd="1" destOrd="0" presId="urn:microsoft.com/office/officeart/2005/8/layout/process1"/>
    <dgm:cxn modelId="{C390E84C-46B6-48EA-B4BB-23A9E9F988EE}" type="presParOf" srcId="{2003A9CC-FEC0-451C-BE23-B3C1CE51FC45}" destId="{02143483-4643-4530-A090-D33414569319}" srcOrd="0" destOrd="0" presId="urn:microsoft.com/office/officeart/2005/8/layout/process1"/>
    <dgm:cxn modelId="{FDD141C8-DA6F-4A43-83E5-A02678BDEDF9}" type="presParOf" srcId="{C5A472E0-14F7-49A6-87A8-D9286AE6C36D}" destId="{B70BDABB-2DCF-4A30-BB8D-B952162103A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F92B6-6F41-4CC4-8783-C5CF856A6350}">
      <dsp:nvSpPr>
        <dsp:cNvPr id="0" name=""/>
        <dsp:cNvSpPr/>
      </dsp:nvSpPr>
      <dsp:spPr>
        <a:xfrm>
          <a:off x="1223" y="35956"/>
          <a:ext cx="2609270" cy="1638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1. ročník: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Anatomie – seminář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Anatomie – cvičení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První pomoc – cvičení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První pomoc - přednáška</a:t>
          </a:r>
        </a:p>
      </dsp:txBody>
      <dsp:txXfrm>
        <a:off x="49226" y="83959"/>
        <a:ext cx="2513264" cy="1542941"/>
      </dsp:txXfrm>
    </dsp:sp>
    <dsp:sp modelId="{2003A9CC-FEC0-451C-BE23-B3C1CE51FC45}">
      <dsp:nvSpPr>
        <dsp:cNvPr id="0" name=""/>
        <dsp:cNvSpPr/>
      </dsp:nvSpPr>
      <dsp:spPr>
        <a:xfrm rot="21401">
          <a:off x="2702647" y="622981"/>
          <a:ext cx="891973" cy="487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Zápis</a:t>
          </a:r>
        </a:p>
      </dsp:txBody>
      <dsp:txXfrm>
        <a:off x="2702648" y="720093"/>
        <a:ext cx="745621" cy="292705"/>
      </dsp:txXfrm>
    </dsp:sp>
    <dsp:sp modelId="{B70BDABB-2DCF-4A30-BB8D-B952162103A5}">
      <dsp:nvSpPr>
        <dsp:cNvPr id="0" name=""/>
        <dsp:cNvSpPr/>
      </dsp:nvSpPr>
      <dsp:spPr>
        <a:xfrm>
          <a:off x="3655425" y="58704"/>
          <a:ext cx="2609270" cy="1638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2. ročník: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Základní ošetřovatelství</a:t>
          </a:r>
        </a:p>
      </dsp:txBody>
      <dsp:txXfrm>
        <a:off x="3703428" y="106707"/>
        <a:ext cx="2513264" cy="1542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1" name="Zástupný obsah 9">
            <a:extLst>
              <a:ext uri="{FF2B5EF4-FFF2-40B4-BE49-F238E27FC236}">
                <a16:creationId xmlns:a16="http://schemas.microsoft.com/office/drawing/2014/main" id="{77C753B5-49B8-A142-A08C-99AD16176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26" t="-122" r="4826"/>
          <a:stretch/>
        </p:blipFill>
        <p:spPr>
          <a:xfrm rot="-240000">
            <a:off x="-2502755" y="-480571"/>
            <a:ext cx="15117605" cy="725267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92B6577-120A-A648-8647-0563FA0C8A1C}"/>
              </a:ext>
            </a:extLst>
          </p:cNvPr>
          <p:cNvSpPr/>
          <p:nvPr userDrawn="1"/>
        </p:nvSpPr>
        <p:spPr bwMode="auto">
          <a:xfrm>
            <a:off x="0" y="5842001"/>
            <a:ext cx="12192000" cy="1015998"/>
          </a:xfrm>
          <a:prstGeom prst="rect">
            <a:avLst/>
          </a:prstGeom>
          <a:solidFill>
            <a:srgbClr val="F0192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998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CFFF3-FDDF-44CD-975D-C1ABEB48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70F06-CA6C-4473-90D4-8C92D9EB7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CD697E2-E33D-47E8-BA4F-874B0C2A7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D4FC02-1859-4DD4-B93D-6694B363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F5A5-12FD-4231-9D1A-CE572312842B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853ABA-42A0-4A79-ADE6-99A1DBB9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FEEAF2-55B4-4DC6-966E-1CB43AFD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09FF-44A5-47E3-9E38-1D6D49753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22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603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95" r:id="rId3"/>
    <p:sldLayoutId id="2147483684" r:id="rId4"/>
    <p:sldLayoutId id="2147483685" r:id="rId5"/>
    <p:sldLayoutId id="2147483688" r:id="rId6"/>
    <p:sldLayoutId id="2147483674" r:id="rId7"/>
    <p:sldLayoutId id="2147483673" r:id="rId8"/>
    <p:sldLayoutId id="2147483676" r:id="rId9"/>
    <p:sldLayoutId id="2147483675" r:id="rId10"/>
    <p:sldLayoutId id="2147483677" r:id="rId11"/>
    <p:sldLayoutId id="2147483686" r:id="rId12"/>
    <p:sldLayoutId id="2147483694" r:id="rId13"/>
    <p:sldLayoutId id="2147483696" r:id="rId14"/>
    <p:sldLayoutId id="2147483692" r:id="rId15"/>
    <p:sldLayoutId id="2147483693" r:id="rId16"/>
    <p:sldLayoutId id="2147483697" r:id="rId17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med.muni.cz/studenti/povinna-vyuka-celouniverzitniho-sport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it.muni.cz/sluzby/fotografovani-oso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skam.skm.muni.cz/" TargetMode="External"/><Relationship Id="rId2" Type="http://schemas.openxmlformats.org/officeDocument/2006/relationships/hyperlink" Target="https://www.skm.muni.cz/ubytovani/koleje-mun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med.muni.cz/studenti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med.muni.cz/uchazeci/pruvodce-pro-prvak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med.muni.cz/vnejsi-vztahy/podcast-stetoskop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muni.cz/studenti/studijni-predpisy" TargetMode="External"/><Relationship Id="rId2" Type="http://schemas.openxmlformats.org/officeDocument/2006/relationships/hyperlink" Target="https://is.muni.cz/auth/help/szr?studium=21781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med.muni.cz/studenti/studijni-katalog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is.muni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BEA4D09-3A99-1196-3D9C-3BB3D53E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420888"/>
            <a:ext cx="6480720" cy="2251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CC"/>
                </a:solidFill>
              </a:rPr>
              <a:t>Vítáme Vás na zápisech</a:t>
            </a:r>
            <a:br>
              <a:rPr lang="cs-CZ" dirty="0">
                <a:solidFill>
                  <a:srgbClr val="0000CC"/>
                </a:solidFill>
              </a:rPr>
            </a:br>
            <a:r>
              <a:rPr lang="cs-CZ" dirty="0">
                <a:solidFill>
                  <a:srgbClr val="0000CC"/>
                </a:solidFill>
              </a:rPr>
              <a:t>na Lékařskou fakultu</a:t>
            </a:r>
            <a:br>
              <a:rPr lang="cs-CZ" dirty="0">
                <a:solidFill>
                  <a:srgbClr val="0000CC"/>
                </a:solidFill>
              </a:rPr>
            </a:br>
            <a:r>
              <a:rPr lang="cs-CZ" dirty="0">
                <a:solidFill>
                  <a:srgbClr val="0000CC"/>
                </a:solidFill>
              </a:rPr>
              <a:t>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329602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46" y="496338"/>
            <a:ext cx="10753200" cy="451576"/>
          </a:xfrm>
        </p:spPr>
        <p:txBody>
          <a:bodyPr/>
          <a:lstStyle/>
          <a:p>
            <a:r>
              <a:rPr lang="cs-CZ" dirty="0"/>
              <a:t>Prerekvizity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86708A3-0417-440D-B54C-06237B1C0E64}"/>
              </a:ext>
            </a:extLst>
          </p:cNvPr>
          <p:cNvSpPr txBox="1">
            <a:spLocks/>
          </p:cNvSpPr>
          <p:nvPr/>
        </p:nvSpPr>
        <p:spPr>
          <a:xfrm>
            <a:off x="719400" y="2420888"/>
            <a:ext cx="10753200" cy="2808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endParaRPr lang="cs-CZ" kern="0" dirty="0"/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86C5FD7E-902A-4411-8B84-8B6E27496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628228"/>
              </p:ext>
            </p:extLst>
          </p:nvPr>
        </p:nvGraphicFramePr>
        <p:xfrm>
          <a:off x="1127448" y="1717858"/>
          <a:ext cx="6264696" cy="171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6B16DEB-37F6-4D9D-9C15-88764459BE67}"/>
              </a:ext>
            </a:extLst>
          </p:cNvPr>
          <p:cNvSpPr txBox="1">
            <a:spLocks/>
          </p:cNvSpPr>
          <p:nvPr/>
        </p:nvSpPr>
        <p:spPr>
          <a:xfrm>
            <a:off x="698556" y="1026429"/>
            <a:ext cx="10753200" cy="72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  <a:defRPr/>
            </a:pPr>
            <a:r>
              <a:rPr lang="cs-CZ" altLang="cs-CZ" sz="2200" kern="0" dirty="0"/>
              <a:t>= Předpoklad ke studiu navazujícího předmětu</a:t>
            </a:r>
            <a:endParaRPr lang="cs-CZ" sz="2200" kern="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CF8687F8-14C1-4ECF-AD1A-34EA2BF57121}"/>
              </a:ext>
            </a:extLst>
          </p:cNvPr>
          <p:cNvSpPr txBox="1">
            <a:spLocks/>
          </p:cNvSpPr>
          <p:nvPr/>
        </p:nvSpPr>
        <p:spPr>
          <a:xfrm>
            <a:off x="698556" y="3935598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Opakované předměty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0B513CF-614C-407A-A620-0F3125514254}"/>
              </a:ext>
            </a:extLst>
          </p:cNvPr>
          <p:cNvSpPr txBox="1">
            <a:spLocks/>
          </p:cNvSpPr>
          <p:nvPr/>
        </p:nvSpPr>
        <p:spPr>
          <a:xfrm>
            <a:off x="698556" y="4402996"/>
            <a:ext cx="10753200" cy="728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  <a:defRPr/>
            </a:pPr>
            <a:r>
              <a:rPr lang="cs-CZ" altLang="cs-CZ" sz="2200" kern="0" dirty="0"/>
              <a:t>=</a:t>
            </a:r>
            <a:r>
              <a:rPr lang="cs-CZ" altLang="cs-CZ" kern="0" dirty="0"/>
              <a:t> </a:t>
            </a:r>
            <a:r>
              <a:rPr lang="cs-CZ" altLang="cs-CZ" sz="2200" kern="0" dirty="0"/>
              <a:t>nesplní-li </a:t>
            </a:r>
            <a:r>
              <a:rPr lang="cs-CZ" sz="2200" dirty="0"/>
              <a:t>předmět úspěšně v semestru, kdy jej má zapsaný poprvé, ani v semestru následujícím, je mu automaticky zapsán následující rok jako „opakovaný předmět“</a:t>
            </a:r>
            <a:endParaRPr lang="cs-CZ" sz="2200" kern="0" dirty="0"/>
          </a:p>
        </p:txBody>
      </p:sp>
    </p:spTree>
    <p:extLst>
      <p:ext uri="{BB962C8B-B14F-4D97-AF65-F5344CB8AC3E}">
        <p14:creationId xmlns:p14="http://schemas.microsoft.com/office/powerpoint/2010/main" val="22379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667733"/>
            <a:ext cx="10753200" cy="451576"/>
          </a:xfrm>
        </p:spPr>
        <p:txBody>
          <a:bodyPr/>
          <a:lstStyle/>
          <a:p>
            <a:r>
              <a:rPr lang="cs-CZ" dirty="0"/>
              <a:t>Postup do dalšího semestru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0139"/>
            <a:ext cx="10128528" cy="4139998"/>
          </a:xfrm>
        </p:spPr>
        <p:txBody>
          <a:bodyPr/>
          <a:lstStyle/>
          <a:p>
            <a:pPr>
              <a:defRPr/>
            </a:pPr>
            <a:r>
              <a:rPr lang="cs-CZ" altLang="cs-CZ" b="1" dirty="0"/>
              <a:t>Zápis do dalšího semestru</a:t>
            </a:r>
            <a:r>
              <a:rPr lang="cs-CZ" altLang="cs-CZ" sz="3200" b="1" dirty="0"/>
              <a:t> </a:t>
            </a:r>
            <a:r>
              <a:rPr lang="cs-CZ" altLang="cs-CZ" sz="3200" dirty="0"/>
              <a:t>-</a:t>
            </a:r>
            <a:r>
              <a:rPr lang="cs-CZ" altLang="cs-CZ" sz="2800" dirty="0"/>
              <a:t> elektronicky přes IS MU</a:t>
            </a:r>
          </a:p>
          <a:p>
            <a:pPr>
              <a:defRPr/>
            </a:pPr>
            <a:r>
              <a:rPr lang="cs-CZ" altLang="cs-CZ" dirty="0"/>
              <a:t>Zisk</a:t>
            </a:r>
            <a:r>
              <a:rPr lang="cs-CZ" altLang="cs-CZ" sz="2800" dirty="0"/>
              <a:t> </a:t>
            </a:r>
            <a:r>
              <a:rPr lang="cs-CZ" altLang="cs-CZ" sz="2800" b="1" dirty="0"/>
              <a:t>alespoň 20 kreditů </a:t>
            </a:r>
            <a:r>
              <a:rPr lang="cs-CZ" altLang="cs-CZ" sz="2800" dirty="0"/>
              <a:t>na semestr (nebo 45 kreditů za předešlé 2 semestry)</a:t>
            </a:r>
          </a:p>
          <a:p>
            <a:pPr>
              <a:defRPr/>
            </a:pPr>
            <a:r>
              <a:rPr lang="cs-CZ" altLang="cs-CZ" dirty="0"/>
              <a:t>Ú</a:t>
            </a:r>
            <a:r>
              <a:rPr lang="cs-CZ" altLang="cs-CZ" sz="2800" dirty="0"/>
              <a:t>spěšné </a:t>
            </a:r>
            <a:r>
              <a:rPr lang="cs-CZ" altLang="cs-CZ" sz="2800" b="1" dirty="0"/>
              <a:t>splnění opakovaných předmětů </a:t>
            </a:r>
            <a:br>
              <a:rPr lang="cs-CZ" altLang="cs-CZ" sz="2800" b="1" dirty="0"/>
            </a:br>
            <a:r>
              <a:rPr lang="cs-CZ" altLang="cs-CZ" sz="2800" dirty="0"/>
              <a:t>(nutnost splnění v tom semestru, ve kterém jsou zapsané!)</a:t>
            </a:r>
            <a:endParaRPr lang="cs-CZ" altLang="cs-CZ" sz="2800" u="sng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Anglický jazyk na LF 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632584" cy="4139998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Předpokladem je </a:t>
            </a:r>
            <a:r>
              <a:rPr lang="cs-CZ" altLang="cs-CZ" b="1" dirty="0"/>
              <a:t>znalost na úrovni střední školy (B1)</a:t>
            </a:r>
          </a:p>
          <a:p>
            <a:r>
              <a:rPr lang="cs-CZ" dirty="0"/>
              <a:t>Zapisuje se v 1. semestru </a:t>
            </a:r>
          </a:p>
          <a:p>
            <a:r>
              <a:rPr lang="cs-CZ" dirty="0"/>
              <a:t>Certifikát?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Tělesná výchova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632584" cy="4139998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Centrum univerzitního sportu při </a:t>
            </a:r>
            <a:r>
              <a:rPr lang="cs-CZ" altLang="cs-CZ" dirty="0" err="1"/>
              <a:t>FSpS</a:t>
            </a:r>
            <a:endParaRPr lang="cs-CZ" altLang="cs-CZ" dirty="0"/>
          </a:p>
          <a:p>
            <a:pPr>
              <a:defRPr/>
            </a:pPr>
            <a:r>
              <a:rPr lang="cs-CZ" dirty="0"/>
              <a:t>Povinnost splnit dva zápočty (tj. 2 kredity) z TV</a:t>
            </a:r>
          </a:p>
          <a:p>
            <a:r>
              <a:rPr lang="cs-CZ" dirty="0"/>
              <a:t>Registrace TV provádí </a:t>
            </a:r>
            <a:r>
              <a:rPr lang="cs-CZ" b="1" dirty="0"/>
              <a:t>sami studenti </a:t>
            </a:r>
            <a:r>
              <a:rPr lang="cs-CZ" dirty="0"/>
              <a:t>v IS MU již od 1. semestru</a:t>
            </a:r>
          </a:p>
          <a:p>
            <a:r>
              <a:rPr lang="cs-CZ" b="1" dirty="0"/>
              <a:t>Zápis předmětů a do seminárních skupin </a:t>
            </a:r>
            <a:br>
              <a:rPr lang="cs-CZ" b="1" dirty="0"/>
            </a:br>
            <a:r>
              <a:rPr lang="cs-CZ" b="1" dirty="0"/>
              <a:t>od 1. 9. 2022, 17:00 hodin</a:t>
            </a:r>
          </a:p>
          <a:p>
            <a:r>
              <a:rPr lang="cs-CZ" sz="1800" dirty="0">
                <a:hlinkClick r:id="rId2"/>
              </a:rPr>
              <a:t>https://www.med.muni.cz/studenti/povinna-vyuka-celouniverzitniho-sportu</a:t>
            </a:r>
            <a:endParaRPr lang="cs-CZ" sz="1800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8600BF-A54E-41F7-B391-9F4AC8D83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08" y="720000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Očkování: Hepatitida 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8760"/>
            <a:ext cx="11045903" cy="4536504"/>
          </a:xfrm>
        </p:spPr>
        <p:txBody>
          <a:bodyPr/>
          <a:lstStyle/>
          <a:p>
            <a:pPr>
              <a:defRPr/>
            </a:pPr>
            <a:r>
              <a:rPr lang="cs-CZ" altLang="cs-CZ" sz="2200" b="1" dirty="0"/>
              <a:t>Povinnost zdravotnických pracovníků a studentů LF   </a:t>
            </a:r>
          </a:p>
          <a:p>
            <a:r>
              <a:rPr lang="cs-CZ" sz="1600" b="0" i="0" u="none" strike="noStrike" baseline="0" dirty="0">
                <a:latin typeface="+mj-lt"/>
              </a:rPr>
              <a:t>Na základě </a:t>
            </a:r>
            <a:r>
              <a:rPr lang="cs-CZ" altLang="cs-CZ" sz="1600" dirty="0">
                <a:latin typeface="+mj-lt"/>
              </a:rPr>
              <a:t>§ 46 zákona č. 258/2000 Sb., o ochraně veřejného zdraví a dle Vyhlášky</a:t>
            </a:r>
            <a:r>
              <a:rPr lang="cs-CZ" sz="1600" b="0" i="0" u="none" strike="noStrike" baseline="0" dirty="0">
                <a:latin typeface="+mj-lt"/>
              </a:rPr>
              <a:t> MZ ČR </a:t>
            </a:r>
            <a:br>
              <a:rPr lang="cs-CZ" sz="1600" b="0" i="0" u="none" strike="noStrike" baseline="0" dirty="0">
                <a:latin typeface="+mj-lt"/>
              </a:rPr>
            </a:br>
            <a:r>
              <a:rPr lang="cs-CZ" sz="1600" b="0" i="0" u="none" strike="noStrike" baseline="0" dirty="0">
                <a:latin typeface="+mj-lt"/>
              </a:rPr>
              <a:t>č. 537/2006 Sb., Vyhláška o očkování proti infekčním nemocem, </a:t>
            </a:r>
            <a:r>
              <a:rPr lang="cs-CZ" sz="1600" b="1" i="0" u="none" strike="noStrike" baseline="0" dirty="0">
                <a:latin typeface="+mj-lt"/>
              </a:rPr>
              <a:t>jsou studenti lékařských fakult připravující se na činnosti související s vyšetřováním a ošetřováním osob ve zdravotnických zařízeních povinni podrobit se zvláštnímu očkování proti virové Hepatitidě B. </a:t>
            </a:r>
            <a:r>
              <a:rPr lang="cs-CZ" sz="1600" b="0" i="0" u="none" strike="noStrike" baseline="0" dirty="0">
                <a:latin typeface="+mj-lt"/>
              </a:rPr>
              <a:t>Očkování se provádí aplikací tří dávek očkovací látky. </a:t>
            </a:r>
          </a:p>
          <a:p>
            <a:endParaRPr lang="cs-CZ" sz="1600" b="0" i="0" u="none" strike="noStrike" baseline="0" dirty="0">
              <a:latin typeface="+mj-lt"/>
            </a:endParaRPr>
          </a:p>
          <a:p>
            <a:r>
              <a:rPr lang="cs-CZ" sz="2200" dirty="0"/>
              <a:t>Student je povinen doložit </a:t>
            </a:r>
            <a:r>
              <a:rPr lang="cs-CZ" sz="2200" b="1" dirty="0"/>
              <a:t>potvrzení o očkování </a:t>
            </a:r>
            <a:r>
              <a:rPr lang="cs-CZ" sz="2200" dirty="0"/>
              <a:t>nejpozději do konce akademického roku, v němž byl řádně zapsán ke </a:t>
            </a:r>
            <a:r>
              <a:rPr lang="pl-PL" sz="2200" dirty="0"/>
              <a:t>studiu, tj. </a:t>
            </a:r>
            <a:r>
              <a:rPr lang="pl-PL" sz="2200" b="1" dirty="0"/>
              <a:t>do 31. 8. 2023</a:t>
            </a:r>
            <a:r>
              <a:rPr lang="pl-PL" sz="2200" dirty="0"/>
              <a:t>.</a:t>
            </a:r>
          </a:p>
          <a:p>
            <a:pPr marL="529200" indent="-457200">
              <a:buAutoNum type="alphaLcParenR"/>
            </a:pPr>
            <a:r>
              <a:rPr lang="pl-PL" sz="2200" dirty="0"/>
              <a:t>studenti s českým občanstvím doloží čestné prohlášení</a:t>
            </a:r>
          </a:p>
          <a:p>
            <a:pPr marL="529200" indent="-457200">
              <a:buAutoNum type="alphaLcParenR"/>
            </a:pPr>
            <a:r>
              <a:rPr lang="pl-PL" sz="2200" dirty="0"/>
              <a:t>studenti ze zahraničí doloží potvrzení o vakcinaci</a:t>
            </a: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P-</a:t>
            </a:r>
            <a:r>
              <a:rPr lang="cs-CZ" dirty="0" err="1"/>
              <a:t>PooL</a:t>
            </a:r>
            <a:r>
              <a:rPr lang="cs-CZ" dirty="0"/>
              <a:t> </a:t>
            </a:r>
            <a:r>
              <a:rPr lang="cs-CZ" sz="2800" dirty="0"/>
              <a:t>=</a:t>
            </a:r>
            <a:r>
              <a:rPr lang="cs-CZ" dirty="0"/>
              <a:t> </a:t>
            </a:r>
            <a:r>
              <a:rPr lang="cs-CZ" sz="2800" dirty="0"/>
              <a:t>Pregraduální Program pro </a:t>
            </a:r>
            <a:r>
              <a:rPr lang="cs-CZ" sz="2800" dirty="0" err="1"/>
              <a:t>mOtivované</a:t>
            </a:r>
            <a:r>
              <a:rPr lang="cs-CZ" sz="2800" dirty="0"/>
              <a:t> studenty lékařství s rozšířenou vědeckou přípravou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88840"/>
            <a:ext cx="8832384" cy="3771152"/>
          </a:xfrm>
        </p:spPr>
        <p:txBody>
          <a:bodyPr/>
          <a:lstStyle/>
          <a:p>
            <a:pPr>
              <a:defRPr/>
            </a:pPr>
            <a:r>
              <a:rPr lang="cs-CZ" altLang="cs-CZ" sz="2600" dirty="0"/>
              <a:t>Možnost spolupráce studentů s vědeckými odborníky na prestižních pracovištích a klinikách</a:t>
            </a:r>
          </a:p>
          <a:p>
            <a:pPr>
              <a:defRPr/>
            </a:pPr>
            <a:r>
              <a:rPr lang="cs-CZ" altLang="cs-CZ" sz="2600" dirty="0"/>
              <a:t>Od 3. ročníku možnost vyplácení stipendií</a:t>
            </a: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b="1" dirty="0"/>
              <a:t>Přihlášky</a:t>
            </a:r>
          </a:p>
          <a:p>
            <a:pPr lvl="1">
              <a:defRPr/>
            </a:pPr>
            <a:r>
              <a:rPr lang="cs-CZ" b="1" dirty="0"/>
              <a:t>RNDr. Ivana Pánková, vedoucí SO LF</a:t>
            </a:r>
          </a:p>
          <a:p>
            <a:pPr lvl="1">
              <a:defRPr/>
            </a:pPr>
            <a:r>
              <a:rPr lang="cs-CZ" b="1" dirty="0"/>
              <a:t>pankova@med.muni.cz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ISIC karta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67" y="1574542"/>
            <a:ext cx="9336440" cy="4131192"/>
          </a:xfrm>
        </p:spPr>
        <p:txBody>
          <a:bodyPr/>
          <a:lstStyle/>
          <a:p>
            <a:r>
              <a:rPr lang="cs-CZ" sz="2600" dirty="0"/>
              <a:t>Vstup do PC učeben, menzy MU, na ústavy.</a:t>
            </a:r>
          </a:p>
          <a:p>
            <a:r>
              <a:rPr lang="cs-CZ" sz="2600" dirty="0"/>
              <a:t>Objednává se přes </a:t>
            </a:r>
            <a:r>
              <a:rPr lang="cs-CZ" sz="2600" b="1" dirty="0"/>
              <a:t>Obchodní centrum MU</a:t>
            </a:r>
            <a:r>
              <a:rPr lang="cs-CZ" sz="2600" dirty="0"/>
              <a:t>.</a:t>
            </a:r>
          </a:p>
          <a:p>
            <a:r>
              <a:rPr lang="cs-CZ" sz="2600" b="1" dirty="0"/>
              <a:t>Cena první karty je 180 Kč</a:t>
            </a:r>
            <a:r>
              <a:rPr lang="cs-CZ" sz="2600" dirty="0"/>
              <a:t>, obdržíte před zahájením výuky.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Fotografování</a:t>
            </a:r>
            <a:r>
              <a:rPr lang="cs-CZ" dirty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Během zápisů v místnosti B11/228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Mimo zápisové dny dle rozpisu Ústavu výpočetní techniky: </a:t>
            </a:r>
            <a:r>
              <a:rPr lang="cs-CZ" dirty="0">
                <a:hlinkClick r:id="rId2"/>
              </a:rPr>
              <a:t>https://it.muni.cz/sluzby/fotografovani-osob</a:t>
            </a:r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1026" name="Picture 2" descr="https://www.isic.cz/wp-content/uploads/2020/09/prukaz_ISIC-01.png">
            <a:extLst>
              <a:ext uri="{FF2B5EF4-FFF2-40B4-BE49-F238E27FC236}">
                <a16:creationId xmlns:a16="http://schemas.microsoft.com/office/drawing/2014/main" id="{51A3B599-452C-4D39-B661-189C81B66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32656"/>
            <a:ext cx="2865413" cy="18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89" y="1467562"/>
            <a:ext cx="10753200" cy="4409710"/>
          </a:xfrm>
        </p:spPr>
        <p:txBody>
          <a:bodyPr/>
          <a:lstStyle/>
          <a:p>
            <a:r>
              <a:rPr lang="cs-CZ" sz="2200" dirty="0"/>
              <a:t>Informace o ubytování: </a:t>
            </a:r>
            <a:r>
              <a:rPr lang="cs-CZ" sz="2200" dirty="0">
                <a:hlinkClick r:id="rId2"/>
              </a:rPr>
              <a:t>https://www.skm.muni.cz/ubytovani/koleje-muni</a:t>
            </a:r>
            <a:endParaRPr lang="cs-CZ" sz="2200" dirty="0"/>
          </a:p>
          <a:p>
            <a:r>
              <a:rPr lang="cs-CZ" sz="2200" dirty="0"/>
              <a:t>Žádost o ubytování na kolejích se podává </a:t>
            </a:r>
            <a:r>
              <a:rPr lang="cs-CZ" sz="2200" b="1" dirty="0"/>
              <a:t>výhradně elektronicky </a:t>
            </a:r>
            <a:r>
              <a:rPr lang="cs-CZ" sz="2200" dirty="0"/>
              <a:t>prostřednictvím rezervačního systému </a:t>
            </a:r>
            <a:r>
              <a:rPr lang="cs-CZ" sz="2200" dirty="0">
                <a:hlinkClick r:id="rId3"/>
              </a:rPr>
              <a:t>ISKaM</a:t>
            </a:r>
            <a:r>
              <a:rPr lang="cs-CZ" sz="2200" dirty="0"/>
              <a:t> </a:t>
            </a:r>
          </a:p>
          <a:p>
            <a:r>
              <a:rPr lang="cs-CZ" sz="2400" b="1" dirty="0"/>
              <a:t>Rezervace lůžka: </a:t>
            </a:r>
          </a:p>
          <a:p>
            <a:pPr marL="271463" indent="171450">
              <a:buFont typeface="Wingdings" panose="05000000000000000000" pitchFamily="2" charset="2"/>
              <a:buChar char="§"/>
              <a:tabLst>
                <a:tab pos="533400" algn="l"/>
              </a:tabLst>
            </a:pPr>
            <a:r>
              <a:rPr lang="cs-CZ" sz="2000" b="1" dirty="0"/>
              <a:t>8. – 8. 8. 2022 </a:t>
            </a:r>
            <a:r>
              <a:rPr lang="cs-CZ" sz="2000" dirty="0"/>
              <a:t>smíšené páry – podání písemné žádosti e-mailem ubytovateli dané koleje</a:t>
            </a:r>
          </a:p>
          <a:p>
            <a:pPr marL="271463" indent="171450">
              <a:buFont typeface="Wingdings" panose="05000000000000000000" pitchFamily="2" charset="2"/>
              <a:buChar char="§"/>
              <a:tabLst>
                <a:tab pos="533400" algn="l"/>
              </a:tabLst>
            </a:pPr>
            <a:r>
              <a:rPr lang="cs-CZ" sz="2000" b="1" dirty="0"/>
              <a:t>12. – 31. 8. 2022 </a:t>
            </a:r>
            <a:r>
              <a:rPr lang="cs-CZ" sz="2000" dirty="0"/>
              <a:t>všichni aktivní studenti budoucích 1. ročníků všech stupňů studia rezervace on-line (od 12:00 hodin)</a:t>
            </a:r>
            <a:endParaRPr lang="cs-CZ" sz="2200" dirty="0"/>
          </a:p>
          <a:p>
            <a:r>
              <a:rPr lang="cs-CZ" sz="2400" b="1" dirty="0"/>
              <a:t>Nástup na koleje od 1. 9. 2022</a:t>
            </a:r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F87836-60DD-47CC-ACD3-09B4383F4A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248171"/>
            <a:ext cx="1846809" cy="18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EDD98-6521-498E-A39B-257BA6D6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Stipendia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464B3F-4903-4002-A75F-2D6E82435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56793"/>
            <a:ext cx="10704592" cy="720079"/>
          </a:xfrm>
        </p:spPr>
        <p:txBody>
          <a:bodyPr/>
          <a:lstStyle/>
          <a:p>
            <a:r>
              <a:rPr lang="cs-CZ" dirty="0"/>
              <a:t>Vložte si číslo svého bankovního účtu do IS MU!</a:t>
            </a:r>
          </a:p>
        </p:txBody>
      </p:sp>
      <p:sp>
        <p:nvSpPr>
          <p:cNvPr id="4" name="Šipka: doleva a nahoru 3">
            <a:extLst>
              <a:ext uri="{FF2B5EF4-FFF2-40B4-BE49-F238E27FC236}">
                <a16:creationId xmlns:a16="http://schemas.microsoft.com/office/drawing/2014/main" id="{EF375ABA-4EBC-4D7C-9C9C-4D967F180088}"/>
              </a:ext>
            </a:extLst>
          </p:cNvPr>
          <p:cNvSpPr/>
          <p:nvPr/>
        </p:nvSpPr>
        <p:spPr bwMode="auto">
          <a:xfrm rot="8012045">
            <a:off x="1221662" y="2744376"/>
            <a:ext cx="2309422" cy="2375354"/>
          </a:xfrm>
          <a:prstGeom prst="leftUpArrow">
            <a:avLst>
              <a:gd name="adj1" fmla="val 9972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A5A4222-D0B3-4ED5-B475-F244B07DFB2D}"/>
              </a:ext>
            </a:extLst>
          </p:cNvPr>
          <p:cNvSpPr txBox="1"/>
          <p:nvPr/>
        </p:nvSpPr>
        <p:spPr>
          <a:xfrm>
            <a:off x="3503712" y="2348880"/>
            <a:ext cx="77768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/>
              <a:t>RMU</a:t>
            </a:r>
          </a:p>
          <a:p>
            <a:pPr lvl="1"/>
            <a:r>
              <a:rPr lang="cs-CZ" sz="2800" dirty="0"/>
              <a:t>Sociální </a:t>
            </a:r>
          </a:p>
          <a:p>
            <a:pPr lvl="1"/>
            <a:r>
              <a:rPr lang="cs-CZ" sz="2800" dirty="0"/>
              <a:t>Ubytovací (sběr žádostí v listopadu a dubnu</a:t>
            </a:r>
          </a:p>
          <a:p>
            <a:endParaRPr lang="cs-CZ" sz="3600" b="1" dirty="0"/>
          </a:p>
          <a:p>
            <a:r>
              <a:rPr lang="cs-CZ" sz="3600" b="1" dirty="0"/>
              <a:t>LF MU</a:t>
            </a:r>
          </a:p>
          <a:p>
            <a:pPr lvl="1"/>
            <a:r>
              <a:rPr lang="cs-CZ" sz="2800" dirty="0"/>
              <a:t>Viz Stipendijní programy a Stipendijní řád MU</a:t>
            </a:r>
          </a:p>
        </p:txBody>
      </p:sp>
    </p:spTree>
    <p:extLst>
      <p:ext uri="{BB962C8B-B14F-4D97-AF65-F5344CB8AC3E}">
        <p14:creationId xmlns:p14="http://schemas.microsoft.com/office/powerpoint/2010/main" val="170128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Poplatky za studium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89782"/>
            <a:ext cx="10753200" cy="4131192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= tzv. </a:t>
            </a:r>
            <a:r>
              <a:rPr lang="cs-CZ" sz="2000" b="1" dirty="0"/>
              <a:t>Poplatek za prodlouženou dobu studia </a:t>
            </a:r>
          </a:p>
          <a:p>
            <a:pPr marL="72000" indent="0">
              <a:buNone/>
            </a:pPr>
            <a:r>
              <a:rPr lang="cs-CZ" sz="2000" dirty="0"/>
              <a:t>§ 58 zákona č. 111/1998 Sb., o vysokých školách, v platném znění od 1. 6. 2016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„Studuje-li student déle, než je standardní doba studia zvětšená o jeden rok v bakalářském nebo magisterském studijním programu, stanoví mu veřejná škola poplatek za studium.“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F096254A-785E-48FD-B637-8C45A13A7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49863"/>
              </p:ext>
            </p:extLst>
          </p:nvPr>
        </p:nvGraphicFramePr>
        <p:xfrm>
          <a:off x="701422" y="3387012"/>
          <a:ext cx="10507144" cy="1842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786">
                  <a:extLst>
                    <a:ext uri="{9D8B030D-6E8A-4147-A177-3AD203B41FA5}">
                      <a16:colId xmlns:a16="http://schemas.microsoft.com/office/drawing/2014/main" val="1263991744"/>
                    </a:ext>
                  </a:extLst>
                </a:gridCol>
                <a:gridCol w="2626786">
                  <a:extLst>
                    <a:ext uri="{9D8B030D-6E8A-4147-A177-3AD203B41FA5}">
                      <a16:colId xmlns:a16="http://schemas.microsoft.com/office/drawing/2014/main" val="3830554779"/>
                    </a:ext>
                  </a:extLst>
                </a:gridCol>
                <a:gridCol w="2626786">
                  <a:extLst>
                    <a:ext uri="{9D8B030D-6E8A-4147-A177-3AD203B41FA5}">
                      <a16:colId xmlns:a16="http://schemas.microsoft.com/office/drawing/2014/main" val="634236937"/>
                    </a:ext>
                  </a:extLst>
                </a:gridCol>
                <a:gridCol w="2626786">
                  <a:extLst>
                    <a:ext uri="{9D8B030D-6E8A-4147-A177-3AD203B41FA5}">
                      <a16:colId xmlns:a16="http://schemas.microsoft.com/office/drawing/2014/main" val="3554506468"/>
                    </a:ext>
                  </a:extLst>
                </a:gridCol>
              </a:tblGrid>
              <a:tr h="761148">
                <a:tc gridSpan="4">
                  <a:txBody>
                    <a:bodyPr/>
                    <a:lstStyle/>
                    <a:p>
                      <a:r>
                        <a:rPr lang="cs-CZ" dirty="0"/>
                        <a:t>Výše poplatku za studium (dle zákona výše; poplatek za započatých 6 měsíců)</a:t>
                      </a:r>
                    </a:p>
                    <a:p>
                      <a:r>
                        <a:rPr lang="cs-CZ" dirty="0"/>
                        <a:t>Při překročení standardní doby studia zvětšené o jeden rok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809799"/>
                  </a:ext>
                </a:extLst>
              </a:tr>
              <a:tr h="687934">
                <a:tc>
                  <a:txBody>
                    <a:bodyPr/>
                    <a:lstStyle/>
                    <a:p>
                      <a:r>
                        <a:rPr lang="cs-CZ" dirty="0"/>
                        <a:t>O méně než 6 měsíců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 více než 6 měsíců a méně než 12 měsíců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 více než 12 měsíců a méně než 18 měsíců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 18 měsíců a více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571626"/>
                  </a:ext>
                </a:extLst>
              </a:tr>
              <a:tr h="393105">
                <a:tc>
                  <a:txBody>
                    <a:bodyPr/>
                    <a:lstStyle/>
                    <a:p>
                      <a:r>
                        <a:rPr lang="cs-CZ" dirty="0"/>
                        <a:t>18 000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24 000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30 000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36 000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17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4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oddělení LF MU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89" y="1291396"/>
            <a:ext cx="10753200" cy="4275208"/>
          </a:xfrm>
        </p:spPr>
        <p:txBody>
          <a:bodyPr/>
          <a:lstStyle/>
          <a:p>
            <a:r>
              <a:rPr lang="cs-CZ" b="1" dirty="0"/>
              <a:t>Pavilon B17, 2. patro, dveře 227</a:t>
            </a:r>
          </a:p>
          <a:p>
            <a:r>
              <a:rPr lang="cs-CZ" altLang="cs-CZ" sz="2600" dirty="0"/>
              <a:t>Mgr. Jana Šlancarová 			(6. + 1. ročník VL, ZL + stipendia)</a:t>
            </a:r>
          </a:p>
          <a:p>
            <a:r>
              <a:rPr lang="cs-CZ" altLang="cs-CZ" sz="2600" dirty="0"/>
              <a:t>Anna Horáková 				(2. + 3. ročník VL, ZL + poplatky)</a:t>
            </a:r>
          </a:p>
          <a:p>
            <a:r>
              <a:rPr lang="cs-CZ" altLang="cs-CZ" sz="2600" dirty="0"/>
              <a:t>Tereza Bednaříková 			(4. + 5. ročník VL, ZL + praxe)</a:t>
            </a:r>
          </a:p>
          <a:p>
            <a:r>
              <a:rPr lang="cs-CZ" altLang="cs-CZ" b="1" dirty="0"/>
              <a:t>proděkani pro studium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sz="2600" dirty="0"/>
              <a:t>prof. MUDr. Kateřina </a:t>
            </a:r>
            <a:r>
              <a:rPr lang="cs-CZ" altLang="cs-CZ" sz="2600" dirty="0">
                <a:ea typeface="+mn-ea"/>
                <a:cs typeface="+mn-cs"/>
              </a:rPr>
              <a:t>Kaňková, Ph.D. 			(1. – 3. roč. VL)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cs-CZ" altLang="cs-CZ" sz="2600" dirty="0">
                <a:ea typeface="+mn-ea"/>
                <a:cs typeface="+mn-cs"/>
              </a:rPr>
              <a:t>prof. MUDr. Petr Štourač, Ph.D., MBA, FESAIC  	(4. – 6. roč. VL) 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B371D21-7433-2141-8F33-7E39A78B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34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Nenastoupíte-li ke studiu ...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0808"/>
            <a:ext cx="10560576" cy="4131192"/>
          </a:xfrm>
        </p:spPr>
        <p:txBody>
          <a:bodyPr/>
          <a:lstStyle/>
          <a:p>
            <a:r>
              <a:rPr lang="cs-CZ" sz="2600" b="1" dirty="0"/>
              <a:t>... Bez prodlení požádejte elektronicky o zanechání studia v Úřadovně IS MU!</a:t>
            </a:r>
          </a:p>
          <a:p>
            <a:r>
              <a:rPr lang="cs-CZ" sz="2600" dirty="0"/>
              <a:t>Každý den, kdy jste zapsáni, se Vám počítá do odstudované doby a má vliv na poplatky za překročení standardní doby studia nebo ubytovací stipendium atd.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Spolky na LF 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63404"/>
            <a:ext cx="10993224" cy="4513868"/>
          </a:xfrm>
        </p:spPr>
        <p:txBody>
          <a:bodyPr/>
          <a:lstStyle/>
          <a:p>
            <a:r>
              <a:rPr lang="cs-CZ" sz="2400" dirty="0"/>
              <a:t>nabídka volnočasových aktivit, dobrovolnictví a osvětová činnost, projekty, zahraniční stáže .. </a:t>
            </a:r>
          </a:p>
          <a:p>
            <a:r>
              <a:rPr lang="cs-CZ" sz="2400" b="1" dirty="0"/>
              <a:t>Studentská komora Akademického senátu LF MU</a:t>
            </a:r>
          </a:p>
          <a:p>
            <a:r>
              <a:rPr lang="cs-CZ" sz="2400" b="1" dirty="0"/>
              <a:t>Spolek mediků LF MU</a:t>
            </a:r>
          </a:p>
          <a:p>
            <a:r>
              <a:rPr lang="cs-CZ" sz="2400" b="1" dirty="0"/>
              <a:t>IFMSA – pobočka Brno</a:t>
            </a:r>
          </a:p>
          <a:p>
            <a:r>
              <a:rPr lang="cs-CZ" sz="2400" b="1" dirty="0"/>
              <a:t>Prvákoviny </a:t>
            </a:r>
            <a:r>
              <a:rPr lang="cs-CZ" sz="2400" dirty="0"/>
              <a:t>(termíny budou teprve zveřejňovány, sledujte naše sociální sítě)</a:t>
            </a:r>
          </a:p>
          <a:p>
            <a:r>
              <a:rPr lang="cs-CZ" sz="2400" dirty="0"/>
              <a:t>Více aktivit a informací </a:t>
            </a:r>
            <a:r>
              <a:rPr lang="cs-CZ" sz="2400" b="1" dirty="0">
                <a:hlinkClick r:id="rId2"/>
              </a:rPr>
              <a:t>www.med.muni.cz/studenti</a:t>
            </a:r>
            <a:endParaRPr lang="cs-CZ" sz="2400" dirty="0"/>
          </a:p>
          <a:p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2EEEE2-F29B-4ECF-888A-75AF2757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83487"/>
            <a:ext cx="10753200" cy="451576"/>
          </a:xfrm>
        </p:spPr>
        <p:txBody>
          <a:bodyPr/>
          <a:lstStyle/>
          <a:p>
            <a:pPr>
              <a:lnSpc>
                <a:spcPts val="4700"/>
              </a:lnSpc>
            </a:pPr>
            <a:r>
              <a:rPr lang="cs-CZ" dirty="0"/>
              <a:t>Průvodce pro prváky na webu LF 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32B685-F2CE-48FA-8329-4796E457C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519651"/>
            <a:ext cx="4142875" cy="41428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910087F-6F93-407C-B2B3-E8B8B059A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750396"/>
            <a:ext cx="4119842" cy="368138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35FD1471-B101-44B7-AA62-7F9CDB508785}"/>
              </a:ext>
            </a:extLst>
          </p:cNvPr>
          <p:cNvSpPr/>
          <p:nvPr/>
        </p:nvSpPr>
        <p:spPr>
          <a:xfrm>
            <a:off x="515938" y="6047115"/>
            <a:ext cx="980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med.muni.cz/uchazeci/pruvodce-pro-prvaky</a:t>
            </a:r>
            <a:endParaRPr lang="cs-CZ" sz="2800" b="1" u="sng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99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2EEEE2-F29B-4ECF-888A-75AF2757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7665"/>
            <a:ext cx="11734801" cy="451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err="1"/>
              <a:t>Podcast</a:t>
            </a:r>
            <a:r>
              <a:rPr lang="cs-CZ" dirty="0"/>
              <a:t> STETOSKOP</a:t>
            </a:r>
            <a:br>
              <a:rPr lang="cs-CZ" dirty="0"/>
            </a:br>
            <a:r>
              <a:rPr lang="cs-CZ" sz="3600" dirty="0"/>
              <a:t>Začněte 1. dílem:</a:t>
            </a:r>
            <a:r>
              <a:rPr lang="cs-CZ" sz="3200" dirty="0"/>
              <a:t> </a:t>
            </a:r>
            <a:r>
              <a:rPr lang="cs-CZ" sz="3600" dirty="0"/>
              <a:t>Nebojte se, my se taky báli!</a:t>
            </a:r>
            <a:endParaRPr lang="cs-CZ" dirty="0"/>
          </a:p>
        </p:txBody>
      </p:sp>
      <p:pic>
        <p:nvPicPr>
          <p:cNvPr id="7" name="Zástupný symbol obrázku 7">
            <a:extLst>
              <a:ext uri="{FF2B5EF4-FFF2-40B4-BE49-F238E27FC236}">
                <a16:creationId xmlns:a16="http://schemas.microsoft.com/office/drawing/2014/main" id="{2E2089B4-EA68-401B-9FCE-095B86AAE3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93" y="2350792"/>
            <a:ext cx="3444477" cy="3444477"/>
          </a:xfrm>
          <a:solidFill>
            <a:srgbClr val="FF0000"/>
          </a:solidFill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34108B2-3F60-4447-900D-1D6D5AC2E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56" y="2147384"/>
            <a:ext cx="3784738" cy="378473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4F826E38-8AAD-4779-A12B-F644B7EE9D04}"/>
              </a:ext>
            </a:extLst>
          </p:cNvPr>
          <p:cNvSpPr/>
          <p:nvPr/>
        </p:nvSpPr>
        <p:spPr>
          <a:xfrm>
            <a:off x="457199" y="6047115"/>
            <a:ext cx="1173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00D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med.muni.cz/</a:t>
            </a:r>
            <a:r>
              <a:rPr lang="cs-CZ" sz="2800" b="1" dirty="0" err="1">
                <a:solidFill>
                  <a:srgbClr val="0000D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vnejsi</a:t>
            </a:r>
            <a:r>
              <a:rPr lang="cs-CZ" sz="2800" b="1" dirty="0">
                <a:solidFill>
                  <a:srgbClr val="0000D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-vztahy/</a:t>
            </a:r>
            <a:r>
              <a:rPr lang="cs-CZ" sz="2800" b="1" dirty="0" err="1">
                <a:solidFill>
                  <a:srgbClr val="0000D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podcast</a:t>
            </a:r>
            <a:r>
              <a:rPr lang="cs-CZ" sz="2800" b="1" dirty="0">
                <a:solidFill>
                  <a:srgbClr val="0000D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-stetoskop</a:t>
            </a:r>
            <a:endParaRPr lang="cs-CZ" sz="2800" b="1" dirty="0">
              <a:solidFill>
                <a:srgbClr val="0000D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4922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2178967"/>
            <a:ext cx="5807371" cy="4679033"/>
          </a:xfrm>
        </p:spPr>
        <p:txBody>
          <a:bodyPr/>
          <a:lstStyle/>
          <a:p>
            <a:pPr marL="457200">
              <a:lnSpc>
                <a:spcPct val="100000"/>
              </a:lnSpc>
            </a:pP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Blahopřejeme k přijetí</a:t>
            </a: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rozhodnutí studovat na</a:t>
            </a: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Lékařské fakultě</a:t>
            </a: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Masarykovy univerzity.</a:t>
            </a: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Těšíme se na Vás po prázdninách! </a:t>
            </a:r>
            <a:b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0" dirty="0"/>
              <a:t>prof. MUDr. Martin Repko, Ph.D.</a:t>
            </a:r>
            <a:br>
              <a:rPr lang="cs-CZ" sz="1800" b="0" dirty="0"/>
            </a:br>
            <a:r>
              <a:rPr lang="cs-CZ" sz="1800" b="0" dirty="0"/>
              <a:t>děkan Lékařské fakulty Masarykovy univerzity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C07477D4-EADD-413C-8E60-A405E0CBD0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/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03713FB-030F-61BC-262E-CE75542C9E53}"/>
              </a:ext>
            </a:extLst>
          </p:cNvPr>
          <p:cNvSpPr txBox="1"/>
          <p:nvPr/>
        </p:nvSpPr>
        <p:spPr>
          <a:xfrm>
            <a:off x="228172" y="6131579"/>
            <a:ext cx="677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  <a:latin typeface="Muni" panose="00000500000000000000" pitchFamily="50" charset="-18"/>
              </a:rPr>
              <a:t>#</a:t>
            </a:r>
            <a:r>
              <a:rPr lang="cs-CZ" sz="2800" dirty="0">
                <a:solidFill>
                  <a:schemeClr val="bg1"/>
                </a:solidFill>
                <a:latin typeface="Muni Bold" panose="00000500000000000000" pitchFamily="50" charset="-18"/>
              </a:rPr>
              <a:t>MUNI</a:t>
            </a:r>
            <a:r>
              <a:rPr lang="cs-CZ" sz="2800" dirty="0">
                <a:solidFill>
                  <a:schemeClr val="bg1"/>
                </a:solidFill>
                <a:latin typeface="Muni" panose="00000500000000000000" pitchFamily="50" charset="-18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4305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/>
    </mc:Choice>
    <mc:Fallback xmlns="">
      <p:transition spd="slow" advClick="0" advTm="7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zápisovému pultu si přineste: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831"/>
            <a:ext cx="10753200" cy="4320480"/>
          </a:xfrm>
        </p:spPr>
        <p:txBody>
          <a:bodyPr/>
          <a:lstStyle/>
          <a:p>
            <a:r>
              <a:rPr lang="cs-CZ" b="1" dirty="0"/>
              <a:t>Zápisový list </a:t>
            </a:r>
            <a:r>
              <a:rPr lang="cs-CZ" dirty="0"/>
              <a:t>– zkontrolovaný a podepsaný</a:t>
            </a:r>
          </a:p>
          <a:p>
            <a:r>
              <a:rPr lang="cs-CZ" b="1" dirty="0"/>
              <a:t>Doklad totožnosti </a:t>
            </a:r>
            <a:r>
              <a:rPr lang="cs-CZ" dirty="0"/>
              <a:t>– OP nebo pas</a:t>
            </a:r>
          </a:p>
          <a:p>
            <a:r>
              <a:rPr lang="cs-CZ" b="1" dirty="0"/>
              <a:t>Plná moc</a:t>
            </a:r>
            <a:r>
              <a:rPr lang="cs-CZ" dirty="0"/>
              <a:t>, provádíte–</a:t>
            </a:r>
            <a:r>
              <a:rPr lang="cs-CZ" dirty="0" err="1"/>
              <a:t>li</a:t>
            </a:r>
            <a:r>
              <a:rPr lang="cs-CZ" dirty="0"/>
              <a:t> zápis v zastoupení</a:t>
            </a:r>
          </a:p>
          <a:p>
            <a:pPr marL="72000" indent="0">
              <a:buNone/>
            </a:pPr>
            <a:endParaRPr lang="cs-CZ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Prohlídka SIMU 14. 6. </a:t>
            </a:r>
            <a:r>
              <a:rPr lang="cs-CZ"/>
              <a:t>2022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831"/>
            <a:ext cx="10753200" cy="4320480"/>
          </a:xfrm>
        </p:spPr>
        <p:txBody>
          <a:bodyPr/>
          <a:lstStyle/>
          <a:p>
            <a:r>
              <a:rPr lang="cs-CZ" b="1" dirty="0"/>
              <a:t>od 10:15 – 12:45 v B11/114 </a:t>
            </a:r>
            <a:r>
              <a:rPr lang="cs-CZ" dirty="0"/>
              <a:t>(místo dnešních zápisů)</a:t>
            </a:r>
          </a:p>
          <a:p>
            <a:r>
              <a:rPr lang="cs-CZ" dirty="0"/>
              <a:t>Doprovod skupinek studenty LF MU k SIMU</a:t>
            </a:r>
          </a:p>
          <a:p>
            <a:r>
              <a:rPr lang="cs-CZ" dirty="0"/>
              <a:t>Délka prohlídky cca 20 min.</a:t>
            </a:r>
          </a:p>
          <a:p>
            <a:r>
              <a:rPr lang="cs-CZ" dirty="0"/>
              <a:t>Poslední prohlídka začíná ve 13:00</a:t>
            </a:r>
          </a:p>
          <a:p>
            <a:pPr marL="72000" indent="0">
              <a:buNone/>
            </a:pPr>
            <a:endParaRPr lang="cs-CZ" sz="1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1. Kolo zápisů A </a:t>
            </a:r>
            <a:r>
              <a:rPr lang="cs-CZ" sz="3600" kern="0" dirty="0"/>
              <a:t>–</a:t>
            </a:r>
            <a:r>
              <a:rPr lang="cs-CZ" sz="3600" dirty="0"/>
              <a:t> L  od 10:00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3933"/>
            <a:ext cx="11136640" cy="1283483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600" dirty="0"/>
              <a:t>K zápisu budou nyní voláni studenti s příjmením A – L, kteří následně navštíví SIMU a nechají se vyfotit v B11/228. </a:t>
            </a:r>
          </a:p>
          <a:p>
            <a:pPr marL="251460" indent="-179705"/>
            <a:endParaRPr lang="cs-CZ" sz="2600" dirty="0"/>
          </a:p>
          <a:p>
            <a:pPr marL="251460" indent="-179705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BB56796C-BBED-4D7C-A1AE-95AA6032B6AA}"/>
              </a:ext>
            </a:extLst>
          </p:cNvPr>
          <p:cNvSpPr txBox="1">
            <a:spLocks/>
          </p:cNvSpPr>
          <p:nvPr/>
        </p:nvSpPr>
        <p:spPr>
          <a:xfrm>
            <a:off x="758065" y="2877319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/>
              <a:t>2. Kolo zápisů M – Ž  od 11:00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49C8F55-CE81-4A8B-9A88-7AFAD140CB63}"/>
              </a:ext>
            </a:extLst>
          </p:cNvPr>
          <p:cNvSpPr txBox="1"/>
          <p:nvPr/>
        </p:nvSpPr>
        <p:spPr>
          <a:xfrm>
            <a:off x="602374" y="5041272"/>
            <a:ext cx="70661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3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Děkujeme a ať se Vám u nás líbí!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9807998-553E-49C3-86EE-59175EB6B8F6}"/>
              </a:ext>
            </a:extLst>
          </p:cNvPr>
          <p:cNvSpPr txBox="1">
            <a:spLocks/>
          </p:cNvSpPr>
          <p:nvPr/>
        </p:nvSpPr>
        <p:spPr>
          <a:xfrm>
            <a:off x="709114" y="3435314"/>
            <a:ext cx="11136640" cy="12834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1460" indent="-179705"/>
            <a:r>
              <a:rPr lang="cs-CZ" sz="2600" kern="0" dirty="0"/>
              <a:t>Studenti s příjmením M – Ž se půjdou nyní vyfotit do B11/228 nebo mohou navštívit SIMU. K zápisu se dostaví od 11:00 hodin.</a:t>
            </a:r>
          </a:p>
          <a:p>
            <a:pPr marL="251460" indent="-179705"/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23731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zápisů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831"/>
            <a:ext cx="10753200" cy="432048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Informace o studiu</a:t>
            </a:r>
          </a:p>
          <a:p>
            <a:pPr marL="251460" indent="-179705"/>
            <a:r>
              <a:rPr lang="cs-CZ" dirty="0">
                <a:cs typeface="Arial"/>
              </a:rPr>
              <a:t>Zápis do studia</a:t>
            </a:r>
          </a:p>
          <a:p>
            <a:pPr marL="251460" indent="-179705"/>
            <a:r>
              <a:rPr lang="cs-CZ" dirty="0">
                <a:cs typeface="Arial"/>
              </a:rPr>
              <a:t>Prohlídka SIMU (dobrovolné)</a:t>
            </a:r>
          </a:p>
          <a:p>
            <a:pPr marL="251460" indent="-179705"/>
            <a:r>
              <a:rPr lang="cs-CZ" dirty="0">
                <a:cs typeface="Arial"/>
              </a:rPr>
              <a:t>Focení na ISIC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Akademický rok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Začátek výuky: </a:t>
            </a:r>
            <a:r>
              <a:rPr lang="cs-CZ" sz="2600" b="1" dirty="0"/>
              <a:t>12. 9. 2022</a:t>
            </a:r>
          </a:p>
          <a:p>
            <a:r>
              <a:rPr lang="cs-CZ" sz="2600" dirty="0"/>
              <a:t>Zveřejnění rozvrhů: </a:t>
            </a:r>
            <a:r>
              <a:rPr lang="cs-CZ" sz="2600" b="1" dirty="0"/>
              <a:t>1. 8. 2022 v IS MU</a:t>
            </a:r>
          </a:p>
          <a:p>
            <a:r>
              <a:rPr lang="cs-CZ" sz="2600" dirty="0"/>
              <a:t>Imatrikulace 1. ročníků: </a:t>
            </a:r>
            <a:r>
              <a:rPr lang="cs-CZ" sz="2600" b="1" dirty="0"/>
              <a:t>12. 10. 2022 v Aule LF MU</a:t>
            </a:r>
          </a:p>
          <a:p>
            <a:r>
              <a:rPr lang="cs-CZ" sz="2600" dirty="0"/>
              <a:t>Zkouškové období: </a:t>
            </a:r>
            <a:r>
              <a:rPr lang="cs-CZ" sz="2600" b="1" dirty="0"/>
              <a:t>2. 1. – 10. 2. 2023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100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B371D21-7433-2141-8F33-7E39A78B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1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předpisy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4784"/>
            <a:ext cx="10753200" cy="4347216"/>
          </a:xfrm>
        </p:spPr>
        <p:txBody>
          <a:bodyPr/>
          <a:lstStyle/>
          <a:p>
            <a:r>
              <a:rPr lang="cs-CZ" dirty="0">
                <a:hlinkClick r:id="rId2"/>
              </a:rPr>
              <a:t>Studijní a zkušební řád MU</a:t>
            </a:r>
            <a:endParaRPr lang="cs-CZ" dirty="0"/>
          </a:p>
          <a:p>
            <a:r>
              <a:rPr lang="cs-CZ" dirty="0"/>
              <a:t>Opatření děkana LF MU</a:t>
            </a:r>
          </a:p>
          <a:p>
            <a:r>
              <a:rPr lang="cs-CZ" dirty="0"/>
              <a:t>Směrnice děkana LF MU</a:t>
            </a:r>
          </a:p>
          <a:p>
            <a:r>
              <a:rPr lang="cs-CZ" dirty="0"/>
              <a:t>Zákon o vysokých školách a o změně a doplnění dalších předpisů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sz="2000" dirty="0">
                <a:hlinkClick r:id="rId3"/>
              </a:rPr>
              <a:t>https://www.med.muni.cz/studenti/studijni-predpisy</a:t>
            </a:r>
            <a:endParaRPr lang="cs-CZ" sz="2000" dirty="0"/>
          </a:p>
          <a:p>
            <a:pPr marL="72000" indent="0">
              <a:buNone/>
            </a:pPr>
            <a:endParaRPr lang="cs-CZ" sz="20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0FD633-E96D-6847-B4B9-9C3108AEB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131A93-2D7C-4148-8B8F-2B74D00A16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335527"/>
            <a:ext cx="1745114" cy="17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9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katalog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4784"/>
            <a:ext cx="10753200" cy="4347216"/>
          </a:xfrm>
        </p:spPr>
        <p:txBody>
          <a:bodyPr/>
          <a:lstStyle/>
          <a:p>
            <a:r>
              <a:rPr lang="cs-CZ" dirty="0"/>
              <a:t>Rozdělení akademického roku </a:t>
            </a:r>
          </a:p>
          <a:p>
            <a:r>
              <a:rPr lang="cs-CZ" dirty="0"/>
              <a:t>Plány studia – dle semestru, praxe, PVP</a:t>
            </a:r>
          </a:p>
          <a:p>
            <a:r>
              <a:rPr lang="cs-CZ" dirty="0"/>
              <a:t>Skladba předmětů s kredity, počty hodin a způsobem ukončení </a:t>
            </a:r>
          </a:p>
          <a:p>
            <a:r>
              <a:rPr lang="cs-CZ" dirty="0"/>
              <a:t>Přehled volitelných předmětů na LF MU</a:t>
            </a:r>
          </a:p>
          <a:p>
            <a:r>
              <a:rPr lang="cs-CZ" dirty="0"/>
              <a:t>Další informace o studiu</a:t>
            </a:r>
          </a:p>
          <a:p>
            <a:endParaRPr lang="cs-CZ" sz="2000" dirty="0">
              <a:hlinkClick r:id="rId2"/>
            </a:endParaRPr>
          </a:p>
          <a:p>
            <a:r>
              <a:rPr lang="cs-CZ" sz="2000" dirty="0">
                <a:hlinkClick r:id="rId2"/>
              </a:rPr>
              <a:t>https://www.med.muni.cz/studenti/studijni-katalogy</a:t>
            </a:r>
            <a:endParaRPr lang="cs-CZ" sz="20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0FD633-E96D-6847-B4B9-9C3108AE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537C1B-1EF9-4431-A24E-A058D2BEE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343988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0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D4ED6-CBE9-D64E-BA65-613E2B56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4424"/>
            <a:ext cx="10753200" cy="451576"/>
          </a:xfrm>
        </p:spPr>
        <p:txBody>
          <a:bodyPr/>
          <a:lstStyle/>
          <a:p>
            <a:r>
              <a:rPr lang="cs-CZ" dirty="0"/>
              <a:t>IS MU</a:t>
            </a:r>
            <a:br>
              <a:rPr lang="cs-CZ" sz="1000" dirty="0"/>
            </a:br>
            <a:r>
              <a:rPr lang="cs-CZ" sz="2000" dirty="0">
                <a:hlinkClick r:id="rId2"/>
              </a:rPr>
              <a:t>www.is.muni.cz</a:t>
            </a:r>
            <a:br>
              <a:rPr lang="cs-CZ" dirty="0"/>
            </a:br>
            <a:endParaRPr lang="cs-CZ" dirty="0"/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B777BF5A-4127-1747-9BF1-03C64B42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20421"/>
            <a:ext cx="10560576" cy="396044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cs-CZ" sz="2600" dirty="0"/>
              <a:t>HESLO</a:t>
            </a:r>
          </a:p>
          <a:p>
            <a:pPr>
              <a:lnSpc>
                <a:spcPts val="4400"/>
              </a:lnSpc>
            </a:pPr>
            <a:r>
              <a:rPr lang="cs-CZ" sz="2600" dirty="0"/>
              <a:t>Začátek semestru: harmonogram, registrace a zápis předmětů, žádost o zápis do dalšího semestru ..</a:t>
            </a:r>
          </a:p>
          <a:p>
            <a:pPr>
              <a:lnSpc>
                <a:spcPts val="4400"/>
              </a:lnSpc>
            </a:pPr>
            <a:r>
              <a:rPr lang="cs-CZ" sz="2600" dirty="0"/>
              <a:t>Výuka: rozvrh, e-learning</a:t>
            </a:r>
          </a:p>
          <a:p>
            <a:pPr>
              <a:lnSpc>
                <a:spcPts val="4400"/>
              </a:lnSpc>
            </a:pPr>
            <a:r>
              <a:rPr lang="cs-CZ" sz="2600" dirty="0"/>
              <a:t>Konec semestru: zkušební termíny, přehled známek</a:t>
            </a:r>
          </a:p>
          <a:p>
            <a:pPr>
              <a:lnSpc>
                <a:spcPts val="4400"/>
              </a:lnSpc>
            </a:pPr>
            <a:r>
              <a:rPr lang="cs-CZ" sz="2600" dirty="0"/>
              <a:t>Během studia: Úřadovna (omluvenky, zanechání nebo přerušení studia), E-výpisy, Osobní údaje, Stipendia, Evidence </a:t>
            </a:r>
            <a:r>
              <a:rPr lang="cs-CZ" sz="2600" dirty="0" err="1"/>
              <a:t>zahr</a:t>
            </a:r>
            <a:r>
              <a:rPr lang="cs-CZ" sz="2600" dirty="0"/>
              <a:t>. pobytu aj.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B371D21-7433-2141-8F33-7E39A78B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FC1FB1-C198-4620-BF11-CE40E3BFE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155215"/>
            <a:ext cx="8640960" cy="15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Studijní a seminární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Automatické zařazení studenta do studijní skupiny</a:t>
            </a:r>
          </a:p>
          <a:p>
            <a:r>
              <a:rPr lang="cs-CZ" dirty="0"/>
              <a:t>Neměňte seminární skupiny!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99F69-0E06-42AB-B893-681C8F1F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předmětů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DD3084-232E-4C55-9E68-8D6E70A0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88568" cy="4139998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Povinné předměty do IS MU registrují referentky SO.</a:t>
            </a:r>
          </a:p>
          <a:p>
            <a:pPr>
              <a:defRPr/>
            </a:pPr>
            <a:r>
              <a:rPr lang="cs-CZ" altLang="cs-CZ" dirty="0"/>
              <a:t>Sami si v IS MU registrujete:</a:t>
            </a:r>
          </a:p>
          <a:p>
            <a:pPr lvl="1">
              <a:defRPr/>
            </a:pPr>
            <a:r>
              <a:rPr lang="cs-CZ" altLang="cs-CZ" sz="2400" dirty="0"/>
              <a:t>3 povinně volitelné předměty</a:t>
            </a:r>
          </a:p>
          <a:p>
            <a:pPr lvl="1">
              <a:defRPr/>
            </a:pPr>
            <a:r>
              <a:rPr lang="cs-CZ" altLang="cs-CZ" sz="2400" dirty="0"/>
              <a:t>2 semestr TV</a:t>
            </a:r>
          </a:p>
          <a:p>
            <a:pPr lvl="1">
              <a:defRPr/>
            </a:pPr>
            <a:r>
              <a:rPr lang="cs-CZ" altLang="cs-CZ" sz="2400" dirty="0"/>
              <a:t>v případě zájmu o </a:t>
            </a:r>
            <a:r>
              <a:rPr lang="cs-CZ" altLang="cs-CZ" sz="2400" dirty="0">
                <a:ea typeface="+mn-ea"/>
                <a:cs typeface="+mn-cs"/>
              </a:rPr>
              <a:t>volitelné předměty LF i jiných fakult MU </a:t>
            </a:r>
          </a:p>
          <a:p>
            <a:pPr lvl="1">
              <a:defRPr/>
            </a:pPr>
            <a:endParaRPr lang="cs-CZ" altLang="cs-CZ" sz="2400" dirty="0">
              <a:ea typeface="+mn-ea"/>
              <a:cs typeface="+mn-cs"/>
            </a:endParaRPr>
          </a:p>
          <a:p>
            <a:pPr marL="271463" lvl="1" indent="-179388">
              <a:defRPr/>
            </a:pPr>
            <a:r>
              <a:rPr lang="cs-CZ" sz="2800" dirty="0">
                <a:ea typeface="+mn-ea"/>
                <a:cs typeface="+mn-cs"/>
              </a:rPr>
              <a:t>Min. 20 kreditů/semestr  NEBO 45 kreditů za předchozí 2 semestry.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1D157B-6975-6C4B-83F9-7DE00391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6108700"/>
            <a:ext cx="3619500" cy="2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fc80d3-a565-459b-b40e-344650585e37">
      <Terms xmlns="http://schemas.microsoft.com/office/infopath/2007/PartnerControls"/>
    </lcf76f155ced4ddcb4097134ff3c332f>
    <TaxCatchAll xmlns="7e735d79-d1de-470a-8ba8-8681eaca826a" xsi:nil="true"/>
    <N_x00e1_hled xmlns="a7fc80d3-a565-459b-b40e-344650585e3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5FB8CDB7DB9A4AB0E6183181B9FEBC" ma:contentTypeVersion="17" ma:contentTypeDescription="Vytvoří nový dokument" ma:contentTypeScope="" ma:versionID="fdf219421db88bf9bf83d7e39adff874">
  <xsd:schema xmlns:xsd="http://www.w3.org/2001/XMLSchema" xmlns:xs="http://www.w3.org/2001/XMLSchema" xmlns:p="http://schemas.microsoft.com/office/2006/metadata/properties" xmlns:ns2="a7fc80d3-a565-459b-b40e-344650585e37" xmlns:ns3="7e735d79-d1de-470a-8ba8-8681eaca826a" targetNamespace="http://schemas.microsoft.com/office/2006/metadata/properties" ma:root="true" ma:fieldsID="feee21b0505a0a71d058084f7eac5e19" ns2:_="" ns3:_="">
    <xsd:import namespace="a7fc80d3-a565-459b-b40e-344650585e37"/>
    <xsd:import namespace="7e735d79-d1de-470a-8ba8-8681eaca8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N_x00e1_hled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c80d3-a565-459b-b40e-344650585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_x00e1_hled" ma:index="21" nillable="true" ma:displayName="Náhled" ma:format="Thumbnail" ma:internalName="N_x00e1_hled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35d79-d1de-470a-8ba8-8681eaca82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03d0729-1ba7-4f97-9f12-13d9d715fdbb}" ma:internalName="TaxCatchAll" ma:showField="CatchAllData" ma:web="7e735d79-d1de-470a-8ba8-8681eaca8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E080F6-1AB6-4B53-A300-544CDF57F349}">
  <ds:schemaRefs>
    <ds:schemaRef ds:uri="http://schemas.microsoft.com/office/2006/documentManagement/types"/>
    <ds:schemaRef ds:uri="a7fc80d3-a565-459b-b40e-344650585e37"/>
    <ds:schemaRef ds:uri="http://purl.org/dc/terms/"/>
    <ds:schemaRef ds:uri="http://www.w3.org/XML/1998/namespace"/>
    <ds:schemaRef ds:uri="http://purl.org/dc/elements/1.1/"/>
    <ds:schemaRef ds:uri="7e735d79-d1de-470a-8ba8-8681eaca826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6D2281-752A-4820-B149-B66159803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fc80d3-a565-459b-b40e-344650585e37"/>
    <ds:schemaRef ds:uri="7e735d79-d1de-470a-8ba8-8681eaca8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152797-2477-491F-996E-A7C5882AC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 (1)</Template>
  <TotalTime>802</TotalTime>
  <Words>1409</Words>
  <Application>Microsoft Office PowerPoint</Application>
  <PresentationFormat>Širokoúhlá obrazovka</PresentationFormat>
  <Paragraphs>161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Muni</vt:lpstr>
      <vt:lpstr>Muni Bold</vt:lpstr>
      <vt:lpstr>Tahoma</vt:lpstr>
      <vt:lpstr>Wingdings</vt:lpstr>
      <vt:lpstr>Prezentace_MU_CZ</vt:lpstr>
      <vt:lpstr>Vítáme Vás na zápisech na Lékařskou fakultu Masarykovy univerzity</vt:lpstr>
      <vt:lpstr>Studijní oddělení LF MU</vt:lpstr>
      <vt:lpstr>Organizace zápisů</vt:lpstr>
      <vt:lpstr>Akademický rok</vt:lpstr>
      <vt:lpstr>Studijní předpisy</vt:lpstr>
      <vt:lpstr>Studijní katalog</vt:lpstr>
      <vt:lpstr>IS MU www.is.muni.cz </vt:lpstr>
      <vt:lpstr>Studijní a seminární skupiny</vt:lpstr>
      <vt:lpstr>Registrace předmětů</vt:lpstr>
      <vt:lpstr>Prerekvizity</vt:lpstr>
      <vt:lpstr>Postup do dalšího semestru</vt:lpstr>
      <vt:lpstr>Anglický jazyk na LF MU</vt:lpstr>
      <vt:lpstr>Tělesná výchova</vt:lpstr>
      <vt:lpstr>Očkování: Hepatitida B</vt:lpstr>
      <vt:lpstr>P-PooL = Pregraduální Program pro mOtivované studenty lékařství s rozšířenou vědeckou přípravou</vt:lpstr>
      <vt:lpstr>ISIC karta</vt:lpstr>
      <vt:lpstr>Koleje</vt:lpstr>
      <vt:lpstr>Stipendia</vt:lpstr>
      <vt:lpstr>Poplatky za studium</vt:lpstr>
      <vt:lpstr>Nenastoupíte-li ke studiu ...</vt:lpstr>
      <vt:lpstr>Spolky na LF MU</vt:lpstr>
      <vt:lpstr>Průvodce pro prváky na webu LF MU</vt:lpstr>
      <vt:lpstr>Podcast STETOSKOP Začněte 1. dílem: Nebojte se, my se taky báli!</vt:lpstr>
      <vt:lpstr>Blahopřejeme k přijetí a rozhodnutí studovat na Lékařské fakultě Masarykovy univerzity.  Těšíme se na Vás po prázdninách!    prof. MUDr. Martin Repko, Ph.D. děkan Lékařské fakulty Masarykovy univerzity     </vt:lpstr>
      <vt:lpstr>K zápisovému pultu si přineste:</vt:lpstr>
      <vt:lpstr>Prohlídka SIMU 14. 6. 2022</vt:lpstr>
      <vt:lpstr>1. Kolo zápisů A – L  od 10:00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PŘIJÍMACÍ ZKOUŠCE K MAGISTERSKÉMU STUDIJNÍMU PROGRAMU LÉKAŘSKÉ FAKULTY MASARYKOVY UNIVERZITY</dc:title>
  <dc:creator>Jana Majerová</dc:creator>
  <cp:lastModifiedBy>Jana Šlancarová</cp:lastModifiedBy>
  <cp:revision>64</cp:revision>
  <cp:lastPrinted>1601-01-01T00:00:00Z</cp:lastPrinted>
  <dcterms:created xsi:type="dcterms:W3CDTF">2020-06-07T19:54:35Z</dcterms:created>
  <dcterms:modified xsi:type="dcterms:W3CDTF">2022-06-14T05:37:16Z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0x010100295FB8CDB7DB9A4AB0E6183181B9FEBC</vt:lpwstr>
  </property>
  <property fmtid="{D5CDD505-2E9C-101B-9397-08002B2CF9AE}" pid="3" name="MediaServiceImageTags">
    <vt:lpwstr/>
  </property>
</Properties>
</file>