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2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8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7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60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5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3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4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50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96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45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49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262D-7BC3-4BD5-91FA-DD373F496E39}" type="datetimeFigureOut">
              <a:rPr lang="cs-CZ" smtClean="0"/>
              <a:t>03.01.2018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0EB6-F5B7-40AB-BA86-7DFF8AC4D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9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Pravidla jednání AS LF 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0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Ustavující zasedání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souhrnná zpráva o výsledku voleb, </a:t>
            </a:r>
          </a:p>
          <a:p>
            <a:r>
              <a:rPr lang="cs-CZ" dirty="0" smtClean="0"/>
              <a:t>volba předsedy a místopředsedů AS LF MU a </a:t>
            </a:r>
          </a:p>
          <a:p>
            <a:r>
              <a:rPr lang="cs-CZ" dirty="0" smtClean="0"/>
              <a:t>příprava ustavení stálých komisí dle článku 6.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5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předsedy/místopředsedů AS LF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Tajná volba </a:t>
            </a:r>
          </a:p>
          <a:p>
            <a:r>
              <a:rPr lang="cs-CZ" dirty="0" smtClean="0"/>
              <a:t>Nadpoloviční většina všech členů AS LF MU (17 hlasů)</a:t>
            </a:r>
          </a:p>
          <a:p>
            <a:r>
              <a:rPr lang="cs-CZ" dirty="0" smtClean="0"/>
              <a:t>Jeden místopředseda je člen studentské komory</a:t>
            </a:r>
          </a:p>
          <a:p>
            <a:r>
              <a:rPr lang="cs-CZ" dirty="0" smtClean="0"/>
              <a:t>Volba není dvoukolová, v případě neúspěchu se opakuje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89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předsedů komisí a členů komisí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Předsedové komisí se volí a musí být členy AS LF MU</a:t>
            </a:r>
          </a:p>
          <a:p>
            <a:r>
              <a:rPr lang="cs-CZ" dirty="0" smtClean="0"/>
              <a:t>Členové komisí nemusí být členy AS LF MU a schvaluje je senát en bloc na návrh předsedy komise</a:t>
            </a:r>
          </a:p>
          <a:p>
            <a:r>
              <a:rPr lang="cs-CZ" dirty="0" smtClean="0"/>
              <a:t>Stálé komise:</a:t>
            </a:r>
          </a:p>
          <a:p>
            <a:pPr lvl="1"/>
            <a:r>
              <a:rPr lang="cs-CZ" dirty="0" smtClean="0"/>
              <a:t>a) Volební a mandátová komise, </a:t>
            </a:r>
          </a:p>
          <a:p>
            <a:pPr lvl="1"/>
            <a:r>
              <a:rPr lang="cs-CZ" dirty="0" smtClean="0"/>
              <a:t>b) Legislativní komise, </a:t>
            </a:r>
          </a:p>
          <a:p>
            <a:pPr lvl="1"/>
            <a:r>
              <a:rPr lang="cs-CZ" dirty="0" smtClean="0"/>
              <a:t>c) Ekonomická komise, </a:t>
            </a:r>
          </a:p>
          <a:p>
            <a:pPr lvl="1"/>
            <a:r>
              <a:rPr lang="cs-CZ" dirty="0" smtClean="0"/>
              <a:t>d) Výuková 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70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Předkládání návrhů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Návrhy předložené děkanem nebo členem AS LF MU 10 dnů před zasedáním </a:t>
            </a:r>
            <a:r>
              <a:rPr lang="cs-CZ" i="1" u="sng" dirty="0" smtClean="0"/>
              <a:t>musí </a:t>
            </a:r>
            <a:r>
              <a:rPr lang="cs-CZ" i="1" dirty="0" smtClean="0"/>
              <a:t>AS LF MU </a:t>
            </a:r>
            <a:r>
              <a:rPr lang="cs-CZ" dirty="0" smtClean="0"/>
              <a:t>projednat</a:t>
            </a:r>
          </a:p>
          <a:p>
            <a:r>
              <a:rPr lang="cs-CZ" dirty="0" smtClean="0"/>
              <a:t>Návrhy předložené později (i na místě) se automaticky zařadí na program</a:t>
            </a:r>
          </a:p>
          <a:p>
            <a:pPr lvl="1"/>
            <a:r>
              <a:rPr lang="cs-CZ" dirty="0" smtClean="0"/>
              <a:t>Tento bod se neprojedná pokud, to navrhne 20 procent členů AS LF MU (7 senátorů)</a:t>
            </a:r>
          </a:p>
          <a:p>
            <a:r>
              <a:rPr lang="cs-CZ" dirty="0" smtClean="0"/>
              <a:t>Takto neprojednaný bod se musí projednat na nejbližším zasedání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99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Veřejné, zvednutím ruky</a:t>
            </a:r>
          </a:p>
          <a:p>
            <a:r>
              <a:rPr lang="cs-CZ" dirty="0" smtClean="0"/>
              <a:t>Tajné:</a:t>
            </a:r>
          </a:p>
          <a:p>
            <a:pPr lvl="1"/>
            <a:r>
              <a:rPr lang="cs-CZ" dirty="0" smtClean="0"/>
              <a:t>a) při volbě předsedy AS LF MU, </a:t>
            </a:r>
          </a:p>
          <a:p>
            <a:pPr lvl="1"/>
            <a:r>
              <a:rPr lang="cs-CZ" dirty="0" smtClean="0"/>
              <a:t>b) při volbě předsedů komisí, </a:t>
            </a:r>
          </a:p>
          <a:p>
            <a:pPr lvl="1"/>
            <a:r>
              <a:rPr lang="cs-CZ" dirty="0" smtClean="0"/>
              <a:t>c) při vyjádření ke jmenování proděkanů, </a:t>
            </a:r>
          </a:p>
          <a:p>
            <a:pPr lvl="1"/>
            <a:r>
              <a:rPr lang="cs-CZ" dirty="0" smtClean="0"/>
              <a:t>d) při vyslovování souhlasu se jmenováním členů vědecké rady, </a:t>
            </a:r>
          </a:p>
          <a:p>
            <a:pPr lvl="1"/>
            <a:r>
              <a:rPr lang="cs-CZ" dirty="0" smtClean="0"/>
              <a:t>e) v případě dalších personálních záležitostí</a:t>
            </a:r>
          </a:p>
          <a:p>
            <a:r>
              <a:rPr lang="cs-CZ" dirty="0" smtClean="0"/>
              <a:t>Tajné také v případě, že:</a:t>
            </a:r>
          </a:p>
          <a:p>
            <a:pPr lvl="1"/>
            <a:r>
              <a:rPr lang="cs-CZ" dirty="0" smtClean="0"/>
              <a:t>Požaduje jedna desetina přítomných; </a:t>
            </a:r>
          </a:p>
          <a:p>
            <a:pPr lvl="1"/>
            <a:r>
              <a:rPr lang="cs-CZ" dirty="0" smtClean="0"/>
              <a:t>vždy se tajně hlasuje, navrhne-li to předseda nebo jeden z místopředsedů.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7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oproti zavedené praxi</a:t>
            </a:r>
          </a:p>
          <a:p>
            <a:r>
              <a:rPr lang="cs-CZ" dirty="0" smtClean="0"/>
              <a:t>Zápis se neschvaluje na senátu</a:t>
            </a:r>
          </a:p>
          <a:p>
            <a:r>
              <a:rPr lang="cs-CZ" dirty="0" smtClean="0"/>
              <a:t>Do 14 dnů se vyvěsí do dokumentového serveru </a:t>
            </a:r>
          </a:p>
          <a:p>
            <a:r>
              <a:rPr lang="cs-CZ" dirty="0" smtClean="0"/>
              <a:t>Do 7 dnů se zasílají připomínky</a:t>
            </a:r>
          </a:p>
          <a:p>
            <a:r>
              <a:rPr lang="cs-CZ" dirty="0" smtClean="0"/>
              <a:t>Členové AS LF MU jsou neprodleně informováni o způsobu vypořádání připomínek. Neprodleně po vypořádání připomínek se zápis zveřejní.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29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298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Pravidla jednání AS LF MU</vt:lpstr>
      <vt:lpstr>Ustavující zasedání</vt:lpstr>
      <vt:lpstr>Volba předsedy/místopředsedů AS LF MU</vt:lpstr>
      <vt:lpstr>Volba předsedů komisí a členů komisí</vt:lpstr>
      <vt:lpstr>Předkládání návrhů</vt:lpstr>
      <vt:lpstr>Hlasování</vt:lpstr>
      <vt:lpstr>Zápis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jednání AS LF MU</dc:title>
  <dc:creator>Michal Koščík</dc:creator>
  <cp:lastModifiedBy>Michal Koščík</cp:lastModifiedBy>
  <cp:revision>6</cp:revision>
  <dcterms:created xsi:type="dcterms:W3CDTF">2017-12-05T12:16:32Z</dcterms:created>
  <dcterms:modified xsi:type="dcterms:W3CDTF">2018-01-03T12:42:29Z</dcterms:modified>
</cp:coreProperties>
</file>