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60" r:id="rId2"/>
    <p:sldMasterId id="2147483662" r:id="rId3"/>
    <p:sldMasterId id="2147483664" r:id="rId4"/>
    <p:sldMasterId id="2147483652" r:id="rId5"/>
    <p:sldMasterId id="2147483650" r:id="rId6"/>
    <p:sldMasterId id="2147483654" r:id="rId7"/>
    <p:sldMasterId id="2147483656" r:id="rId8"/>
  </p:sldMasterIdLst>
  <p:notesMasterIdLst>
    <p:notesMasterId r:id="rId10"/>
  </p:notesMasterIdLst>
  <p:sldIdLst>
    <p:sldId id="25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ABE6953-41DA-4595-BC09-D02F7DEA3FE9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8" autoAdjust="0"/>
    <p:restoredTop sz="96837" autoAdjust="0"/>
  </p:normalViewPr>
  <p:slideViewPr>
    <p:cSldViewPr snapToGrid="0">
      <p:cViewPr varScale="1">
        <p:scale>
          <a:sx n="118" d="100"/>
          <a:sy n="118" d="100"/>
        </p:scale>
        <p:origin x="132" y="4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261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BD73A-9A0B-431E-8A30-D594C039E2E2}" type="datetimeFigureOut">
              <a:rPr lang="cs-CZ" smtClean="0"/>
              <a:t>21. 1. 2019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B81FD-62BD-4FFF-9A12-C1D9536ECD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515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3B5EF5-ED06-4CBC-9000-E50913DF1E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0" y="1800000"/>
            <a:ext cx="11473200" cy="46980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97331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3B5EF5-ED06-4CBC-9000-E50913DF1E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0" y="1800000"/>
            <a:ext cx="11473200" cy="46980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933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3B5EF5-ED06-4CBC-9000-E50913DF1E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0" y="1800000"/>
            <a:ext cx="11473200" cy="46980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42036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3B5EF5-ED06-4CBC-9000-E50913DF1E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0" y="1800000"/>
            <a:ext cx="5374800" cy="46980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62FA4D6-81FD-432D-B459-FD8F50640F7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48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3B5EF5-ED06-4CBC-9000-E50913DF1E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0" y="1800000"/>
            <a:ext cx="11473200" cy="46980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3063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3B5EF5-ED06-4CBC-9000-E50913DF1E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0" y="1800000"/>
            <a:ext cx="11473200" cy="46980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72248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3B5EF5-ED06-4CBC-9000-E50913DF1E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0" y="1800000"/>
            <a:ext cx="11473200" cy="46980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89498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3B5EF5-ED06-4CBC-9000-E50913DF1E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0" y="1800000"/>
            <a:ext cx="5374800" cy="46980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62FA4D6-81FD-432D-B459-FD8F50640F7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00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sv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sv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sv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F4FEF4-3BC0-4C14-B3B1-7DD80254D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11473200" cy="469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F155475B-C789-48E5-B7FC-3776C8206B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999" y="359999"/>
            <a:ext cx="1152590" cy="7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11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5800"/>
        </a:lnSpc>
        <a:spcBef>
          <a:spcPts val="0"/>
        </a:spcBef>
        <a:spcAft>
          <a:spcPts val="1400"/>
        </a:spcAft>
        <a:buFontTx/>
        <a:buNone/>
        <a:defRPr sz="55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ts val="3500"/>
        </a:lnSpc>
        <a:spcBef>
          <a:spcPts val="0"/>
        </a:spcBef>
        <a:spcAft>
          <a:spcPts val="1400"/>
        </a:spcAft>
        <a:buFont typeface="Arial" panose="020B0604020202020204" pitchFamily="34" charset="0"/>
        <a:buNone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ts val="22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ts val="22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F4FEF4-3BC0-4C14-B3B1-7DD80254D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11473200" cy="469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F155475B-C789-48E5-B7FC-3776C8206B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999" y="359999"/>
            <a:ext cx="1152590" cy="7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03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ts val="5800"/>
        </a:lnSpc>
        <a:spcBef>
          <a:spcPts val="0"/>
        </a:spcBef>
        <a:spcAft>
          <a:spcPts val="1400"/>
        </a:spcAft>
        <a:buFontTx/>
        <a:buNone/>
        <a:defRPr sz="55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ctr" defTabSz="914400" rtl="0" eaLnBrk="1" latinLnBrk="0" hangingPunct="1">
        <a:lnSpc>
          <a:spcPts val="3500"/>
        </a:lnSpc>
        <a:spcBef>
          <a:spcPts val="0"/>
        </a:spcBef>
        <a:spcAft>
          <a:spcPts val="1400"/>
        </a:spcAft>
        <a:buFont typeface="Arial" panose="020B0604020202020204" pitchFamily="34" charset="0"/>
        <a:buNone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ctr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ctr" defTabSz="914400" rtl="0" eaLnBrk="1" latinLnBrk="0" hangingPunct="1">
        <a:lnSpc>
          <a:spcPts val="22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0" indent="0" algn="ctr" defTabSz="914400" rtl="0" eaLnBrk="1" latinLnBrk="0" hangingPunct="1">
        <a:lnSpc>
          <a:spcPts val="22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F4FEF4-3BC0-4C14-B3B1-7DD80254D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11473200" cy="4698000"/>
          </a:xfrm>
          <a:prstGeom prst="rect">
            <a:avLst/>
          </a:prstGeom>
        </p:spPr>
        <p:txBody>
          <a:bodyPr vert="horz" lIns="0" tIns="0" rIns="0" bIns="0" numCol="2" spcCol="36000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F155475B-C789-48E5-B7FC-3776C8206B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999" y="359999"/>
            <a:ext cx="1152590" cy="7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8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3500"/>
        </a:lnSpc>
        <a:spcBef>
          <a:spcPts val="0"/>
        </a:spcBef>
        <a:spcAft>
          <a:spcPts val="1400"/>
        </a:spcAft>
        <a:buFontTx/>
        <a:buNone/>
        <a:defRPr sz="3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288000" indent="-21600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Clr>
          <a:schemeClr val="tx2"/>
        </a:buClr>
        <a:buFont typeface="Arial" panose="020B0604020202020204" pitchFamily="34" charset="0"/>
        <a:buChar char="̶"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288000" indent="-21600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Clr>
          <a:schemeClr val="tx2"/>
        </a:buClr>
        <a:buFont typeface="Arial" panose="020B0604020202020204" pitchFamily="34" charset="0"/>
        <a:buChar char="̶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288000" indent="-21600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Clr>
          <a:schemeClr val="tx2"/>
        </a:buClr>
        <a:buFont typeface="Arial" panose="020B0604020202020204" pitchFamily="34" charset="0"/>
        <a:buChar char="̶"/>
        <a:defRPr sz="2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F4FEF4-3BC0-4C14-B3B1-7DD80254D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374800" cy="4698000"/>
          </a:xfrm>
          <a:prstGeom prst="rect">
            <a:avLst/>
          </a:prstGeom>
        </p:spPr>
        <p:txBody>
          <a:bodyPr vert="horz" lIns="0" tIns="0" rIns="0" bIns="0" numCol="1" spcCol="36000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F155475B-C789-48E5-B7FC-3776C8206B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999" y="359999"/>
            <a:ext cx="1152590" cy="7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67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3500"/>
        </a:lnSpc>
        <a:spcBef>
          <a:spcPts val="0"/>
        </a:spcBef>
        <a:spcAft>
          <a:spcPts val="1400"/>
        </a:spcAft>
        <a:buFontTx/>
        <a:buNone/>
        <a:defRPr sz="3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288000" indent="-21600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Clr>
          <a:schemeClr val="tx2"/>
        </a:buClr>
        <a:buFont typeface="Arial" panose="020B0604020202020204" pitchFamily="34" charset="0"/>
        <a:buChar char="̶"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288000" indent="-21600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Clr>
          <a:schemeClr val="tx2"/>
        </a:buClr>
        <a:buFont typeface="Arial" panose="020B0604020202020204" pitchFamily="34" charset="0"/>
        <a:buChar char="̶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288000" indent="-21600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Clr>
          <a:schemeClr val="tx2"/>
        </a:buClr>
        <a:buFont typeface="Arial" panose="020B0604020202020204" pitchFamily="34" charset="0"/>
        <a:buChar char="̶"/>
        <a:defRPr sz="2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F4FEF4-3BC0-4C14-B3B1-7DD80254D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11473200" cy="469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F155475B-C789-48E5-B7FC-3776C8206B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999" y="359999"/>
            <a:ext cx="1152590" cy="7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18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5800"/>
        </a:lnSpc>
        <a:spcBef>
          <a:spcPts val="0"/>
        </a:spcBef>
        <a:spcAft>
          <a:spcPts val="1400"/>
        </a:spcAft>
        <a:buFontTx/>
        <a:buNone/>
        <a:defRPr sz="55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ts val="3500"/>
        </a:lnSpc>
        <a:spcBef>
          <a:spcPts val="0"/>
        </a:spcBef>
        <a:spcAft>
          <a:spcPts val="1400"/>
        </a:spcAft>
        <a:buFont typeface="Arial" panose="020B0604020202020204" pitchFamily="34" charset="0"/>
        <a:buNone/>
        <a:defRPr sz="320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22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ts val="22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ts val="22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F4FEF4-3BC0-4C14-B3B1-7DD80254D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11473200" cy="469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F155475B-C789-48E5-B7FC-3776C8206B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999" y="359999"/>
            <a:ext cx="1152590" cy="7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75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ts val="5800"/>
        </a:lnSpc>
        <a:spcBef>
          <a:spcPts val="0"/>
        </a:spcBef>
        <a:spcAft>
          <a:spcPts val="1400"/>
        </a:spcAft>
        <a:buFontTx/>
        <a:buNone/>
        <a:defRPr sz="55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ctr" defTabSz="914400" rtl="0" eaLnBrk="1" latinLnBrk="0" hangingPunct="1">
        <a:lnSpc>
          <a:spcPts val="3500"/>
        </a:lnSpc>
        <a:spcBef>
          <a:spcPts val="0"/>
        </a:spcBef>
        <a:spcAft>
          <a:spcPts val="1400"/>
        </a:spcAft>
        <a:buFont typeface="Arial" panose="020B0604020202020204" pitchFamily="34" charset="0"/>
        <a:buNone/>
        <a:defRPr sz="320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ctr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22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ctr" defTabSz="914400" rtl="0" eaLnBrk="1" latinLnBrk="0" hangingPunct="1">
        <a:lnSpc>
          <a:spcPts val="22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0" indent="0" algn="ctr" defTabSz="914400" rtl="0" eaLnBrk="1" latinLnBrk="0" hangingPunct="1">
        <a:lnSpc>
          <a:spcPts val="22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F4FEF4-3BC0-4C14-B3B1-7DD80254D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11473200" cy="4698000"/>
          </a:xfrm>
          <a:prstGeom prst="rect">
            <a:avLst/>
          </a:prstGeom>
        </p:spPr>
        <p:txBody>
          <a:bodyPr vert="horz" lIns="0" tIns="0" rIns="0" bIns="0" numCol="2" spcCol="36000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F155475B-C789-48E5-B7FC-3776C8206B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999" y="359999"/>
            <a:ext cx="1152590" cy="7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10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3500"/>
        </a:lnSpc>
        <a:spcBef>
          <a:spcPts val="0"/>
        </a:spcBef>
        <a:spcAft>
          <a:spcPts val="1400"/>
        </a:spcAft>
        <a:buFontTx/>
        <a:buNone/>
        <a:defRPr sz="32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88000" indent="-21600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̶"/>
        <a:defRPr sz="2200" kern="1200">
          <a:solidFill>
            <a:schemeClr val="bg1"/>
          </a:solidFill>
          <a:latin typeface="+mn-lt"/>
          <a:ea typeface="+mn-ea"/>
          <a:cs typeface="+mn-cs"/>
        </a:defRPr>
      </a:lvl3pPr>
      <a:lvl4pPr marL="288000" indent="-21600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̶"/>
        <a:defRPr sz="2200" kern="1200">
          <a:solidFill>
            <a:schemeClr val="bg1"/>
          </a:solidFill>
          <a:latin typeface="+mn-lt"/>
          <a:ea typeface="+mn-ea"/>
          <a:cs typeface="+mn-cs"/>
        </a:defRPr>
      </a:lvl4pPr>
      <a:lvl5pPr marL="288000" indent="-21600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̶"/>
        <a:defRPr sz="22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F4FEF4-3BC0-4C14-B3B1-7DD80254D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374800" cy="4698000"/>
          </a:xfrm>
          <a:prstGeom prst="rect">
            <a:avLst/>
          </a:prstGeom>
        </p:spPr>
        <p:txBody>
          <a:bodyPr vert="horz" lIns="0" tIns="0" rIns="0" bIns="0" numCol="1" spcCol="36000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F155475B-C789-48E5-B7FC-3776C8206B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999" y="359999"/>
            <a:ext cx="1152590" cy="7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4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3500"/>
        </a:lnSpc>
        <a:spcBef>
          <a:spcPts val="0"/>
        </a:spcBef>
        <a:spcAft>
          <a:spcPts val="1400"/>
        </a:spcAft>
        <a:buFontTx/>
        <a:buNone/>
        <a:defRPr sz="32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Font typeface="Arial" panose="020B0604020202020204" pitchFamily="34" charset="0"/>
        <a:buNone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88000" indent="-21600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̶"/>
        <a:defRPr sz="2200" kern="1200">
          <a:solidFill>
            <a:schemeClr val="bg1"/>
          </a:solidFill>
          <a:latin typeface="+mn-lt"/>
          <a:ea typeface="+mn-ea"/>
          <a:cs typeface="+mn-cs"/>
        </a:defRPr>
      </a:lvl3pPr>
      <a:lvl4pPr marL="288000" indent="-21600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̶"/>
        <a:defRPr sz="2200" kern="1200">
          <a:solidFill>
            <a:schemeClr val="bg1"/>
          </a:solidFill>
          <a:latin typeface="+mn-lt"/>
          <a:ea typeface="+mn-ea"/>
          <a:cs typeface="+mn-cs"/>
        </a:defRPr>
      </a:lvl4pPr>
      <a:lvl5pPr marL="288000" indent="-216000" algn="l" defTabSz="914400" rtl="0" eaLnBrk="1" latinLnBrk="0" hangingPunct="1">
        <a:lnSpc>
          <a:spcPts val="2800"/>
        </a:lnSpc>
        <a:spcBef>
          <a:spcPts val="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̶"/>
        <a:defRPr sz="22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764DC03D-3584-4EE3-A275-F13572578E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068626"/>
      </p:ext>
    </p:extLst>
  </p:cSld>
  <p:clrMapOvr>
    <a:masterClrMapping/>
  </p:clrMapOvr>
</p:sld>
</file>

<file path=ppt/theme/theme1.xml><?xml version="1.0" encoding="utf-8"?>
<a:theme xmlns:a="http://schemas.openxmlformats.org/drawingml/2006/main" name="1_pozitiv  – 1 sloupec">
  <a:themeElements>
    <a:clrScheme name="MUNI">
      <a:dk1>
        <a:srgbClr val="000000"/>
      </a:dk1>
      <a:lt1>
        <a:srgbClr val="FFFFFF"/>
      </a:lt1>
      <a:dk2>
        <a:srgbClr val="0000DC"/>
      </a:dk2>
      <a:lt2>
        <a:srgbClr val="FED141"/>
      </a:lt2>
      <a:accent1>
        <a:srgbClr val="008C78"/>
      </a:accent1>
      <a:accent2>
        <a:srgbClr val="FF7300"/>
      </a:accent2>
      <a:accent3>
        <a:srgbClr val="9100DC"/>
      </a:accent3>
      <a:accent4>
        <a:srgbClr val="5AC8AF"/>
      </a:accent4>
      <a:accent5>
        <a:srgbClr val="F01928"/>
      </a:accent5>
      <a:accent6>
        <a:srgbClr val="00AF3F"/>
      </a:accent6>
      <a:hlink>
        <a:srgbClr val="4BC8FF"/>
      </a:hlink>
      <a:folHlink>
        <a:srgbClr val="B9006E"/>
      </a:folHlink>
    </a:clrScheme>
    <a:fontScheme name="MU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NI_LCD.pptx" id="{04A7D01C-D0C6-4E0B-8ABB-521072ED3A49}" vid="{A81C0FE3-5867-4DD3-BB1D-F2181B9EC4A1}"/>
    </a:ext>
  </a:extLst>
</a:theme>
</file>

<file path=ppt/theme/theme2.xml><?xml version="1.0" encoding="utf-8"?>
<a:theme xmlns:a="http://schemas.openxmlformats.org/drawingml/2006/main" name="2_pozitiv – 1 sloupec střed">
  <a:themeElements>
    <a:clrScheme name="MUNI">
      <a:dk1>
        <a:srgbClr val="000000"/>
      </a:dk1>
      <a:lt1>
        <a:srgbClr val="FFFFFF"/>
      </a:lt1>
      <a:dk2>
        <a:srgbClr val="0000DC"/>
      </a:dk2>
      <a:lt2>
        <a:srgbClr val="FED141"/>
      </a:lt2>
      <a:accent1>
        <a:srgbClr val="008C78"/>
      </a:accent1>
      <a:accent2>
        <a:srgbClr val="FF7300"/>
      </a:accent2>
      <a:accent3>
        <a:srgbClr val="9100DC"/>
      </a:accent3>
      <a:accent4>
        <a:srgbClr val="5AC8AF"/>
      </a:accent4>
      <a:accent5>
        <a:srgbClr val="F01928"/>
      </a:accent5>
      <a:accent6>
        <a:srgbClr val="00AF3F"/>
      </a:accent6>
      <a:hlink>
        <a:srgbClr val="4BC8FF"/>
      </a:hlink>
      <a:folHlink>
        <a:srgbClr val="B9006E"/>
      </a:folHlink>
    </a:clrScheme>
    <a:fontScheme name="MU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NI_LCD.pptx" id="{04A7D01C-D0C6-4E0B-8ABB-521072ED3A49}" vid="{973CDE90-3ABF-4CED-B0FC-8F8F8F27D19D}"/>
    </a:ext>
  </a:extLst>
</a:theme>
</file>

<file path=ppt/theme/theme3.xml><?xml version="1.0" encoding="utf-8"?>
<a:theme xmlns:a="http://schemas.openxmlformats.org/drawingml/2006/main" name="3_pozitiv – 2 sloupce">
  <a:themeElements>
    <a:clrScheme name="MUNI">
      <a:dk1>
        <a:srgbClr val="000000"/>
      </a:dk1>
      <a:lt1>
        <a:srgbClr val="FFFFFF"/>
      </a:lt1>
      <a:dk2>
        <a:srgbClr val="0000DC"/>
      </a:dk2>
      <a:lt2>
        <a:srgbClr val="FED141"/>
      </a:lt2>
      <a:accent1>
        <a:srgbClr val="008C78"/>
      </a:accent1>
      <a:accent2>
        <a:srgbClr val="FF7300"/>
      </a:accent2>
      <a:accent3>
        <a:srgbClr val="9100DC"/>
      </a:accent3>
      <a:accent4>
        <a:srgbClr val="5AC8AF"/>
      </a:accent4>
      <a:accent5>
        <a:srgbClr val="F01928"/>
      </a:accent5>
      <a:accent6>
        <a:srgbClr val="00AF3F"/>
      </a:accent6>
      <a:hlink>
        <a:srgbClr val="4BC8FF"/>
      </a:hlink>
      <a:folHlink>
        <a:srgbClr val="B9006E"/>
      </a:folHlink>
    </a:clrScheme>
    <a:fontScheme name="MU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NI_LCD.pptx" id="{04A7D01C-D0C6-4E0B-8ABB-521072ED3A49}" vid="{29DA8D8E-7DA4-4BCC-A153-A8CE43BD8C5C}"/>
    </a:ext>
  </a:extLst>
</a:theme>
</file>

<file path=ppt/theme/theme4.xml><?xml version="1.0" encoding="utf-8"?>
<a:theme xmlns:a="http://schemas.openxmlformats.org/drawingml/2006/main" name="4_pozitiv – obrázek">
  <a:themeElements>
    <a:clrScheme name="MUNI">
      <a:dk1>
        <a:srgbClr val="000000"/>
      </a:dk1>
      <a:lt1>
        <a:srgbClr val="FFFFFF"/>
      </a:lt1>
      <a:dk2>
        <a:srgbClr val="0000DC"/>
      </a:dk2>
      <a:lt2>
        <a:srgbClr val="FED141"/>
      </a:lt2>
      <a:accent1>
        <a:srgbClr val="008C78"/>
      </a:accent1>
      <a:accent2>
        <a:srgbClr val="FF7300"/>
      </a:accent2>
      <a:accent3>
        <a:srgbClr val="9100DC"/>
      </a:accent3>
      <a:accent4>
        <a:srgbClr val="5AC8AF"/>
      </a:accent4>
      <a:accent5>
        <a:srgbClr val="F01928"/>
      </a:accent5>
      <a:accent6>
        <a:srgbClr val="00AF3F"/>
      </a:accent6>
      <a:hlink>
        <a:srgbClr val="4BC8FF"/>
      </a:hlink>
      <a:folHlink>
        <a:srgbClr val="B9006E"/>
      </a:folHlink>
    </a:clrScheme>
    <a:fontScheme name="MU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NI_LCD.pptx" id="{04A7D01C-D0C6-4E0B-8ABB-521072ED3A49}" vid="{EBACA81E-B7F8-4F21-9926-7185BACA4B70}"/>
    </a:ext>
  </a:extLst>
</a:theme>
</file>

<file path=ppt/theme/theme5.xml><?xml version="1.0" encoding="utf-8"?>
<a:theme xmlns:a="http://schemas.openxmlformats.org/drawingml/2006/main" name="5_negativ  – 1 sloupec">
  <a:themeElements>
    <a:clrScheme name="MUNI">
      <a:dk1>
        <a:srgbClr val="000000"/>
      </a:dk1>
      <a:lt1>
        <a:srgbClr val="FFFFFF"/>
      </a:lt1>
      <a:dk2>
        <a:srgbClr val="0000DC"/>
      </a:dk2>
      <a:lt2>
        <a:srgbClr val="FED141"/>
      </a:lt2>
      <a:accent1>
        <a:srgbClr val="008C78"/>
      </a:accent1>
      <a:accent2>
        <a:srgbClr val="FF7300"/>
      </a:accent2>
      <a:accent3>
        <a:srgbClr val="9100DC"/>
      </a:accent3>
      <a:accent4>
        <a:srgbClr val="5AC8AF"/>
      </a:accent4>
      <a:accent5>
        <a:srgbClr val="F01928"/>
      </a:accent5>
      <a:accent6>
        <a:srgbClr val="00AF3F"/>
      </a:accent6>
      <a:hlink>
        <a:srgbClr val="4BC8FF"/>
      </a:hlink>
      <a:folHlink>
        <a:srgbClr val="B9006E"/>
      </a:folHlink>
    </a:clrScheme>
    <a:fontScheme name="MU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NI_LCD.pptx" id="{04A7D01C-D0C6-4E0B-8ABB-521072ED3A49}" vid="{531642F4-6020-4DB5-A41C-64B1B9D17381}"/>
    </a:ext>
  </a:extLst>
</a:theme>
</file>

<file path=ppt/theme/theme6.xml><?xml version="1.0" encoding="utf-8"?>
<a:theme xmlns:a="http://schemas.openxmlformats.org/drawingml/2006/main" name="6_negativ  – 1 sloupec střed">
  <a:themeElements>
    <a:clrScheme name="MUNI">
      <a:dk1>
        <a:srgbClr val="000000"/>
      </a:dk1>
      <a:lt1>
        <a:srgbClr val="FFFFFF"/>
      </a:lt1>
      <a:dk2>
        <a:srgbClr val="0000DC"/>
      </a:dk2>
      <a:lt2>
        <a:srgbClr val="FED141"/>
      </a:lt2>
      <a:accent1>
        <a:srgbClr val="008C78"/>
      </a:accent1>
      <a:accent2>
        <a:srgbClr val="FF7300"/>
      </a:accent2>
      <a:accent3>
        <a:srgbClr val="9100DC"/>
      </a:accent3>
      <a:accent4>
        <a:srgbClr val="5AC8AF"/>
      </a:accent4>
      <a:accent5>
        <a:srgbClr val="F01928"/>
      </a:accent5>
      <a:accent6>
        <a:srgbClr val="00AF3F"/>
      </a:accent6>
      <a:hlink>
        <a:srgbClr val="4BC8FF"/>
      </a:hlink>
      <a:folHlink>
        <a:srgbClr val="B9006E"/>
      </a:folHlink>
    </a:clrScheme>
    <a:fontScheme name="MU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NI_LCD.pptx" id="{04A7D01C-D0C6-4E0B-8ABB-521072ED3A49}" vid="{DC72E310-4783-447E-970A-4B828E0A5AFB}"/>
    </a:ext>
  </a:extLst>
</a:theme>
</file>

<file path=ppt/theme/theme7.xml><?xml version="1.0" encoding="utf-8"?>
<a:theme xmlns:a="http://schemas.openxmlformats.org/drawingml/2006/main" name="7_negativ – 2 sloupce">
  <a:themeElements>
    <a:clrScheme name="MUNI">
      <a:dk1>
        <a:srgbClr val="000000"/>
      </a:dk1>
      <a:lt1>
        <a:srgbClr val="FFFFFF"/>
      </a:lt1>
      <a:dk2>
        <a:srgbClr val="0000DC"/>
      </a:dk2>
      <a:lt2>
        <a:srgbClr val="FED141"/>
      </a:lt2>
      <a:accent1>
        <a:srgbClr val="008C78"/>
      </a:accent1>
      <a:accent2>
        <a:srgbClr val="FF7300"/>
      </a:accent2>
      <a:accent3>
        <a:srgbClr val="9100DC"/>
      </a:accent3>
      <a:accent4>
        <a:srgbClr val="5AC8AF"/>
      </a:accent4>
      <a:accent5>
        <a:srgbClr val="F01928"/>
      </a:accent5>
      <a:accent6>
        <a:srgbClr val="00AF3F"/>
      </a:accent6>
      <a:hlink>
        <a:srgbClr val="4BC8FF"/>
      </a:hlink>
      <a:folHlink>
        <a:srgbClr val="B9006E"/>
      </a:folHlink>
    </a:clrScheme>
    <a:fontScheme name="MU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NI_LCD.pptx" id="{04A7D01C-D0C6-4E0B-8ABB-521072ED3A49}" vid="{CA20EDC5-772C-4BBC-A948-B44A72FF5C55}"/>
    </a:ext>
  </a:extLst>
</a:theme>
</file>

<file path=ppt/theme/theme8.xml><?xml version="1.0" encoding="utf-8"?>
<a:theme xmlns:a="http://schemas.openxmlformats.org/drawingml/2006/main" name="8_negativ – obrázek">
  <a:themeElements>
    <a:clrScheme name="MUNI">
      <a:dk1>
        <a:srgbClr val="000000"/>
      </a:dk1>
      <a:lt1>
        <a:srgbClr val="FFFFFF"/>
      </a:lt1>
      <a:dk2>
        <a:srgbClr val="0000DC"/>
      </a:dk2>
      <a:lt2>
        <a:srgbClr val="FED141"/>
      </a:lt2>
      <a:accent1>
        <a:srgbClr val="008C78"/>
      </a:accent1>
      <a:accent2>
        <a:srgbClr val="FF7300"/>
      </a:accent2>
      <a:accent3>
        <a:srgbClr val="9100DC"/>
      </a:accent3>
      <a:accent4>
        <a:srgbClr val="5AC8AF"/>
      </a:accent4>
      <a:accent5>
        <a:srgbClr val="F01928"/>
      </a:accent5>
      <a:accent6>
        <a:srgbClr val="00AF3F"/>
      </a:accent6>
      <a:hlink>
        <a:srgbClr val="4BC8FF"/>
      </a:hlink>
      <a:folHlink>
        <a:srgbClr val="B9006E"/>
      </a:folHlink>
    </a:clrScheme>
    <a:fontScheme name="MU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NI_LCD.pptx" id="{04A7D01C-D0C6-4E0B-8ABB-521072ED3A49}" vid="{7913762C-6FA0-4DA1-9CC3-FE2AD0124225}"/>
    </a:ext>
  </a:extLst>
</a:theme>
</file>

<file path=ppt/theme/theme9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8</vt:i4>
      </vt:variant>
      <vt:variant>
        <vt:lpstr>Nadpisy snímků</vt:lpstr>
      </vt:variant>
      <vt:variant>
        <vt:i4>1</vt:i4>
      </vt:variant>
    </vt:vector>
  </HeadingPairs>
  <TitlesOfParts>
    <vt:vector size="11" baseType="lpstr">
      <vt:lpstr>Arial</vt:lpstr>
      <vt:lpstr>Calibri</vt:lpstr>
      <vt:lpstr>1_pozitiv  – 1 sloupec</vt:lpstr>
      <vt:lpstr>2_pozitiv – 1 sloupec střed</vt:lpstr>
      <vt:lpstr>3_pozitiv – 2 sloupce</vt:lpstr>
      <vt:lpstr>4_pozitiv – obrázek</vt:lpstr>
      <vt:lpstr>5_negativ  – 1 sloupec</vt:lpstr>
      <vt:lpstr>6_negativ  – 1 sloupec střed</vt:lpstr>
      <vt:lpstr>7_negativ – 2 sloupce</vt:lpstr>
      <vt:lpstr>8_negativ – obrázek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zdenek</dc:creator>
  <cp:lastModifiedBy>zdenek</cp:lastModifiedBy>
  <cp:revision>12</cp:revision>
  <dcterms:created xsi:type="dcterms:W3CDTF">2019-01-15T15:11:12Z</dcterms:created>
  <dcterms:modified xsi:type="dcterms:W3CDTF">2019-01-21T12:35:53Z</dcterms:modified>
</cp:coreProperties>
</file>