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8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1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B483B-E2C8-4C41-A890-AFCACDB6063A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05673-54CE-47B8-ACB6-BA8275B9D4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34E-B56C-44F2-8CAE-AB5C3D87185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CF22D-2737-4322-8F0C-9610A12C1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21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000" y="2231851"/>
            <a:ext cx="5515800" cy="396320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56526" y="2231851"/>
            <a:ext cx="5507473" cy="396320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34E-B56C-44F2-8CAE-AB5C3D87185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CF22D-2737-4322-8F0C-9610A12C1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62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00" y="1440000"/>
            <a:ext cx="4268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1439999"/>
            <a:ext cx="6480812" cy="47626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000" y="3040200"/>
            <a:ext cx="4268025" cy="31624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34E-B56C-44F2-8CAE-AB5C3D87185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CF22D-2737-4322-8F0C-9610A12C1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836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00" y="1440000"/>
            <a:ext cx="4268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1439999"/>
            <a:ext cx="6480812" cy="47641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000" y="3040200"/>
            <a:ext cx="4268025" cy="31639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34E-B56C-44F2-8CAE-AB5C3D87185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CF22D-2737-4322-8F0C-9610A12C1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90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yso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00" y="1440000"/>
            <a:ext cx="560183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6876000" y="-2"/>
            <a:ext cx="4849200" cy="6858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000" y="3040200"/>
            <a:ext cx="5601832" cy="31639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7687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34E-B56C-44F2-8CAE-AB5C3D87185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CF22D-2737-4322-8F0C-9610A12C1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22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34E-B56C-44F2-8CAE-AB5C3D87185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CF22D-2737-4322-8F0C-9610A12C1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52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04000" y="1440000"/>
            <a:ext cx="1116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4000" y="4318326"/>
            <a:ext cx="1116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34E-B56C-44F2-8CAE-AB5C3D871851}" type="datetimeFigureOut">
              <a:rPr lang="cs-CZ" smtClean="0"/>
              <a:t>03.10.2018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CF22D-2737-4322-8F0C-9610A12C1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54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04000" y="1440000"/>
            <a:ext cx="11160000" cy="50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000" y="2231853"/>
            <a:ext cx="11160000" cy="394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04000" y="6464815"/>
            <a:ext cx="2743200" cy="2566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434E-B56C-44F2-8CAE-AB5C3D871851}" type="datetimeFigureOut">
              <a:rPr lang="cs-CZ" smtClean="0"/>
              <a:t>03.10.2018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384365" y="6464815"/>
            <a:ext cx="5521509" cy="2566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042600" y="6464815"/>
            <a:ext cx="2621400" cy="2566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CF22D-2737-4322-8F0C-9610A12C1B4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0"/>
            <a:ext cx="2880366" cy="115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2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6" r:id="rId3"/>
    <p:sldLayoutId id="2147483657" r:id="rId4"/>
    <p:sldLayoutId id="2147483658" r:id="rId5"/>
    <p:sldLayoutId id="2147483654" r:id="rId6"/>
    <p:sldLayoutId id="2147483655" r:id="rId7"/>
    <p:sldLayoutId id="214748364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900" b="1" kern="1200">
          <a:solidFill>
            <a:srgbClr val="00287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C213DD-445E-4147-9D4E-5B58631A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570381"/>
            <a:ext cx="5601832" cy="1421296"/>
          </a:xfrm>
        </p:spPr>
        <p:txBody>
          <a:bodyPr/>
          <a:lstStyle/>
          <a:p>
            <a:r>
              <a:rPr lang="en-US" dirty="0">
                <a:latin typeface="Neue Haas Grotesk Text Pro" panose="020B0604020202020204" pitchFamily="34" charset="-18"/>
              </a:rPr>
              <a:t>New Pathways</a:t>
            </a:r>
            <a:br>
              <a:rPr lang="en-US" dirty="0">
                <a:latin typeface="Neue Haas Grotesk Text Pro" panose="020B0604020202020204" pitchFamily="34" charset="-18"/>
              </a:rPr>
            </a:br>
            <a:r>
              <a:rPr lang="en-US" dirty="0">
                <a:latin typeface="Neue Haas Grotesk Text Pro" panose="020B0604020202020204" pitchFamily="34" charset="-18"/>
              </a:rPr>
              <a:t>in North American Studies</a:t>
            </a:r>
            <a:br>
              <a:rPr lang="en-US" dirty="0">
                <a:latin typeface="Neue Haas Grotesk Text Pro" panose="020B0604020202020204" pitchFamily="34" charset="-18"/>
              </a:rPr>
            </a:br>
            <a:endParaRPr lang="en-US" dirty="0">
              <a:latin typeface="Neue Haas Grotesk Text Pro" panose="020B0604020202020204" pitchFamily="34" charset="-18"/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42B3177-DECE-4FE3-A6EE-47BBECABD7F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4930112-91C7-4B99-BD92-A598E6113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000" y="2743199"/>
            <a:ext cx="5601832" cy="3460955"/>
          </a:xfrm>
        </p:spPr>
        <p:txBody>
          <a:bodyPr/>
          <a:lstStyle/>
          <a:p>
            <a:r>
              <a:rPr lang="en-US" dirty="0">
                <a:latin typeface="Neue Haas Grotesk Text Pro" panose="020B0504020202020204" pitchFamily="34" charset="-18"/>
              </a:rPr>
              <a:t>O</a:t>
            </a:r>
            <a:r>
              <a:rPr lang="cs-CZ" dirty="0" err="1">
                <a:latin typeface="Neue Haas Grotesk Text Pro" panose="020B0504020202020204" pitchFamily="34" charset="-18"/>
              </a:rPr>
              <a:t>ctober</a:t>
            </a:r>
            <a:r>
              <a:rPr lang="en-US" dirty="0">
                <a:latin typeface="Neue Haas Grotesk Text Pro" panose="020B0504020202020204" pitchFamily="34" charset="-18"/>
              </a:rPr>
              <a:t> 12-13, 2018</a:t>
            </a:r>
          </a:p>
          <a:p>
            <a:r>
              <a:rPr lang="en-US" dirty="0">
                <a:latin typeface="Neue Haas Grotesk Text Pro" panose="020B0504020202020204" pitchFamily="34" charset="-18"/>
              </a:rPr>
              <a:t>F</a:t>
            </a:r>
            <a:r>
              <a:rPr lang="cs-CZ" dirty="0" err="1">
                <a:latin typeface="Neue Haas Grotesk Text Pro" panose="020B0504020202020204" pitchFamily="34" charset="-18"/>
              </a:rPr>
              <a:t>aculty</a:t>
            </a:r>
            <a:r>
              <a:rPr lang="cs-CZ" dirty="0">
                <a:latin typeface="Neue Haas Grotesk Text Pro" panose="020B0504020202020204" pitchFamily="34" charset="-18"/>
              </a:rPr>
              <a:t> </a:t>
            </a:r>
            <a:r>
              <a:rPr lang="cs-CZ" dirty="0" err="1">
                <a:latin typeface="Neue Haas Grotesk Text Pro" panose="020B0504020202020204" pitchFamily="34" charset="-18"/>
              </a:rPr>
              <a:t>of</a:t>
            </a:r>
            <a:r>
              <a:rPr lang="cs-CZ" dirty="0">
                <a:latin typeface="Neue Haas Grotesk Text Pro" panose="020B0504020202020204" pitchFamily="34" charset="-18"/>
              </a:rPr>
              <a:t> </a:t>
            </a:r>
            <a:r>
              <a:rPr lang="cs-CZ" dirty="0" err="1">
                <a:latin typeface="Neue Haas Grotesk Text Pro" panose="020B0504020202020204" pitchFamily="34" charset="-18"/>
              </a:rPr>
              <a:t>Arts</a:t>
            </a:r>
            <a:r>
              <a:rPr lang="cs-CZ" dirty="0">
                <a:latin typeface="Neue Haas Grotesk Text Pro" panose="020B0504020202020204" pitchFamily="34" charset="-18"/>
              </a:rPr>
              <a:t>, </a:t>
            </a:r>
            <a:r>
              <a:rPr lang="cs-CZ" dirty="0" err="1">
                <a:latin typeface="Neue Haas Grotesk Text Pro" panose="020B0504020202020204" pitchFamily="34" charset="-18"/>
              </a:rPr>
              <a:t>room</a:t>
            </a:r>
            <a:r>
              <a:rPr lang="cs-CZ" dirty="0">
                <a:latin typeface="Neue Haas Grotesk Text Pro" panose="020B0504020202020204" pitchFamily="34" charset="-18"/>
              </a:rPr>
              <a:t> </a:t>
            </a:r>
            <a:r>
              <a:rPr lang="en-US" dirty="0">
                <a:latin typeface="Neue Haas Grotesk Text Pro" panose="020B0504020202020204" pitchFamily="34" charset="-18"/>
              </a:rPr>
              <a:t>G31</a:t>
            </a:r>
          </a:p>
          <a:p>
            <a:r>
              <a:rPr lang="cs-CZ" dirty="0">
                <a:latin typeface="Neue Haas Grotesk Text Pro" panose="020B0504020202020204" pitchFamily="34" charset="-18"/>
              </a:rPr>
              <a:t>Masaryk University</a:t>
            </a:r>
          </a:p>
          <a:p>
            <a:endParaRPr lang="cs-CZ" sz="4000" dirty="0">
              <a:latin typeface="Neue Haas Grotesk Text Pro" panose="020B0504020202020204" pitchFamily="34" charset="-18"/>
            </a:endParaRPr>
          </a:p>
          <a:p>
            <a:r>
              <a:rPr lang="en-US" b="1" dirty="0">
                <a:latin typeface="Neue Haas Grotesk Text Pro" panose="020B0504020202020204" pitchFamily="34" charset="-18"/>
              </a:rPr>
              <a:t>KEYNOTE SPEAKERS: </a:t>
            </a:r>
            <a:endParaRPr lang="cs-CZ" b="1" dirty="0">
              <a:latin typeface="Neue Haas Grotesk Text Pro" panose="020B0504020202020204" pitchFamily="34" charset="-18"/>
            </a:endParaRPr>
          </a:p>
          <a:p>
            <a:r>
              <a:rPr lang="en-US" dirty="0" err="1">
                <a:latin typeface="Neue Haas Grotesk Text Pro" panose="020B0504020202020204" pitchFamily="34" charset="-18"/>
              </a:rPr>
              <a:t>Paweł</a:t>
            </a:r>
            <a:r>
              <a:rPr lang="en-US" dirty="0">
                <a:latin typeface="Neue Haas Grotesk Text Pro" panose="020B0504020202020204" pitchFamily="34" charset="-18"/>
              </a:rPr>
              <a:t> </a:t>
            </a:r>
            <a:r>
              <a:rPr lang="en-US" dirty="0" err="1">
                <a:latin typeface="Neue Haas Grotesk Text Pro" panose="020B0504020202020204" pitchFamily="34" charset="-18"/>
              </a:rPr>
              <a:t>Frelik</a:t>
            </a:r>
            <a:r>
              <a:rPr lang="en-US" dirty="0">
                <a:latin typeface="Neue Haas Grotesk Text Pro" panose="020B0504020202020204" pitchFamily="34" charset="-18"/>
              </a:rPr>
              <a:t>, </a:t>
            </a:r>
            <a:r>
              <a:rPr lang="en-US" sz="1400" dirty="0">
                <a:latin typeface="Neue Haas Grotesk Text Pro" panose="020B0504020202020204" pitchFamily="34" charset="-18"/>
              </a:rPr>
              <a:t>University </a:t>
            </a:r>
            <a:r>
              <a:rPr lang="cs-CZ" sz="1400" dirty="0">
                <a:latin typeface="Neue Haas Grotesk Text Pro" panose="020B0504020202020204" pitchFamily="34" charset="-18"/>
              </a:rPr>
              <a:t>o</a:t>
            </a:r>
            <a:r>
              <a:rPr lang="en-US" sz="1400" dirty="0">
                <a:latin typeface="Neue Haas Grotesk Text Pro" panose="020B0504020202020204" pitchFamily="34" charset="-18"/>
              </a:rPr>
              <a:t>f Warsaw </a:t>
            </a:r>
          </a:p>
          <a:p>
            <a:r>
              <a:rPr lang="en-US" dirty="0">
                <a:latin typeface="Neue Haas Grotesk Text Pro" panose="020B0504020202020204" pitchFamily="34" charset="-18"/>
              </a:rPr>
              <a:t>Ulla </a:t>
            </a:r>
            <a:r>
              <a:rPr lang="en-US" dirty="0" err="1">
                <a:latin typeface="Neue Haas Grotesk Text Pro" panose="020B0504020202020204" pitchFamily="34" charset="-18"/>
              </a:rPr>
              <a:t>Haselstein</a:t>
            </a:r>
            <a:r>
              <a:rPr lang="en-US" dirty="0">
                <a:latin typeface="Neue Haas Grotesk Text Pro" panose="020B0504020202020204" pitchFamily="34" charset="-18"/>
              </a:rPr>
              <a:t>, </a:t>
            </a:r>
            <a:r>
              <a:rPr lang="en-US" sz="1400" dirty="0" err="1">
                <a:latin typeface="Neue Haas Grotesk Text Pro" panose="020B0504020202020204" pitchFamily="34" charset="-18"/>
              </a:rPr>
              <a:t>Freie</a:t>
            </a:r>
            <a:r>
              <a:rPr lang="en-US" sz="1400" dirty="0">
                <a:latin typeface="Neue Haas Grotesk Text Pro" panose="020B0504020202020204" pitchFamily="34" charset="-18"/>
              </a:rPr>
              <a:t> </a:t>
            </a:r>
            <a:r>
              <a:rPr lang="en-US" sz="1400" dirty="0" err="1">
                <a:latin typeface="Neue Haas Grotesk Text Pro" panose="020B0504020202020204" pitchFamily="34" charset="-18"/>
              </a:rPr>
              <a:t>Universitaet</a:t>
            </a:r>
            <a:r>
              <a:rPr lang="en-US" sz="1400" dirty="0">
                <a:latin typeface="Neue Haas Grotesk Text Pro" panose="020B0504020202020204" pitchFamily="34" charset="-18"/>
              </a:rPr>
              <a:t> Berlin </a:t>
            </a:r>
            <a:endParaRPr lang="en-US" dirty="0">
              <a:latin typeface="Neue Haas Grotesk Text Pro" panose="020B0504020202020204" pitchFamily="34" charset="-18"/>
            </a:endParaRPr>
          </a:p>
          <a:p>
            <a:r>
              <a:rPr lang="en-US" dirty="0">
                <a:latin typeface="Neue Haas Grotesk Text Pro" panose="020B0504020202020204" pitchFamily="34" charset="-18"/>
              </a:rPr>
              <a:t>Volker </a:t>
            </a:r>
            <a:r>
              <a:rPr lang="en-US" dirty="0" err="1">
                <a:latin typeface="Neue Haas Grotesk Text Pro" panose="020B0504020202020204" pitchFamily="34" charset="-18"/>
              </a:rPr>
              <a:t>Depkat</a:t>
            </a:r>
            <a:r>
              <a:rPr lang="en-US" dirty="0">
                <a:latin typeface="Neue Haas Grotesk Text Pro" panose="020B0504020202020204" pitchFamily="34" charset="-18"/>
              </a:rPr>
              <a:t>, </a:t>
            </a:r>
            <a:r>
              <a:rPr lang="en-US" sz="1400" dirty="0">
                <a:latin typeface="Neue Haas Grotesk Text Pro" panose="020B0504020202020204" pitchFamily="34" charset="-18"/>
              </a:rPr>
              <a:t>Regensburg University</a:t>
            </a:r>
            <a:endParaRPr lang="en-US" dirty="0">
              <a:latin typeface="Neue Haas Grotesk Text Pro" panose="020B0504020202020204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1F8B0F-04CD-49C1-A727-A73D3C0C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872" y="-2"/>
            <a:ext cx="5188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929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7D0D6ADA-A8E6-4356-AD26-828A63ABC133}" vid="{3BB79D4F-89E4-4636-AC83-0850B966D622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AZE_x010c_ xmlns="b1aff4ce-aedd-471f-b26c-686dbd56f6f3">
      <UserInfo>
        <DisplayName/>
        <AccountId xsi:nil="true"/>
        <AccountType/>
      </UserInfo>
    </SAZE_x010c_>
    <HOTOVE xmlns="b1aff4ce-aedd-471f-b26c-686dbd56f6f3">true</HOTOVE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6E296F22DF75A48800D75910FAC1B9F" ma:contentTypeVersion="5" ma:contentTypeDescription="Vytvoří nový dokument" ma:contentTypeScope="" ma:versionID="d33d69b49446f539afc650874867ea6b">
  <xsd:schema xmlns:xsd="http://www.w3.org/2001/XMLSchema" xmlns:xs="http://www.w3.org/2001/XMLSchema" xmlns:p="http://schemas.microsoft.com/office/2006/metadata/properties" xmlns:ns2="efe1c5d8-1786-4b17-add8-6266c8db87bf" xmlns:ns3="b1aff4ce-aedd-471f-b26c-686dbd56f6f3" xmlns:ns4="http://schemas.microsoft.com/sharepoint/v4" targetNamespace="http://schemas.microsoft.com/office/2006/metadata/properties" ma:root="true" ma:fieldsID="99362aeab93692eca88498f1fe725daf" ns2:_="" ns3:_="" ns4:_="">
    <xsd:import namespace="efe1c5d8-1786-4b17-add8-6266c8db87bf"/>
    <xsd:import namespace="b1aff4ce-aedd-471f-b26c-686dbd56f6f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HOTOVE" minOccurs="0"/>
                <xsd:element ref="ns3:SAZE_x010c_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e1c5d8-1786-4b17-add8-6266c8db87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ff4ce-aedd-471f-b26c-686dbd56f6f3" elementFormDefault="qualified">
    <xsd:import namespace="http://schemas.microsoft.com/office/2006/documentManagement/types"/>
    <xsd:import namespace="http://schemas.microsoft.com/office/infopath/2007/PartnerControls"/>
    <xsd:element name="HOTOVE" ma:index="10" nillable="true" ma:displayName="HOTOVE" ma:default="1" ma:internalName="HOTOVE">
      <xsd:simpleType>
        <xsd:restriction base="dms:Boolean"/>
      </xsd:simpleType>
    </xsd:element>
    <xsd:element name="SAZE_x010c_" ma:index="11" nillable="true" ma:displayName="SAZEČ" ma:list="UserInfo" ma:SharePointGroup="0" ma:internalName="SAZE_x010c_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D765BA-0F02-424E-999D-817062386E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E8E804-E1A9-4967-9D95-A224D999749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b1aff4ce-aedd-471f-b26c-686dbd56f6f3"/>
    <ds:schemaRef ds:uri="efe1c5d8-1786-4b17-add8-6266c8db87b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F0743C-42D2-444B-A368-2DE105EB82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e1c5d8-1786-4b17-add8-6266c8db87bf"/>
    <ds:schemaRef ds:uri="b1aff4ce-aedd-471f-b26c-686dbd56f6f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FF-infopanely-sablona</Template>
  <TotalTime>29</TotalTime>
  <Words>37</Words>
  <Application>Microsoft Office PowerPoint</Application>
  <PresentationFormat>Širokoúhlá obrazovka</PresentationFormat>
  <Paragraphs>9</Paragraphs>
  <Slides>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Neue Haas Grotesk Text Pro</vt:lpstr>
      <vt:lpstr>Motiv Office</vt:lpstr>
      <vt:lpstr>New Pathways in North American Studies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Použití šablony pro infopanely</dc:title>
  <dc:creator>Jan Čapek</dc:creator>
  <cp:lastModifiedBy>Jan Čapek</cp:lastModifiedBy>
  <cp:revision>3</cp:revision>
  <dcterms:created xsi:type="dcterms:W3CDTF">2018-10-03T12:59:42Z</dcterms:created>
  <dcterms:modified xsi:type="dcterms:W3CDTF">2018-10-03T13:29:16Z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0x01010056E296F22DF75A48800D75910FAC1B9F</vt:lpwstr>
  </property>
</Properties>
</file>