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Tahoma" panose="020B0604030504040204" pitchFamily="3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jc/044u1rglxG0AN36tGoeXtSQ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930" y="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 – inverzní">
  <p:cSld name="Úvodní snímek – inverzní">
    <p:bg>
      <p:bgPr>
        <a:solidFill>
          <a:srgbClr val="4BC8FF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9" name="Google Shape;1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35991" cy="1049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bez nadpisu">
  <p:cSld name="Obsah bez nadpisu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8" y="6050735"/>
            <a:ext cx="867340" cy="592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ky text - dva sloupce">
  <p:cSld name="Obrázky text - dva sloupc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>
            <a:spLocks noGrp="1"/>
          </p:cNvSpPr>
          <p:nvPr>
            <p:ph type="body" idx="1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body" idx="2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3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4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5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6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96" name="Google Shape;9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8" y="6050735"/>
            <a:ext cx="867340" cy="592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 snímek">
  <p:cSld name="Prázdný sníme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00" name="Google Shape;10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8" y="6050735"/>
            <a:ext cx="867340" cy="592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zní snímek s obrázkem">
  <p:cSld name="Inverzní snímek s obrázkem">
    <p:bg>
      <p:bgPr>
        <a:solidFill>
          <a:srgbClr val="4BC8FF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04" name="Google Shape;104;p23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58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5" name="Google Shape;10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731" y="6048047"/>
            <a:ext cx="874748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nímek MUNI">
  <p:cSld name="Snímek MUNI">
    <p:bg>
      <p:bgPr>
        <a:solidFill>
          <a:schemeClr val="dk2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50208" y="2434288"/>
            <a:ext cx="7673489" cy="198942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4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>
  <p:cSld name="Nadpis a obsah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5" name="Google Shape;25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8" y="6050735"/>
            <a:ext cx="867340" cy="592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nímek MUNI ARTS">
  <p:cSld name="Snímek MUNI ARTS">
    <p:bg>
      <p:bgPr>
        <a:solidFill>
          <a:srgbClr val="4BC8FF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2870" y="2019300"/>
            <a:ext cx="4147317" cy="283331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3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4BC8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BC8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BC8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BC8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BC8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BC8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BC8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BC8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BC8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4BC8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>
  <p:cSld name="Úvodní sníme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5" name="Google Shape;3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46942" cy="1056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, podnadpis a obsah">
  <p:cSld name="Nadpis, podnadpis a obsah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2"/>
          </p:nvPr>
        </p:nvSpPr>
        <p:spPr>
          <a:xfrm>
            <a:off x="720725" y="1296001"/>
            <a:ext cx="10752138" cy="2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8" y="6050735"/>
            <a:ext cx="867340" cy="592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porovnání">
  <p:cSld name="Nadpis a porovnání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1"/>
          </p:nvPr>
        </p:nvSpPr>
        <p:spPr>
          <a:xfrm>
            <a:off x="720725" y="1296001"/>
            <a:ext cx="5220000" cy="2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2"/>
          </p:nvPr>
        </p:nvSpPr>
        <p:spPr>
          <a:xfrm>
            <a:off x="6251278" y="1290515"/>
            <a:ext cx="5220000" cy="2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3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4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51" name="Google Shape;5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8" y="6050735"/>
            <a:ext cx="867340" cy="592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, obsah a text">
  <p:cSld name="Nadpis, obsah a 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>
            <a:spLocks noGrp="1"/>
          </p:cNvSpPr>
          <p:nvPr>
            <p:ph type="body" idx="1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 i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body" idx="3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 b="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8" y="6050735"/>
            <a:ext cx="867340" cy="592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, podnadpis a tři sloupce">
  <p:cSld name="Nadpis, podnadpis a tři sloupc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>
            <a:spLocks noGrp="1"/>
          </p:cNvSpPr>
          <p:nvPr>
            <p:ph type="body" idx="1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2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body" idx="3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4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body" idx="5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6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7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8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9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3"/>
          </p:nvPr>
        </p:nvSpPr>
        <p:spPr>
          <a:xfrm>
            <a:off x="720725" y="1296001"/>
            <a:ext cx="10752138" cy="2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8" y="6050735"/>
            <a:ext cx="867340" cy="592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a text bez nadpisu">
  <p:cSld name="Obsah a text bez nadpisu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 b="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2"/>
          </p:nvPr>
        </p:nvSpPr>
        <p:spPr>
          <a:xfrm>
            <a:off x="719137" y="692150"/>
            <a:ext cx="5218413" cy="489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3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 i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1278" y="6050735"/>
            <a:ext cx="867340" cy="592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il.muni.cz/pro-uchazece/otevrena-fakult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ydenhumanitnichved.cz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il.muni.cz/pro-uchazece/vzdelavani-po-cely-zivot/specializacni-a-doplnujici-studiu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ydenucitelstvi.phil.muni.cz/" TargetMode="External"/><Relationship Id="rId5" Type="http://schemas.openxmlformats.org/officeDocument/2006/relationships/hyperlink" Target="https://kisk.phil.muni.cz/uchazeci/celozivotni-vzdelavani" TargetMode="External"/><Relationship Id="rId4" Type="http://schemas.openxmlformats.org/officeDocument/2006/relationships/hyperlink" Target="https://is.muni.cz/obchod/fakulta/phil/#cz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Filozofická fakulta Masarykovy univerzity</a:t>
            </a:r>
            <a:endParaRPr/>
          </a:p>
        </p:txBody>
      </p:sp>
      <p:sp>
        <p:nvSpPr>
          <p:cNvPr id="115" name="Google Shape;115;p1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  <p:sp>
        <p:nvSpPr>
          <p:cNvPr id="116" name="Google Shape;116;p1"/>
          <p:cNvSpPr txBox="1">
            <a:spLocks noGrp="1"/>
          </p:cNvSpPr>
          <p:nvPr>
            <p:ph type="title"/>
          </p:nvPr>
        </p:nvSpPr>
        <p:spPr>
          <a:xfrm>
            <a:off x="398502" y="2358189"/>
            <a:ext cx="11361600" cy="1713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Setkání zástupců fakultních škol </a:t>
            </a:r>
            <a:br>
              <a:rPr lang="cs-CZ"/>
            </a:br>
            <a:r>
              <a:rPr lang="cs-CZ"/>
              <a:t>s vedením Filozofické fakulty </a:t>
            </a:r>
            <a:br>
              <a:rPr lang="cs-CZ"/>
            </a:br>
            <a:r>
              <a:rPr lang="cs-CZ"/>
              <a:t>Masarykovy univerzity</a:t>
            </a:r>
            <a:endParaRPr/>
          </a:p>
        </p:txBody>
      </p:sp>
      <p:sp>
        <p:nvSpPr>
          <p:cNvPr id="117" name="Google Shape;117;p1"/>
          <p:cNvSpPr txBox="1">
            <a:spLocks noGrp="1"/>
          </p:cNvSpPr>
          <p:nvPr>
            <p:ph type="subTitle" idx="1"/>
          </p:nvPr>
        </p:nvSpPr>
        <p:spPr>
          <a:xfrm>
            <a:off x="398502" y="4447677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cs-CZ"/>
              <a:t>5. února 2020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s-CZ"/>
              <a:t>Filozofická fakulta Masarykovy univerzity</a:t>
            </a:r>
            <a:endParaRPr/>
          </a:p>
        </p:txBody>
      </p:sp>
      <p:sp>
        <p:nvSpPr>
          <p:cNvPr id="123" name="Google Shape;123;p2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  <p:sp>
        <p:nvSpPr>
          <p:cNvPr id="124" name="Google Shape;124;p2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Benefity </a:t>
            </a:r>
            <a:r>
              <a:rPr lang="cs-CZ" u="sng" dirty="0"/>
              <a:t>pro studenty </a:t>
            </a:r>
            <a:br>
              <a:rPr lang="cs-CZ" dirty="0"/>
            </a:br>
            <a:r>
              <a:rPr lang="cs-CZ" dirty="0"/>
              <a:t>partnerských středních škol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Filozofická fakulta Masarykovy univerzity</a:t>
            </a:r>
            <a:endParaRPr/>
          </a:p>
        </p:txBody>
      </p:sp>
      <p:sp>
        <p:nvSpPr>
          <p:cNvPr id="130" name="Google Shape;130;p3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  <p:sp>
        <p:nvSpPr>
          <p:cNvPr id="131" name="Google Shape;131;p3"/>
          <p:cNvSpPr txBox="1">
            <a:spLocks noGrp="1"/>
          </p:cNvSpPr>
          <p:nvPr>
            <p:ph type="title"/>
          </p:nvPr>
        </p:nvSpPr>
        <p:spPr>
          <a:xfrm>
            <a:off x="720000" y="719999"/>
            <a:ext cx="10753200" cy="707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Otevřená fakulta – pravidelné akce</a:t>
            </a:r>
            <a:endParaRPr dirty="0"/>
          </a:p>
        </p:txBody>
      </p:sp>
      <p:pic>
        <p:nvPicPr>
          <p:cNvPr id="132" name="Google Shape;132;p3" descr="Obsah obrázku fotka, různé, muž&#10;&#10;Popis byl vytvořen automaticky">
            <a:hlinkClick r:id="rId3"/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20000" y="1427581"/>
            <a:ext cx="6988232" cy="4710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Filozofická fakulta Masarykovy univerzity</a:t>
            </a:r>
            <a:endParaRPr/>
          </a:p>
        </p:txBody>
      </p:sp>
      <p:sp>
        <p:nvSpPr>
          <p:cNvPr id="138" name="Google Shape;138;p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  <p:sp>
        <p:nvSpPr>
          <p:cNvPr id="139" name="Google Shape;139;p4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576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Otevřená fakulta – pravidelné akce</a:t>
            </a:r>
            <a:endParaRPr dirty="0"/>
          </a:p>
        </p:txBody>
      </p:sp>
      <p:sp>
        <p:nvSpPr>
          <p:cNvPr id="140" name="Google Shape;140;p4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lvl="0" indent="-17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b="1" dirty="0"/>
              <a:t>přednostní registrace </a:t>
            </a:r>
            <a:r>
              <a:rPr lang="cs-CZ" dirty="0"/>
              <a:t>na TSP nanečisto</a:t>
            </a:r>
            <a:endParaRPr dirty="0"/>
          </a:p>
          <a:p>
            <a:pPr marL="252000" lvl="0" indent="-17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b="1" dirty="0"/>
              <a:t>speciální TSP nanečisto </a:t>
            </a:r>
            <a:r>
              <a:rPr lang="cs-CZ" dirty="0"/>
              <a:t>pouze pro fakultní školy</a:t>
            </a:r>
            <a:endParaRPr dirty="0"/>
          </a:p>
          <a:p>
            <a:pPr marL="252000" lvl="0" indent="-17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b="1" dirty="0"/>
              <a:t>přednostní registrace </a:t>
            </a:r>
            <a:r>
              <a:rPr lang="cs-CZ" dirty="0"/>
              <a:t>na Open </a:t>
            </a:r>
            <a:r>
              <a:rPr lang="cs-CZ" dirty="0" err="1"/>
              <a:t>Day</a:t>
            </a:r>
            <a:r>
              <a:rPr lang="cs-CZ" dirty="0"/>
              <a:t> (září) </a:t>
            </a:r>
            <a:endParaRPr dirty="0"/>
          </a:p>
          <a:p>
            <a:pPr marL="252000" lvl="0" indent="-17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b="1" dirty="0"/>
              <a:t>přednostní registrace </a:t>
            </a:r>
            <a:r>
              <a:rPr lang="cs-CZ" dirty="0"/>
              <a:t>na Dny otevřených dveří (leden)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Filozofická fakulta Masarykovy univerzity</a:t>
            </a:r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Týden humanitních věd</a:t>
            </a:r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lvl="0" indent="-17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/>
              <a:t>možnost vyzkoušet si vysokoškolské přednášky</a:t>
            </a:r>
            <a:endParaRPr dirty="0"/>
          </a:p>
          <a:p>
            <a:pPr marL="252000" lvl="0" indent="-17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/>
              <a:t>akce vhodné pro studenty i pedagogy</a:t>
            </a:r>
            <a:endParaRPr dirty="0"/>
          </a:p>
          <a:p>
            <a:pPr marL="252000" lvl="0" indent="-17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/>
              <a:t>program pracovišť upravený na míru dle zájmu škol</a:t>
            </a:r>
            <a:endParaRPr dirty="0"/>
          </a:p>
          <a:p>
            <a:pPr marL="252000" lvl="0" indent="-17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b="1" dirty="0"/>
              <a:t>setkání studentů s vedením fakulty a absolventy</a:t>
            </a:r>
            <a:endParaRPr b="1" dirty="0"/>
          </a:p>
          <a:p>
            <a:pPr marL="252000" lvl="0" indent="-17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u="sng" dirty="0">
                <a:solidFill>
                  <a:schemeClr val="hlink"/>
                </a:solidFill>
                <a:hlinkClick r:id="rId3"/>
              </a:rPr>
              <a:t>www.tydenhumanitnichved.cz</a:t>
            </a:r>
            <a:r>
              <a:rPr lang="cs-CZ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Filozofická fakulta Masarykovy univerzity</a:t>
            </a:r>
            <a:endParaRPr dirty="0"/>
          </a:p>
        </p:txBody>
      </p:sp>
      <p:sp>
        <p:nvSpPr>
          <p:cNvPr id="154" name="Google Shape;154;p6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Aktuální informace</a:t>
            </a:r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lvl="0" indent="-17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newsletter s akcemi pro studenty (zasílání informací na web a</a:t>
            </a:r>
            <a:br>
              <a:rPr lang="cs-CZ"/>
            </a:br>
            <a:r>
              <a:rPr lang="cs-CZ"/>
              <a:t>sociální sítě školy)</a:t>
            </a:r>
            <a:endParaRPr/>
          </a:p>
          <a:p>
            <a:pPr marL="252000" lvl="0" indent="-17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/>
              <a:t>návštěva školy – představení studijní nabídky FF MU a uplatnění absolventů (v případě zájmu)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cs-CZ" dirty="0"/>
              <a:t>Filozofická fakulta Masarykovy univerzity</a:t>
            </a:r>
          </a:p>
        </p:txBody>
      </p:sp>
      <p:sp>
        <p:nvSpPr>
          <p:cNvPr id="162" name="Google Shape;162;p7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  <p:sp>
        <p:nvSpPr>
          <p:cNvPr id="163" name="Google Shape;163;p7"/>
          <p:cNvSpPr txBox="1">
            <a:spLocks noGrp="1"/>
          </p:cNvSpPr>
          <p:nvPr>
            <p:ph type="title"/>
          </p:nvPr>
        </p:nvSpPr>
        <p:spPr>
          <a:xfrm>
            <a:off x="398502" y="2900364"/>
            <a:ext cx="11361600" cy="131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Benefity </a:t>
            </a:r>
            <a:r>
              <a:rPr lang="cs-CZ" u="sng" dirty="0"/>
              <a:t>pro pedagogy</a:t>
            </a:r>
            <a:br>
              <a:rPr lang="cs-CZ" dirty="0"/>
            </a:br>
            <a:r>
              <a:rPr lang="cs-CZ" dirty="0"/>
              <a:t>partnerských středních škol</a:t>
            </a:r>
            <a:br>
              <a:rPr lang="cs-CZ" dirty="0"/>
            </a:b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cs-CZ" dirty="0"/>
              <a:t>Filozofická fakulta Masarykovy univerzity</a:t>
            </a:r>
          </a:p>
        </p:txBody>
      </p:sp>
      <p:sp>
        <p:nvSpPr>
          <p:cNvPr id="169" name="Google Shape;169;p8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  <p:sp>
        <p:nvSpPr>
          <p:cNvPr id="170" name="Google Shape;170;p8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Zvyšování kvalifikace a aktuální trendy</a:t>
            </a:r>
            <a:endParaRPr/>
          </a:p>
        </p:txBody>
      </p:sp>
      <p:sp>
        <p:nvSpPr>
          <p:cNvPr id="171" name="Google Shape;171;p8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lvl="0" indent="-17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dirty="0"/>
              <a:t>Nabídka </a:t>
            </a:r>
            <a:r>
              <a:rPr lang="cs-CZ" u="sng" dirty="0">
                <a:solidFill>
                  <a:schemeClr val="hlink"/>
                </a:solidFill>
                <a:hlinkClick r:id="rId3"/>
              </a:rPr>
              <a:t>kurzů celoživotního vzdělávání</a:t>
            </a:r>
            <a:r>
              <a:rPr lang="cs-CZ" dirty="0"/>
              <a:t> za výhodnou cenu</a:t>
            </a:r>
          </a:p>
          <a:p>
            <a:pPr marL="709200" lvl="1" indent="-179999">
              <a:lnSpc>
                <a:spcPct val="150000"/>
              </a:lnSpc>
              <a:buSzPts val="2800"/>
            </a:pPr>
            <a:r>
              <a:rPr lang="cs-CZ" dirty="0"/>
              <a:t>Obchodní centrum MU: </a:t>
            </a:r>
            <a:r>
              <a:rPr lang="cs-CZ" dirty="0">
                <a:hlinkClick r:id="rId4"/>
              </a:rPr>
              <a:t>https://is.muni.cz/obchod/fakulta/phil/#czv</a:t>
            </a:r>
            <a:endParaRPr lang="cs-CZ" dirty="0"/>
          </a:p>
          <a:p>
            <a:pPr marL="709200" lvl="1" indent="-179999">
              <a:lnSpc>
                <a:spcPct val="150000"/>
              </a:lnSpc>
              <a:buSzPts val="2800"/>
            </a:pPr>
            <a:r>
              <a:rPr lang="cs-CZ" dirty="0"/>
              <a:t>KISKED: </a:t>
            </a:r>
            <a:r>
              <a:rPr lang="cs-CZ" dirty="0">
                <a:hlinkClick r:id="rId5"/>
              </a:rPr>
              <a:t>https://kisk.phil.muni.cz/uchazeci/celozivotni-vzdelavani</a:t>
            </a:r>
            <a:endParaRPr lang="cs-CZ" dirty="0"/>
          </a:p>
          <a:p>
            <a:pPr marL="709200" lvl="1" indent="-179999">
              <a:lnSpc>
                <a:spcPct val="150000"/>
              </a:lnSpc>
              <a:buSzPts val="2800"/>
            </a:pPr>
            <a:endParaRPr dirty="0"/>
          </a:p>
          <a:p>
            <a:pPr marL="252000" lvl="0" indent="-17999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</a:pPr>
            <a:r>
              <a:rPr lang="cs-CZ" u="sng" dirty="0">
                <a:solidFill>
                  <a:schemeClr val="hlink"/>
                </a:solidFill>
                <a:hlinkClick r:id="rId6"/>
              </a:rPr>
              <a:t>Týden učitelství</a:t>
            </a:r>
            <a:r>
              <a:rPr lang="cs-CZ" dirty="0"/>
              <a:t> – série workshopů a přednášek z oblasti pedagogických věd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Definujte zápatí - název prezentace / pracoviště</a:t>
            </a:r>
            <a:endParaRPr/>
          </a:p>
        </p:txBody>
      </p:sp>
      <p:sp>
        <p:nvSpPr>
          <p:cNvPr id="177" name="Google Shape;177;p9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243</Words>
  <Application>Microsoft Office PowerPoint</Application>
  <PresentationFormat>Širokoúhlá obrazovka</PresentationFormat>
  <Paragraphs>43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Noto Sans Symbols</vt:lpstr>
      <vt:lpstr>Tahoma</vt:lpstr>
      <vt:lpstr>Prezentace_MU_CZ</vt:lpstr>
      <vt:lpstr>Setkání zástupců fakultních škol  s vedením Filozofické fakulty  Masarykovy univerzity</vt:lpstr>
      <vt:lpstr>Benefity pro studenty  partnerských středních škol</vt:lpstr>
      <vt:lpstr>Otevřená fakulta – pravidelné akce</vt:lpstr>
      <vt:lpstr>Otevřená fakulta – pravidelné akce</vt:lpstr>
      <vt:lpstr>Týden humanitních věd</vt:lpstr>
      <vt:lpstr>Aktuální informace</vt:lpstr>
      <vt:lpstr>Benefity pro pedagogy partnerských středních škol </vt:lpstr>
      <vt:lpstr>Zvyšování kvalifikace a aktuální trendy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Setkání zástupců fakultních škol  s vedením Filozofické fakulty  Masarykovy univerzity</dc:title>
  <dc:creator>Ondřej Krajtl</dc:creator>
  <cp:lastModifiedBy>Jana Horáková</cp:lastModifiedBy>
  <cp:revision>4</cp:revision>
  <dcterms:created xsi:type="dcterms:W3CDTF">2020-01-30T08:43:37Z</dcterms:created>
  <dcterms:modified xsi:type="dcterms:W3CDTF">2020-02-04T17:22:23Z</dcterms:modified>
</cp:coreProperties>
</file>