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21.4.2010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21.4.2010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21.4.2010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21.4.2010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928670"/>
            <a:ext cx="7772400" cy="1470025"/>
          </a:xfrm>
        </p:spPr>
        <p:txBody>
          <a:bodyPr/>
          <a:lstStyle/>
          <a:p>
            <a:r>
              <a:rPr lang="cs-CZ" dirty="0" smtClean="0"/>
              <a:t>Vysokoškolské katolické hnutí BRNO</a:t>
            </a:r>
            <a:endParaRPr lang="cs-CZ" dirty="0"/>
          </a:p>
        </p:txBody>
      </p:sp>
      <p:pic>
        <p:nvPicPr>
          <p:cNvPr id="1026" name="Picture 2" descr="C:\Users\Aiwenine\Desktop\logo-cis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2786058"/>
            <a:ext cx="3071834" cy="32353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2332037"/>
            <a:ext cx="8229600" cy="4525963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mše </a:t>
            </a:r>
          </a:p>
          <a:p>
            <a:r>
              <a:rPr lang="cs-CZ" dirty="0" smtClean="0"/>
              <a:t>m</a:t>
            </a:r>
            <a:r>
              <a:rPr lang="cs-CZ" dirty="0" smtClean="0"/>
              <a:t>odlitba</a:t>
            </a:r>
          </a:p>
          <a:p>
            <a:r>
              <a:rPr lang="cs-CZ" dirty="0" smtClean="0"/>
              <a:t>p</a:t>
            </a:r>
            <a:r>
              <a:rPr lang="cs-CZ" dirty="0" smtClean="0"/>
              <a:t>outě</a:t>
            </a:r>
          </a:p>
          <a:p>
            <a:r>
              <a:rPr lang="cs-CZ" dirty="0" smtClean="0"/>
              <a:t>duchovní cvičení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14678" y="571480"/>
            <a:ext cx="52864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4000" dirty="0" smtClean="0"/>
              <a:t>       </a:t>
            </a:r>
            <a:r>
              <a:rPr lang="cs-CZ" sz="4000" b="1" dirty="0" smtClean="0"/>
              <a:t>d</a:t>
            </a:r>
            <a:r>
              <a:rPr lang="cs-CZ" sz="4000" b="1" dirty="0" smtClean="0"/>
              <a:t>uchovní </a:t>
            </a:r>
            <a:r>
              <a:rPr lang="cs-CZ" sz="4000" b="1" dirty="0" smtClean="0"/>
              <a:t>aktivity </a:t>
            </a:r>
          </a:p>
        </p:txBody>
      </p:sp>
      <p:pic>
        <p:nvPicPr>
          <p:cNvPr id="7" name="Obrázek 6" descr="img000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7620" y="1643050"/>
            <a:ext cx="4390007" cy="2928958"/>
          </a:xfrm>
          <a:prstGeom prst="rect">
            <a:avLst/>
          </a:prstGeom>
        </p:spPr>
      </p:pic>
      <p:pic>
        <p:nvPicPr>
          <p:cNvPr id="8" name="Obrázek 7" descr="imga0054_jpg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428604"/>
            <a:ext cx="2786082" cy="1567171"/>
          </a:xfrm>
          <a:prstGeom prst="rect">
            <a:avLst/>
          </a:prstGeom>
        </p:spPr>
      </p:pic>
      <p:pic>
        <p:nvPicPr>
          <p:cNvPr id="9" name="Obrázek 8" descr="p1070824_jpg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86446" y="4214818"/>
            <a:ext cx="3071280" cy="205263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kulturní aktivity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254318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</a:t>
            </a:r>
            <a:r>
              <a:rPr lang="cs-CZ" dirty="0" smtClean="0"/>
              <a:t>řednášky</a:t>
            </a:r>
          </a:p>
          <a:p>
            <a:r>
              <a:rPr lang="cs-CZ" dirty="0" smtClean="0"/>
              <a:t>v</a:t>
            </a:r>
            <a:r>
              <a:rPr lang="cs-CZ" dirty="0" smtClean="0"/>
              <a:t>ýstavy</a:t>
            </a:r>
          </a:p>
          <a:p>
            <a:r>
              <a:rPr lang="cs-CZ" dirty="0" smtClean="0"/>
              <a:t>d</a:t>
            </a:r>
            <a:r>
              <a:rPr lang="cs-CZ" dirty="0" smtClean="0"/>
              <a:t>ivadlo</a:t>
            </a:r>
          </a:p>
          <a:p>
            <a:r>
              <a:rPr lang="cs-CZ" dirty="0" smtClean="0"/>
              <a:t>literatura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dsc_5767_jpg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0364" y="1928802"/>
            <a:ext cx="5166137" cy="342902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</a:t>
            </a:r>
            <a:r>
              <a:rPr lang="cs-CZ" b="1" dirty="0" smtClean="0"/>
              <a:t>harita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návštěvy </a:t>
            </a:r>
            <a:r>
              <a:rPr lang="cs-CZ" dirty="0" smtClean="0"/>
              <a:t>nemocnic a </a:t>
            </a:r>
            <a:r>
              <a:rPr lang="cs-CZ" dirty="0" smtClean="0"/>
              <a:t>seniorů</a:t>
            </a:r>
          </a:p>
          <a:p>
            <a:r>
              <a:rPr lang="cs-CZ" dirty="0" smtClean="0"/>
              <a:t>ochotnické divadlo</a:t>
            </a:r>
          </a:p>
          <a:p>
            <a:r>
              <a:rPr lang="cs-CZ" dirty="0" smtClean="0"/>
              <a:t>dopisy vězňům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Obrázek 3" descr="102_0316_jpg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4810" y="2643182"/>
            <a:ext cx="4572005" cy="3429004"/>
          </a:xfrm>
          <a:prstGeom prst="rect">
            <a:avLst/>
          </a:prstGeom>
        </p:spPr>
      </p:pic>
      <p:pic>
        <p:nvPicPr>
          <p:cNvPr id="5" name="Obrázek 4" descr="102_0404_jpg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2976" y="3786190"/>
            <a:ext cx="1660916" cy="221455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společenské a sportovní akce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</a:t>
            </a:r>
            <a:r>
              <a:rPr lang="cs-CZ" dirty="0" smtClean="0"/>
              <a:t>les</a:t>
            </a:r>
          </a:p>
          <a:p>
            <a:r>
              <a:rPr lang="cs-CZ" dirty="0" smtClean="0"/>
              <a:t>z</a:t>
            </a:r>
            <a:r>
              <a:rPr lang="cs-CZ" dirty="0" smtClean="0"/>
              <a:t>ábavy</a:t>
            </a:r>
          </a:p>
          <a:p>
            <a:r>
              <a:rPr lang="cs-CZ" dirty="0" smtClean="0"/>
              <a:t>c</a:t>
            </a:r>
            <a:r>
              <a:rPr lang="cs-CZ" dirty="0" smtClean="0"/>
              <a:t>imbál</a:t>
            </a:r>
          </a:p>
          <a:p>
            <a:r>
              <a:rPr lang="cs-CZ" dirty="0" smtClean="0"/>
              <a:t>turnaje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dsc_9542_jpg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3306" y="1285860"/>
            <a:ext cx="5058509" cy="3357586"/>
          </a:xfrm>
          <a:prstGeom prst="rect">
            <a:avLst/>
          </a:prstGeom>
        </p:spPr>
      </p:pic>
      <p:pic>
        <p:nvPicPr>
          <p:cNvPr id="5" name="Obrázek 4" descr="27_jpg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10" y="4000504"/>
            <a:ext cx="3917629" cy="260032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33_jpg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933450"/>
            <a:ext cx="7620000" cy="49911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642910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4 věci, </a:t>
            </a:r>
            <a:r>
              <a:rPr lang="cs-CZ" b="1" dirty="0" smtClean="0"/>
              <a:t>které nabízíme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357158" y="1928802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prostory </a:t>
            </a:r>
            <a:r>
              <a:rPr lang="cs-CZ" dirty="0" smtClean="0"/>
              <a:t>v centru města (Kozí 8</a:t>
            </a:r>
            <a:r>
              <a:rPr lang="cs-CZ" dirty="0" smtClean="0"/>
              <a:t>)</a:t>
            </a:r>
          </a:p>
          <a:p>
            <a:r>
              <a:rPr lang="cs-CZ" dirty="0" smtClean="0"/>
              <a:t>zkušenosti </a:t>
            </a:r>
            <a:r>
              <a:rPr lang="cs-CZ" dirty="0" smtClean="0"/>
              <a:t>s pořádáním akcí (můžeme zařídit modlitbu, taky v oblasti kultury, sportu apod</a:t>
            </a:r>
            <a:r>
              <a:rPr lang="cs-CZ" dirty="0" smtClean="0"/>
              <a:t>.)</a:t>
            </a:r>
          </a:p>
          <a:p>
            <a:r>
              <a:rPr lang="cs-CZ" dirty="0" smtClean="0"/>
              <a:t>získávání </a:t>
            </a:r>
            <a:r>
              <a:rPr lang="cs-CZ" dirty="0" smtClean="0"/>
              <a:t>a koordinace </a:t>
            </a:r>
            <a:r>
              <a:rPr lang="cs-CZ" dirty="0" smtClean="0"/>
              <a:t>dobrovolníků</a:t>
            </a:r>
          </a:p>
          <a:p>
            <a:r>
              <a:rPr lang="cs-CZ" dirty="0" smtClean="0"/>
              <a:t>kontakty </a:t>
            </a:r>
            <a:r>
              <a:rPr lang="cs-CZ" dirty="0" smtClean="0"/>
              <a:t>zejména v náboženské a kulturní oblasti (kontakty na přednášející, výtvarníky...)</a:t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/>
          <a:lstStyle/>
          <a:p>
            <a:r>
              <a:rPr lang="cs-CZ" b="1" dirty="0" smtClean="0"/>
              <a:t>4 věci, </a:t>
            </a:r>
            <a:r>
              <a:rPr lang="cs-CZ" b="1" dirty="0" smtClean="0"/>
              <a:t>které </a:t>
            </a:r>
            <a:r>
              <a:rPr lang="cs-CZ" b="1" dirty="0" smtClean="0"/>
              <a:t>poptáváme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1928802"/>
            <a:ext cx="8229600" cy="4525963"/>
          </a:xfrm>
        </p:spPr>
        <p:txBody>
          <a:bodyPr/>
          <a:lstStyle/>
          <a:p>
            <a:r>
              <a:rPr lang="cs-CZ" dirty="0" smtClean="0"/>
              <a:t>d</a:t>
            </a:r>
            <a:r>
              <a:rPr lang="cs-CZ" dirty="0" smtClean="0"/>
              <a:t>obrovolníky</a:t>
            </a:r>
          </a:p>
          <a:p>
            <a:r>
              <a:rPr lang="cs-CZ" dirty="0" smtClean="0"/>
              <a:t>kontakty </a:t>
            </a:r>
            <a:r>
              <a:rPr lang="cs-CZ" dirty="0" smtClean="0"/>
              <a:t>s </a:t>
            </a:r>
            <a:r>
              <a:rPr lang="cs-CZ" dirty="0" smtClean="0"/>
              <a:t>univerzitou</a:t>
            </a:r>
          </a:p>
          <a:p>
            <a:r>
              <a:rPr lang="cs-CZ" dirty="0" smtClean="0"/>
              <a:t>kontakty </a:t>
            </a:r>
            <a:r>
              <a:rPr lang="cs-CZ" dirty="0" smtClean="0"/>
              <a:t>se </a:t>
            </a:r>
            <a:r>
              <a:rPr lang="cs-CZ" dirty="0" smtClean="0"/>
              <a:t>studenty-nekatolíky</a:t>
            </a:r>
          </a:p>
          <a:p>
            <a:r>
              <a:rPr lang="cs-CZ" dirty="0" smtClean="0"/>
              <a:t>logistika </a:t>
            </a:r>
            <a:r>
              <a:rPr lang="cs-CZ" dirty="0" smtClean="0"/>
              <a:t>(auto)</a:t>
            </a:r>
            <a:endParaRPr lang="cs-CZ" dirty="0"/>
          </a:p>
        </p:txBody>
      </p:sp>
      <p:pic>
        <p:nvPicPr>
          <p:cNvPr id="4" name="Obrázek 3" descr="23560384TIOKZ_Opadkovy_kos_auto_zele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3857628"/>
            <a:ext cx="3171352" cy="257176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	</a:t>
            </a:r>
            <a:r>
              <a:rPr lang="cs-CZ" sz="4500" dirty="0" smtClean="0"/>
              <a:t>děkujeme za pozornost </a:t>
            </a:r>
            <a:r>
              <a:rPr lang="cs-CZ" sz="4500" dirty="0" smtClean="0">
                <a:sym typeface="Wingdings" pitchFamily="2" charset="2"/>
              </a:rPr>
              <a:t></a:t>
            </a:r>
          </a:p>
          <a:p>
            <a:pPr>
              <a:buNone/>
            </a:pPr>
            <a:endParaRPr lang="cs-CZ" sz="4500" dirty="0" smtClean="0">
              <a:sym typeface="Wingdings" pitchFamily="2" charset="2"/>
            </a:endParaRPr>
          </a:p>
          <a:p>
            <a:pPr>
              <a:buNone/>
            </a:pPr>
            <a:endParaRPr lang="cs-CZ" sz="4500" dirty="0"/>
          </a:p>
        </p:txBody>
      </p:sp>
      <p:pic>
        <p:nvPicPr>
          <p:cNvPr id="4" name="Picture 2" descr="C:\Users\Aiwenine\Desktop\logo-cis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2786058"/>
            <a:ext cx="3071834" cy="32353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99</Words>
  <Application>Microsoft Office PowerPoint</Application>
  <PresentationFormat>Předvádění na obrazovce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Vysokoškolské katolické hnutí BRNO</vt:lpstr>
      <vt:lpstr>Snímek 2</vt:lpstr>
      <vt:lpstr>kulturní aktivity</vt:lpstr>
      <vt:lpstr>charita</vt:lpstr>
      <vt:lpstr>společenské a sportovní akce</vt:lpstr>
      <vt:lpstr>Snímek 6</vt:lpstr>
      <vt:lpstr>4 věci, které nabízíme </vt:lpstr>
      <vt:lpstr>4 věci, které poptáváme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Vysokoškolské katolické hnutí BRNO</dc:title>
  <dc:creator>Aiwenine</dc:creator>
  <cp:lastModifiedBy>Aiwenine</cp:lastModifiedBy>
  <cp:revision>7</cp:revision>
  <dcterms:created xsi:type="dcterms:W3CDTF">2010-04-21T14:38:47Z</dcterms:created>
  <dcterms:modified xsi:type="dcterms:W3CDTF">2010-04-21T15:35:25Z</dcterms:modified>
</cp:coreProperties>
</file>