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6" r:id="rId4"/>
    <p:sldId id="258" r:id="rId5"/>
    <p:sldId id="287" r:id="rId6"/>
    <p:sldId id="260" r:id="rId7"/>
    <p:sldId id="29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0030CA6-5824-49FE-BC0A-E81CD80D8C7A}">
          <p14:sldIdLst>
            <p14:sldId id="256"/>
            <p14:sldId id="257"/>
            <p14:sldId id="286"/>
            <p14:sldId id="258"/>
            <p14:sldId id="287"/>
            <p14:sldId id="260"/>
            <p14:sldId id="29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 autoAdjust="0"/>
    <p:restoredTop sz="95768" autoAdjust="0"/>
  </p:normalViewPr>
  <p:slideViewPr>
    <p:cSldViewPr snapToGrid="0">
      <p:cViewPr varScale="1">
        <p:scale>
          <a:sx n="102" d="100"/>
          <a:sy n="102" d="100"/>
        </p:scale>
        <p:origin x="132" y="7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de/wissenschaft/biologie/mikroskop-biologie-wissenschaft-linse-ausrustung-technologie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s://en.wikipedia.org/wiki/Bioinformatics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s://pxhere.com/cs/photo/387336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s://pxhere.com/sk/photo/968257" TargetMode="External"/><Relationship Id="rId16" Type="http://schemas.openxmlformats.org/officeDocument/2006/relationships/hyperlink" Target="https://sustainable-nano.com/2014/03/04/turning-plastic-bags-into-carbon-nanotubes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s://www.wikiskripta.eu/w/Histiocyt%C3%B3zy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10" Type="http://schemas.openxmlformats.org/officeDocument/2006/relationships/hyperlink" Target="https://pxhere.com/sk/photo/1046076" TargetMode="External"/><Relationship Id="rId4" Type="http://schemas.openxmlformats.org/officeDocument/2006/relationships/hyperlink" Target="http://researchoutreach.org/articles/directed-panspermia-synthetic-dna-bioforming-planets/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www.hindawi.com/journals/bmri/2013/578290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de/wissenschaft/biologie/mikroskop-biologie-wissenschaft-linse-ausrustung-technologie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s://en.wikipedia.org/wiki/Bioinformatics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s://pxhere.com/cs/photo/387336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s://pxhere.com/sk/photo/968257" TargetMode="External"/><Relationship Id="rId16" Type="http://schemas.openxmlformats.org/officeDocument/2006/relationships/hyperlink" Target="https://sustainable-nano.com/2014/03/04/turning-plastic-bags-into-carbon-nanotubes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s://www.wikiskripta.eu/w/Histiocyt%C3%B3zy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10" Type="http://schemas.openxmlformats.org/officeDocument/2006/relationships/hyperlink" Target="https://pxhere.com/sk/photo/1046076" TargetMode="External"/><Relationship Id="rId4" Type="http://schemas.openxmlformats.org/officeDocument/2006/relationships/hyperlink" Target="http://researchoutreach.org/articles/directed-panspermia-synthetic-dna-bioforming-planets/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www.hindawi.com/journals/bmri/2013/57829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79BCF-EF23-4B4C-B416-BA1968B340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F45D09-CE96-47D1-A5F2-34A3D5CF71C4}">
      <dgm:prSet phldrT="[Text]"/>
      <dgm:spPr/>
      <dgm:t>
        <a:bodyPr/>
        <a:lstStyle/>
        <a:p>
          <a:r>
            <a:rPr lang="cs-CZ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Bakalářské</a:t>
          </a:r>
          <a:r>
            <a:rPr lang="cs-CZ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r>
            <a:rPr lang="cs-CZ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cs-CZ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cs-CZ" b="1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Bc.</a:t>
          </a:r>
          <a:endParaRPr lang="cs-CZ" dirty="0"/>
        </a:p>
      </dgm:t>
    </dgm:pt>
    <dgm:pt modelId="{3DD4003F-1EF0-4655-B1B3-2A478BBDA66B}" type="parTrans" cxnId="{B663D0B3-7D4B-4989-86A7-792BF0EBB4C4}">
      <dgm:prSet/>
      <dgm:spPr/>
      <dgm:t>
        <a:bodyPr/>
        <a:lstStyle/>
        <a:p>
          <a:endParaRPr lang="cs-CZ"/>
        </a:p>
      </dgm:t>
    </dgm:pt>
    <dgm:pt modelId="{C1FCFC68-524F-49F6-966A-1C17A4553D3B}" type="sibTrans" cxnId="{B663D0B3-7D4B-4989-86A7-792BF0EBB4C4}">
      <dgm:prSet/>
      <dgm:spPr/>
      <dgm:t>
        <a:bodyPr/>
        <a:lstStyle/>
        <a:p>
          <a:endParaRPr lang="cs-CZ"/>
        </a:p>
      </dgm:t>
    </dgm:pt>
    <dgm:pt modelId="{50A090D0-0EDE-431B-971E-6452920394DB}">
      <dgm:prSet phldrT="[Text]"/>
      <dgm:spPr/>
      <dgm:t>
        <a:bodyPr/>
        <a:lstStyle/>
        <a:p>
          <a:r>
            <a:rPr lang="cs-CZ" spc="-2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Navazující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4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magisters</a:t>
          </a:r>
          <a:r>
            <a:rPr lang="cs-CZ" spc="-7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ké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r>
            <a:rPr lang="cs-CZ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cs-CZ" b="1" spc="-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Mgr.</a:t>
          </a:r>
          <a:endParaRPr lang="cs-CZ" dirty="0"/>
        </a:p>
      </dgm:t>
    </dgm:pt>
    <dgm:pt modelId="{D896BCFD-D661-4218-B244-A022F6C1BFD5}" type="parTrans" cxnId="{CC17483B-2417-4B0A-8021-AE05666AF12B}">
      <dgm:prSet/>
      <dgm:spPr/>
      <dgm:t>
        <a:bodyPr/>
        <a:lstStyle/>
        <a:p>
          <a:endParaRPr lang="cs-CZ"/>
        </a:p>
      </dgm:t>
    </dgm:pt>
    <dgm:pt modelId="{E1918678-9538-469C-8AFB-D2223932D0AE}" type="sibTrans" cxnId="{CC17483B-2417-4B0A-8021-AE05666AF12B}">
      <dgm:prSet/>
      <dgm:spPr/>
      <dgm:t>
        <a:bodyPr/>
        <a:lstStyle/>
        <a:p>
          <a:endParaRPr lang="cs-CZ"/>
        </a:p>
      </dgm:t>
    </dgm:pt>
    <dgm:pt modelId="{33A9C207-9FF8-46C6-95D7-EAD447C9ED5F}">
      <dgm:prSet phldrT="[Text]"/>
      <dgm:spPr/>
      <dgm:t>
        <a:bodyPr/>
        <a:lstStyle/>
        <a:p>
          <a:r>
            <a:rPr lang="cs-CZ" spc="-80" dirty="0">
              <a:latin typeface="+mn-lt"/>
              <a:cs typeface="Tahoma"/>
            </a:rPr>
            <a:t>Doktorské </a:t>
          </a:r>
          <a:r>
            <a:rPr lang="cs-CZ" spc="-30" dirty="0">
              <a:latin typeface="+mn-lt"/>
              <a:cs typeface="Tahoma"/>
            </a:rPr>
            <a:t>studium</a:t>
          </a:r>
        </a:p>
        <a:p>
          <a:r>
            <a:rPr lang="cs-CZ" spc="-50" dirty="0">
              <a:latin typeface="+mn-lt"/>
              <a:cs typeface="Tahoma"/>
            </a:rPr>
            <a:t>4</a:t>
          </a:r>
          <a:r>
            <a:rPr lang="cs-CZ" spc="5" dirty="0">
              <a:latin typeface="+mn-lt"/>
              <a:cs typeface="Tahoma"/>
            </a:rPr>
            <a:t> </a:t>
          </a:r>
          <a:r>
            <a:rPr lang="cs-CZ" spc="-30" dirty="0">
              <a:latin typeface="+mn-lt"/>
              <a:cs typeface="Tahoma"/>
            </a:rPr>
            <a:t>roky</a:t>
          </a:r>
          <a:r>
            <a:rPr lang="cs-CZ" spc="5" dirty="0">
              <a:latin typeface="+mn-lt"/>
              <a:cs typeface="Tahoma"/>
            </a:rPr>
            <a:t> </a:t>
          </a:r>
        </a:p>
        <a:p>
          <a:r>
            <a:rPr lang="cs-CZ" b="1" spc="5" dirty="0">
              <a:latin typeface="+mn-lt"/>
              <a:cs typeface="Tahoma"/>
            </a:rPr>
            <a:t>Ph.D.</a:t>
          </a:r>
          <a:endParaRPr lang="cs-CZ" dirty="0"/>
        </a:p>
      </dgm:t>
    </dgm:pt>
    <dgm:pt modelId="{E4260A9F-EAA6-4EBB-91AA-A77E120DA3E0}" type="parTrans" cxnId="{B83F7D30-B251-40A1-803C-7DC32B94D3FD}">
      <dgm:prSet/>
      <dgm:spPr/>
      <dgm:t>
        <a:bodyPr/>
        <a:lstStyle/>
        <a:p>
          <a:endParaRPr lang="cs-CZ"/>
        </a:p>
      </dgm:t>
    </dgm:pt>
    <dgm:pt modelId="{982C1B83-4C41-434F-BD63-3F51FC6723B8}" type="sibTrans" cxnId="{B83F7D30-B251-40A1-803C-7DC32B94D3FD}">
      <dgm:prSet/>
      <dgm:spPr/>
      <dgm:t>
        <a:bodyPr/>
        <a:lstStyle/>
        <a:p>
          <a:endParaRPr lang="cs-CZ"/>
        </a:p>
      </dgm:t>
    </dgm:pt>
    <dgm:pt modelId="{3BFC7480-1ACE-4B12-8144-1BC1AEA43195}" type="pres">
      <dgm:prSet presAssocID="{64679BCF-EF23-4B4C-B416-BA1968B340AA}" presName="Name0" presStyleCnt="0">
        <dgm:presLayoutVars>
          <dgm:dir/>
          <dgm:resizeHandles val="exact"/>
        </dgm:presLayoutVars>
      </dgm:prSet>
      <dgm:spPr/>
    </dgm:pt>
    <dgm:pt modelId="{4989154E-17B6-413B-B4BB-4202B7CD7CD5}" type="pres">
      <dgm:prSet presAssocID="{17F45D09-CE96-47D1-A5F2-34A3D5CF71C4}" presName="node" presStyleLbl="node1" presStyleIdx="0" presStyleCnt="3">
        <dgm:presLayoutVars>
          <dgm:bulletEnabled val="1"/>
        </dgm:presLayoutVars>
      </dgm:prSet>
      <dgm:spPr/>
    </dgm:pt>
    <dgm:pt modelId="{75218C93-FAA4-4A1B-A9E7-0778441AE5B7}" type="pres">
      <dgm:prSet presAssocID="{C1FCFC68-524F-49F6-966A-1C17A4553D3B}" presName="sibTrans" presStyleLbl="sibTrans2D1" presStyleIdx="0" presStyleCnt="2"/>
      <dgm:spPr/>
    </dgm:pt>
    <dgm:pt modelId="{3857BA86-23CA-4D7F-BE69-5A78EFB0D26C}" type="pres">
      <dgm:prSet presAssocID="{C1FCFC68-524F-49F6-966A-1C17A4553D3B}" presName="connectorText" presStyleLbl="sibTrans2D1" presStyleIdx="0" presStyleCnt="2"/>
      <dgm:spPr/>
    </dgm:pt>
    <dgm:pt modelId="{F07B1AA2-3608-4C58-9523-885998B65F45}" type="pres">
      <dgm:prSet presAssocID="{50A090D0-0EDE-431B-971E-6452920394DB}" presName="node" presStyleLbl="node1" presStyleIdx="1" presStyleCnt="3">
        <dgm:presLayoutVars>
          <dgm:bulletEnabled val="1"/>
        </dgm:presLayoutVars>
      </dgm:prSet>
      <dgm:spPr/>
    </dgm:pt>
    <dgm:pt modelId="{DBFE9D94-9E1B-4633-A929-1229BE5A124D}" type="pres">
      <dgm:prSet presAssocID="{E1918678-9538-469C-8AFB-D2223932D0AE}" presName="sibTrans" presStyleLbl="sibTrans2D1" presStyleIdx="1" presStyleCnt="2"/>
      <dgm:spPr/>
    </dgm:pt>
    <dgm:pt modelId="{37E040FE-5421-4449-A9D8-939A31F0B8A8}" type="pres">
      <dgm:prSet presAssocID="{E1918678-9538-469C-8AFB-D2223932D0AE}" presName="connectorText" presStyleLbl="sibTrans2D1" presStyleIdx="1" presStyleCnt="2"/>
      <dgm:spPr/>
    </dgm:pt>
    <dgm:pt modelId="{2021393C-9A87-4ED7-89F0-E37239BFAF4F}" type="pres">
      <dgm:prSet presAssocID="{33A9C207-9FF8-46C6-95D7-EAD447C9ED5F}" presName="node" presStyleLbl="node1" presStyleIdx="2" presStyleCnt="3">
        <dgm:presLayoutVars>
          <dgm:bulletEnabled val="1"/>
        </dgm:presLayoutVars>
      </dgm:prSet>
      <dgm:spPr/>
    </dgm:pt>
  </dgm:ptLst>
  <dgm:cxnLst>
    <dgm:cxn modelId="{B83F7D30-B251-40A1-803C-7DC32B94D3FD}" srcId="{64679BCF-EF23-4B4C-B416-BA1968B340AA}" destId="{33A9C207-9FF8-46C6-95D7-EAD447C9ED5F}" srcOrd="2" destOrd="0" parTransId="{E4260A9F-EAA6-4EBB-91AA-A77E120DA3E0}" sibTransId="{982C1B83-4C41-434F-BD63-3F51FC6723B8}"/>
    <dgm:cxn modelId="{CC17483B-2417-4B0A-8021-AE05666AF12B}" srcId="{64679BCF-EF23-4B4C-B416-BA1968B340AA}" destId="{50A090D0-0EDE-431B-971E-6452920394DB}" srcOrd="1" destOrd="0" parTransId="{D896BCFD-D661-4218-B244-A022F6C1BFD5}" sibTransId="{E1918678-9538-469C-8AFB-D2223932D0AE}"/>
    <dgm:cxn modelId="{10E0DD65-B1CF-43E2-B61F-B36314D7FA0A}" type="presOf" srcId="{64679BCF-EF23-4B4C-B416-BA1968B340AA}" destId="{3BFC7480-1ACE-4B12-8144-1BC1AEA43195}" srcOrd="0" destOrd="0" presId="urn:microsoft.com/office/officeart/2005/8/layout/process1"/>
    <dgm:cxn modelId="{EF0CE659-6736-45A4-A1AE-F8BE75355E03}" type="presOf" srcId="{E1918678-9538-469C-8AFB-D2223932D0AE}" destId="{37E040FE-5421-4449-A9D8-939A31F0B8A8}" srcOrd="1" destOrd="0" presId="urn:microsoft.com/office/officeart/2005/8/layout/process1"/>
    <dgm:cxn modelId="{E7DA529B-8704-4DA5-B96C-6319B77395D7}" type="presOf" srcId="{E1918678-9538-469C-8AFB-D2223932D0AE}" destId="{DBFE9D94-9E1B-4633-A929-1229BE5A124D}" srcOrd="0" destOrd="0" presId="urn:microsoft.com/office/officeart/2005/8/layout/process1"/>
    <dgm:cxn modelId="{13BCD9A5-A21C-42FC-9513-AB2226F666A1}" type="presOf" srcId="{C1FCFC68-524F-49F6-966A-1C17A4553D3B}" destId="{75218C93-FAA4-4A1B-A9E7-0778441AE5B7}" srcOrd="0" destOrd="0" presId="urn:microsoft.com/office/officeart/2005/8/layout/process1"/>
    <dgm:cxn modelId="{B663D0B3-7D4B-4989-86A7-792BF0EBB4C4}" srcId="{64679BCF-EF23-4B4C-B416-BA1968B340AA}" destId="{17F45D09-CE96-47D1-A5F2-34A3D5CF71C4}" srcOrd="0" destOrd="0" parTransId="{3DD4003F-1EF0-4655-B1B3-2A478BBDA66B}" sibTransId="{C1FCFC68-524F-49F6-966A-1C17A4553D3B}"/>
    <dgm:cxn modelId="{A52952C1-BB9F-4B1D-ABCF-8D2B441F435D}" type="presOf" srcId="{C1FCFC68-524F-49F6-966A-1C17A4553D3B}" destId="{3857BA86-23CA-4D7F-BE69-5A78EFB0D26C}" srcOrd="1" destOrd="0" presId="urn:microsoft.com/office/officeart/2005/8/layout/process1"/>
    <dgm:cxn modelId="{590795CB-B590-48D1-B70E-8C87505145D8}" type="presOf" srcId="{50A090D0-0EDE-431B-971E-6452920394DB}" destId="{F07B1AA2-3608-4C58-9523-885998B65F45}" srcOrd="0" destOrd="0" presId="urn:microsoft.com/office/officeart/2005/8/layout/process1"/>
    <dgm:cxn modelId="{76A156DC-079E-461F-A559-6641044A4D79}" type="presOf" srcId="{33A9C207-9FF8-46C6-95D7-EAD447C9ED5F}" destId="{2021393C-9A87-4ED7-89F0-E37239BFAF4F}" srcOrd="0" destOrd="0" presId="urn:microsoft.com/office/officeart/2005/8/layout/process1"/>
    <dgm:cxn modelId="{E24B44E3-B2E8-47A3-A6BC-ACCF402B8D6E}" type="presOf" srcId="{17F45D09-CE96-47D1-A5F2-34A3D5CF71C4}" destId="{4989154E-17B6-413B-B4BB-4202B7CD7CD5}" srcOrd="0" destOrd="0" presId="urn:microsoft.com/office/officeart/2005/8/layout/process1"/>
    <dgm:cxn modelId="{7215C75C-5CB1-497A-9738-96A0C8FBF544}" type="presParOf" srcId="{3BFC7480-1ACE-4B12-8144-1BC1AEA43195}" destId="{4989154E-17B6-413B-B4BB-4202B7CD7CD5}" srcOrd="0" destOrd="0" presId="urn:microsoft.com/office/officeart/2005/8/layout/process1"/>
    <dgm:cxn modelId="{5BB88CF0-2AE2-4725-8D0A-64A4D37433D8}" type="presParOf" srcId="{3BFC7480-1ACE-4B12-8144-1BC1AEA43195}" destId="{75218C93-FAA4-4A1B-A9E7-0778441AE5B7}" srcOrd="1" destOrd="0" presId="urn:microsoft.com/office/officeart/2005/8/layout/process1"/>
    <dgm:cxn modelId="{F69EFE75-B920-4975-A53F-76398273EB94}" type="presParOf" srcId="{75218C93-FAA4-4A1B-A9E7-0778441AE5B7}" destId="{3857BA86-23CA-4D7F-BE69-5A78EFB0D26C}" srcOrd="0" destOrd="0" presId="urn:microsoft.com/office/officeart/2005/8/layout/process1"/>
    <dgm:cxn modelId="{F3240EDA-9AEF-4E3A-A56C-FA508E000A73}" type="presParOf" srcId="{3BFC7480-1ACE-4B12-8144-1BC1AEA43195}" destId="{F07B1AA2-3608-4C58-9523-885998B65F45}" srcOrd="2" destOrd="0" presId="urn:microsoft.com/office/officeart/2005/8/layout/process1"/>
    <dgm:cxn modelId="{31AAEEDA-682E-4DBD-B7C2-98EC7C6E9905}" type="presParOf" srcId="{3BFC7480-1ACE-4B12-8144-1BC1AEA43195}" destId="{DBFE9D94-9E1B-4633-A929-1229BE5A124D}" srcOrd="3" destOrd="0" presId="urn:microsoft.com/office/officeart/2005/8/layout/process1"/>
    <dgm:cxn modelId="{C5DF9FD4-F05D-4370-AEF5-A3626145815A}" type="presParOf" srcId="{DBFE9D94-9E1B-4633-A929-1229BE5A124D}" destId="{37E040FE-5421-4449-A9D8-939A31F0B8A8}" srcOrd="0" destOrd="0" presId="urn:microsoft.com/office/officeart/2005/8/layout/process1"/>
    <dgm:cxn modelId="{7D6637A1-EAB7-456E-8D32-31E6F83A4DEC}" type="presParOf" srcId="{3BFC7480-1ACE-4B12-8144-1BC1AEA43195}" destId="{2021393C-9A87-4ED7-89F0-E37239BFAF4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E70BE-959C-4E56-A069-78374FEDF85C}" type="doc">
      <dgm:prSet loTypeId="urn:microsoft.com/office/officeart/2005/8/layout/vList3" loCatId="picture" qsTypeId="urn:microsoft.com/office/officeart/2005/8/quickstyle/simple3" qsCatId="simple" csTypeId="urn:microsoft.com/office/officeart/2005/8/colors/accent1_1" csCatId="accent1" phldr="1"/>
      <dgm:spPr/>
    </dgm:pt>
    <dgm:pt modelId="{E2E48AD2-251B-48DA-A06D-C72504D24186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b="0" dirty="0">
              <a:cs typeface="Neue Haas Unica Pro"/>
            </a:rPr>
            <a:t>Syntéza nových sloučenin s cílenou protinádorovou </a:t>
          </a:r>
          <a:r>
            <a:rPr lang="cs-CZ" dirty="0">
              <a:cs typeface="Neue Haas Unica Pro"/>
            </a:rPr>
            <a:t>aktivitou</a:t>
          </a:r>
          <a:endParaRPr lang="cs-CZ" dirty="0"/>
        </a:p>
      </dgm:t>
    </dgm:pt>
    <dgm:pt modelId="{E250D635-8756-41B6-BEA3-665B74697458}" type="parTrans" cxnId="{AE3551F9-2B69-45D0-A777-5B3F5E810FC4}">
      <dgm:prSet/>
      <dgm:spPr/>
      <dgm:t>
        <a:bodyPr/>
        <a:lstStyle/>
        <a:p>
          <a:endParaRPr lang="cs-CZ"/>
        </a:p>
      </dgm:t>
    </dgm:pt>
    <dgm:pt modelId="{0BDF6805-0FFB-49BD-88E5-1C1E0AEE8B93}" type="sibTrans" cxnId="{AE3551F9-2B69-45D0-A777-5B3F5E810FC4}">
      <dgm:prSet/>
      <dgm:spPr/>
      <dgm:t>
        <a:bodyPr/>
        <a:lstStyle/>
        <a:p>
          <a:endParaRPr lang="cs-CZ"/>
        </a:p>
      </dgm:t>
    </dgm:pt>
    <dgm:pt modelId="{421B72CD-DB5C-4AD8-8358-FF218F2B5832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Syntéza inhibitorů enzymů potřebných k opravě DNA</a:t>
          </a:r>
          <a:endParaRPr lang="cs-CZ" dirty="0"/>
        </a:p>
      </dgm:t>
    </dgm:pt>
    <dgm:pt modelId="{7220AF69-47D6-4B53-BAAE-269230D7F925}" type="parTrans" cxnId="{94232841-3164-4B55-BD30-61D2B1F4CD7A}">
      <dgm:prSet/>
      <dgm:spPr/>
      <dgm:t>
        <a:bodyPr/>
        <a:lstStyle/>
        <a:p>
          <a:endParaRPr lang="cs-CZ"/>
        </a:p>
      </dgm:t>
    </dgm:pt>
    <dgm:pt modelId="{F84C6AEB-C77D-438A-ACE6-C5C40A115843}" type="sibTrans" cxnId="{94232841-3164-4B55-BD30-61D2B1F4CD7A}">
      <dgm:prSet/>
      <dgm:spPr/>
      <dgm:t>
        <a:bodyPr/>
        <a:lstStyle/>
        <a:p>
          <a:endParaRPr lang="cs-CZ"/>
        </a:p>
      </dgm:t>
    </dgm:pt>
    <dgm:pt modelId="{78B52ED9-4061-4E81-99C4-048F26A5ABB5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Počítačové modelování fázových </a:t>
          </a:r>
          <a:r>
            <a:rPr lang="cs-CZ" dirty="0" err="1">
              <a:cs typeface="Neue Haas Unica Pro"/>
            </a:rPr>
            <a:t>rovnováh</a:t>
          </a:r>
          <a:endParaRPr lang="cs-CZ" dirty="0"/>
        </a:p>
      </dgm:t>
    </dgm:pt>
    <dgm:pt modelId="{1BE35FE4-3EBA-4012-8726-5ACCC6F67DD9}" type="parTrans" cxnId="{B578802D-21BA-4AE8-9865-1AD5643DFCA6}">
      <dgm:prSet/>
      <dgm:spPr/>
      <dgm:t>
        <a:bodyPr/>
        <a:lstStyle/>
        <a:p>
          <a:endParaRPr lang="cs-CZ"/>
        </a:p>
      </dgm:t>
    </dgm:pt>
    <dgm:pt modelId="{84A4D56C-97EA-4106-88A4-688377D04AA5}" type="sibTrans" cxnId="{B578802D-21BA-4AE8-9865-1AD5643DFCA6}">
      <dgm:prSet/>
      <dgm:spPr/>
      <dgm:t>
        <a:bodyPr/>
        <a:lstStyle/>
        <a:p>
          <a:endParaRPr lang="cs-CZ"/>
        </a:p>
      </dgm:t>
    </dgm:pt>
    <dgm:pt modelId="{306A890A-3825-44DD-A76A-7ED28034A17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Distribuce biologicky aktivních prvků v nádorových tkáních</a:t>
          </a:r>
          <a:endParaRPr lang="cs-CZ" dirty="0"/>
        </a:p>
      </dgm:t>
    </dgm:pt>
    <dgm:pt modelId="{3BA32EB2-9C1B-4432-96D4-6C5BD66987F0}" type="parTrans" cxnId="{AB578963-D71B-41F6-9DC4-D925E5C470D0}">
      <dgm:prSet/>
      <dgm:spPr/>
      <dgm:t>
        <a:bodyPr/>
        <a:lstStyle/>
        <a:p>
          <a:endParaRPr lang="cs-CZ"/>
        </a:p>
      </dgm:t>
    </dgm:pt>
    <dgm:pt modelId="{0C6F1E06-9C98-4A48-AEDF-6D0702C3880A}" type="sibTrans" cxnId="{AB578963-D71B-41F6-9DC4-D925E5C470D0}">
      <dgm:prSet/>
      <dgm:spPr/>
      <dgm:t>
        <a:bodyPr/>
        <a:lstStyle/>
        <a:p>
          <a:endParaRPr lang="cs-CZ"/>
        </a:p>
      </dgm:t>
    </dgm:pt>
    <dgm:pt modelId="{9B948F1E-A455-4979-AE1A-641F6B270BB2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Nástroje pro rozpoznávání biomolekul</a:t>
          </a:r>
          <a:endParaRPr lang="cs-CZ" dirty="0"/>
        </a:p>
      </dgm:t>
    </dgm:pt>
    <dgm:pt modelId="{47DD4307-0AF3-4656-A248-4F46EC2E1C16}" type="parTrans" cxnId="{5024D308-3817-4C26-A7ED-DE05662B7BBE}">
      <dgm:prSet/>
      <dgm:spPr/>
      <dgm:t>
        <a:bodyPr/>
        <a:lstStyle/>
        <a:p>
          <a:endParaRPr lang="cs-CZ"/>
        </a:p>
      </dgm:t>
    </dgm:pt>
    <dgm:pt modelId="{9346654F-0126-4B89-96B5-1ECE1DBC89FC}" type="sibTrans" cxnId="{5024D308-3817-4C26-A7ED-DE05662B7BBE}">
      <dgm:prSet/>
      <dgm:spPr/>
      <dgm:t>
        <a:bodyPr/>
        <a:lstStyle/>
        <a:p>
          <a:endParaRPr lang="cs-CZ"/>
        </a:p>
      </dgm:t>
    </dgm:pt>
    <dgm:pt modelId="{A983DB47-2452-4BC9-B5FC-ABE5B452B4D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/>
            <a:t>Studium geologických materiálů pomocí LA-ICP-MS</a:t>
          </a:r>
        </a:p>
      </dgm:t>
    </dgm:pt>
    <dgm:pt modelId="{97271BD4-D691-418A-AC3D-DEB07DD76EDB}" type="parTrans" cxnId="{E7378331-726B-42D9-9F89-0D3DEF377AAC}">
      <dgm:prSet/>
      <dgm:spPr/>
      <dgm:t>
        <a:bodyPr/>
        <a:lstStyle/>
        <a:p>
          <a:endParaRPr lang="cs-CZ"/>
        </a:p>
      </dgm:t>
    </dgm:pt>
    <dgm:pt modelId="{29D741B5-4800-41A5-A7E1-2B5F4F97A979}" type="sibTrans" cxnId="{E7378331-726B-42D9-9F89-0D3DEF377AAC}">
      <dgm:prSet/>
      <dgm:spPr/>
      <dgm:t>
        <a:bodyPr/>
        <a:lstStyle/>
        <a:p>
          <a:endParaRPr lang="cs-CZ"/>
        </a:p>
      </dgm:t>
    </dgm:pt>
    <dgm:pt modelId="{67E873F0-F2A6-42D8-9020-63FF6A91B3F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Studie změn kyselosti mořské vody vlivem mražení</a:t>
          </a:r>
          <a:endParaRPr lang="cs-CZ" dirty="0"/>
        </a:p>
      </dgm:t>
    </dgm:pt>
    <dgm:pt modelId="{BAEA5624-DFCD-41F6-8D49-38626B26868C}" type="parTrans" cxnId="{DE1D99D5-CCEA-41CD-8D47-96B6FC6A8269}">
      <dgm:prSet/>
      <dgm:spPr/>
      <dgm:t>
        <a:bodyPr/>
        <a:lstStyle/>
        <a:p>
          <a:endParaRPr lang="cs-CZ"/>
        </a:p>
      </dgm:t>
    </dgm:pt>
    <dgm:pt modelId="{24C62BE6-B66F-43F5-AE95-C638B1E7059A}" type="sibTrans" cxnId="{DE1D99D5-CCEA-41CD-8D47-96B6FC6A8269}">
      <dgm:prSet/>
      <dgm:spPr/>
      <dgm:t>
        <a:bodyPr/>
        <a:lstStyle/>
        <a:p>
          <a:endParaRPr lang="cs-CZ"/>
        </a:p>
      </dgm:t>
    </dgm:pt>
    <dgm:pt modelId="{316B637C-5A96-42B0-8D77-2F9AFD8F224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Pokročilé </a:t>
          </a:r>
          <a:r>
            <a:rPr lang="cs-CZ" dirty="0" err="1">
              <a:cs typeface="Neue Haas Unica Pro"/>
            </a:rPr>
            <a:t>nanostrukturované</a:t>
          </a:r>
          <a:r>
            <a:rPr lang="cs-CZ" dirty="0">
              <a:cs typeface="Neue Haas Unica Pro"/>
            </a:rPr>
            <a:t> materiály pro skladování vodíku</a:t>
          </a:r>
          <a:endParaRPr lang="cs-CZ" dirty="0"/>
        </a:p>
      </dgm:t>
    </dgm:pt>
    <dgm:pt modelId="{62F01BBF-E7DE-43AD-860E-1C847F6D0FE2}" type="parTrans" cxnId="{61B56F06-D9B2-4EED-A806-13C9FEC81FBA}">
      <dgm:prSet/>
      <dgm:spPr/>
      <dgm:t>
        <a:bodyPr/>
        <a:lstStyle/>
        <a:p>
          <a:endParaRPr lang="cs-CZ"/>
        </a:p>
      </dgm:t>
    </dgm:pt>
    <dgm:pt modelId="{6BBEA93C-EF1C-4B5A-917B-E9B398B382AF}" type="sibTrans" cxnId="{61B56F06-D9B2-4EED-A806-13C9FEC81FBA}">
      <dgm:prSet/>
      <dgm:spPr/>
      <dgm:t>
        <a:bodyPr/>
        <a:lstStyle/>
        <a:p>
          <a:endParaRPr lang="cs-CZ"/>
        </a:p>
      </dgm:t>
    </dgm:pt>
    <dgm:pt modelId="{EA3CFD1F-1787-4A6E-91EC-267AE3457B00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Vliv titanových </a:t>
          </a:r>
          <a:r>
            <a:rPr lang="cs-CZ" dirty="0" err="1">
              <a:cs typeface="Neue Haas Unica Pro"/>
            </a:rPr>
            <a:t>nanotrubiček</a:t>
          </a:r>
          <a:r>
            <a:rPr lang="cs-CZ" dirty="0">
              <a:cs typeface="Neue Haas Unica Pro"/>
            </a:rPr>
            <a:t> na stabilitu vybraných proteinů</a:t>
          </a:r>
          <a:endParaRPr lang="cs-CZ" dirty="0"/>
        </a:p>
      </dgm:t>
    </dgm:pt>
    <dgm:pt modelId="{6C5C0E4A-049D-47D7-8E25-DF1A806719C6}" type="parTrans" cxnId="{1DC27C90-D10C-40C5-B2AC-E210146DDBAE}">
      <dgm:prSet/>
      <dgm:spPr/>
      <dgm:t>
        <a:bodyPr/>
        <a:lstStyle/>
        <a:p>
          <a:endParaRPr lang="cs-CZ"/>
        </a:p>
      </dgm:t>
    </dgm:pt>
    <dgm:pt modelId="{9DB398DE-CBF1-452D-A748-CB6B089AE612}" type="sibTrans" cxnId="{1DC27C90-D10C-40C5-B2AC-E210146DDBAE}">
      <dgm:prSet/>
      <dgm:spPr/>
      <dgm:t>
        <a:bodyPr/>
        <a:lstStyle/>
        <a:p>
          <a:endParaRPr lang="cs-CZ"/>
        </a:p>
      </dgm:t>
    </dgm:pt>
    <dgm:pt modelId="{9771FCEF-4FB1-4895-8015-0B4990A33D6D}" type="pres">
      <dgm:prSet presAssocID="{102E70BE-959C-4E56-A069-78374FEDF85C}" presName="linearFlow" presStyleCnt="0">
        <dgm:presLayoutVars>
          <dgm:dir/>
          <dgm:resizeHandles val="exact"/>
        </dgm:presLayoutVars>
      </dgm:prSet>
      <dgm:spPr/>
    </dgm:pt>
    <dgm:pt modelId="{DD1EBBB1-E9B5-41B7-8EC7-64487FE04D14}" type="pres">
      <dgm:prSet presAssocID="{E2E48AD2-251B-48DA-A06D-C72504D24186}" presName="composite" presStyleCnt="0"/>
      <dgm:spPr/>
    </dgm:pt>
    <dgm:pt modelId="{675F73D5-8315-4D33-B943-3A18FD265621}" type="pres">
      <dgm:prSet presAssocID="{E2E48AD2-251B-48DA-A06D-C72504D24186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9E1EABB9-9C00-433A-9F37-9554D6B67330}" type="pres">
      <dgm:prSet presAssocID="{E2E48AD2-251B-48DA-A06D-C72504D24186}" presName="txShp" presStyleLbl="node1" presStyleIdx="0" presStyleCnt="9">
        <dgm:presLayoutVars>
          <dgm:bulletEnabled val="1"/>
        </dgm:presLayoutVars>
      </dgm:prSet>
      <dgm:spPr/>
    </dgm:pt>
    <dgm:pt modelId="{CE5C6263-D6A1-4411-88E2-5AE2744E1BD0}" type="pres">
      <dgm:prSet presAssocID="{0BDF6805-0FFB-49BD-88E5-1C1E0AEE8B93}" presName="spacing" presStyleCnt="0"/>
      <dgm:spPr/>
    </dgm:pt>
    <dgm:pt modelId="{5925F0EB-9584-49ED-9DE3-5A5020DD0BB0}" type="pres">
      <dgm:prSet presAssocID="{421B72CD-DB5C-4AD8-8358-FF218F2B5832}" presName="composite" presStyleCnt="0"/>
      <dgm:spPr/>
    </dgm:pt>
    <dgm:pt modelId="{55B27D09-62E8-4821-8DE7-DB207407D182}" type="pres">
      <dgm:prSet presAssocID="{421B72CD-DB5C-4AD8-8358-FF218F2B5832}" presName="imgShp" presStyleLbl="fgImgPlace1" presStyleIdx="1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4000" b="-34000"/>
          </a:stretch>
        </a:blipFill>
      </dgm:spPr>
    </dgm:pt>
    <dgm:pt modelId="{42EA07C5-0D9C-440F-A67F-D1CBBA68D746}" type="pres">
      <dgm:prSet presAssocID="{421B72CD-DB5C-4AD8-8358-FF218F2B5832}" presName="txShp" presStyleLbl="node1" presStyleIdx="1" presStyleCnt="9">
        <dgm:presLayoutVars>
          <dgm:bulletEnabled val="1"/>
        </dgm:presLayoutVars>
      </dgm:prSet>
      <dgm:spPr/>
    </dgm:pt>
    <dgm:pt modelId="{675DC6AE-159D-4F7B-80F4-89503D706FC5}" type="pres">
      <dgm:prSet presAssocID="{F84C6AEB-C77D-438A-ACE6-C5C40A115843}" presName="spacing" presStyleCnt="0"/>
      <dgm:spPr/>
    </dgm:pt>
    <dgm:pt modelId="{B1E61897-05E6-4321-B740-83799E41E9BF}" type="pres">
      <dgm:prSet presAssocID="{306A890A-3825-44DD-A76A-7ED28034A17B}" presName="composite" presStyleCnt="0"/>
      <dgm:spPr/>
    </dgm:pt>
    <dgm:pt modelId="{6F9D50E4-20EC-4CDF-8381-894287042D01}" type="pres">
      <dgm:prSet presAssocID="{306A890A-3825-44DD-A76A-7ED28034A17B}" presName="imgShp" presStyleLbl="fgImgPlace1" presStyleIdx="2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AAE8FB20-1F73-4E85-A4D0-BA5F1FCDDDFC}" type="pres">
      <dgm:prSet presAssocID="{306A890A-3825-44DD-A76A-7ED28034A17B}" presName="txShp" presStyleLbl="node1" presStyleIdx="2" presStyleCnt="9">
        <dgm:presLayoutVars>
          <dgm:bulletEnabled val="1"/>
        </dgm:presLayoutVars>
      </dgm:prSet>
      <dgm:spPr/>
    </dgm:pt>
    <dgm:pt modelId="{2B534DC9-EDC4-485D-8E7F-70BE7E240A7D}" type="pres">
      <dgm:prSet presAssocID="{0C6F1E06-9C98-4A48-AEDF-6D0702C3880A}" presName="spacing" presStyleCnt="0"/>
      <dgm:spPr/>
    </dgm:pt>
    <dgm:pt modelId="{2ED4F2FA-CD99-40E0-9099-878DF2091CFE}" type="pres">
      <dgm:prSet presAssocID="{9B948F1E-A455-4979-AE1A-641F6B270BB2}" presName="composite" presStyleCnt="0"/>
      <dgm:spPr/>
    </dgm:pt>
    <dgm:pt modelId="{F7241FA9-9944-4D08-B7E4-C502B86E03F9}" type="pres">
      <dgm:prSet presAssocID="{9B948F1E-A455-4979-AE1A-641F6B270BB2}" presName="imgShp" presStyleLbl="fgImgPlace1" presStyleIdx="3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</dgm:spPr>
    </dgm:pt>
    <dgm:pt modelId="{A294FEB3-2D8D-41D9-A92E-0CA1C66886C8}" type="pres">
      <dgm:prSet presAssocID="{9B948F1E-A455-4979-AE1A-641F6B270BB2}" presName="txShp" presStyleLbl="node1" presStyleIdx="3" presStyleCnt="9">
        <dgm:presLayoutVars>
          <dgm:bulletEnabled val="1"/>
        </dgm:presLayoutVars>
      </dgm:prSet>
      <dgm:spPr/>
    </dgm:pt>
    <dgm:pt modelId="{AAB48868-8ECA-4692-B6C6-5E8EBE3ACD2C}" type="pres">
      <dgm:prSet presAssocID="{9346654F-0126-4B89-96B5-1ECE1DBC89FC}" presName="spacing" presStyleCnt="0"/>
      <dgm:spPr/>
    </dgm:pt>
    <dgm:pt modelId="{07D9069F-020A-4F07-BE4B-AF74E352CA76}" type="pres">
      <dgm:prSet presAssocID="{A983DB47-2452-4BC9-B5FC-ABE5B452B4DB}" presName="composite" presStyleCnt="0"/>
      <dgm:spPr/>
    </dgm:pt>
    <dgm:pt modelId="{AA797F7D-E738-49DB-B0F3-C1238BACD188}" type="pres">
      <dgm:prSet presAssocID="{A983DB47-2452-4BC9-B5FC-ABE5B452B4DB}" presName="imgShp" presStyleLbl="fgImgPlace1" presStyleIdx="4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4000" r="-24000"/>
          </a:stretch>
        </a:blipFill>
      </dgm:spPr>
    </dgm:pt>
    <dgm:pt modelId="{5A8F4D83-79A3-4DCA-8B59-47FB5E83A758}" type="pres">
      <dgm:prSet presAssocID="{A983DB47-2452-4BC9-B5FC-ABE5B452B4DB}" presName="txShp" presStyleLbl="node1" presStyleIdx="4" presStyleCnt="9">
        <dgm:presLayoutVars>
          <dgm:bulletEnabled val="1"/>
        </dgm:presLayoutVars>
      </dgm:prSet>
      <dgm:spPr/>
    </dgm:pt>
    <dgm:pt modelId="{C4986600-3106-42D2-B2AC-4818E351DCEA}" type="pres">
      <dgm:prSet presAssocID="{29D741B5-4800-41A5-A7E1-2B5F4F97A979}" presName="spacing" presStyleCnt="0"/>
      <dgm:spPr/>
    </dgm:pt>
    <dgm:pt modelId="{E42F1CB5-8C60-478A-BC4A-062373D55B61}" type="pres">
      <dgm:prSet presAssocID="{67E873F0-F2A6-42D8-9020-63FF6A91B3F1}" presName="composite" presStyleCnt="0"/>
      <dgm:spPr/>
    </dgm:pt>
    <dgm:pt modelId="{C37A42F6-D381-490D-9529-2FC8727ACDE6}" type="pres">
      <dgm:prSet presAssocID="{67E873F0-F2A6-42D8-9020-63FF6A91B3F1}" presName="imgShp" presStyleLbl="fgImgPlace1" presStyleIdx="5" presStyleCnt="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5000" r="-25000"/>
          </a:stretch>
        </a:blipFill>
      </dgm:spPr>
    </dgm:pt>
    <dgm:pt modelId="{232E7215-0AE2-4630-AEC3-F54F6C1B681A}" type="pres">
      <dgm:prSet presAssocID="{67E873F0-F2A6-42D8-9020-63FF6A91B3F1}" presName="txShp" presStyleLbl="node1" presStyleIdx="5" presStyleCnt="9">
        <dgm:presLayoutVars>
          <dgm:bulletEnabled val="1"/>
        </dgm:presLayoutVars>
      </dgm:prSet>
      <dgm:spPr/>
    </dgm:pt>
    <dgm:pt modelId="{0383314D-343F-42B2-A0E8-E010CF7AF61E}" type="pres">
      <dgm:prSet presAssocID="{24C62BE6-B66F-43F5-AE95-C638B1E7059A}" presName="spacing" presStyleCnt="0"/>
      <dgm:spPr/>
    </dgm:pt>
    <dgm:pt modelId="{5ED33B8A-8D0B-4336-874A-EAFB6BBB6A86}" type="pres">
      <dgm:prSet presAssocID="{316B637C-5A96-42B0-8D77-2F9AFD8F2248}" presName="composite" presStyleCnt="0"/>
      <dgm:spPr/>
    </dgm:pt>
    <dgm:pt modelId="{205EA70F-659A-4261-B5AC-122F16D0EE8C}" type="pres">
      <dgm:prSet presAssocID="{316B637C-5A96-42B0-8D77-2F9AFD8F2248}" presName="imgShp" presStyleLbl="fgImgPlace1" presStyleIdx="6" presStyleCnt="9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2000" b="-102000"/>
          </a:stretch>
        </a:blipFill>
      </dgm:spPr>
    </dgm:pt>
    <dgm:pt modelId="{EB9AC1DD-BBBE-426E-9B68-E77DDA894A2C}" type="pres">
      <dgm:prSet presAssocID="{316B637C-5A96-42B0-8D77-2F9AFD8F2248}" presName="txShp" presStyleLbl="node1" presStyleIdx="6" presStyleCnt="9">
        <dgm:presLayoutVars>
          <dgm:bulletEnabled val="1"/>
        </dgm:presLayoutVars>
      </dgm:prSet>
      <dgm:spPr/>
    </dgm:pt>
    <dgm:pt modelId="{D6AFDE7C-720F-40DE-AFBD-72F18F316E70}" type="pres">
      <dgm:prSet presAssocID="{6BBEA93C-EF1C-4B5A-917B-E9B398B382AF}" presName="spacing" presStyleCnt="0"/>
      <dgm:spPr/>
    </dgm:pt>
    <dgm:pt modelId="{2589B5A1-BDEB-4640-954D-B7A19796180A}" type="pres">
      <dgm:prSet presAssocID="{EA3CFD1F-1787-4A6E-91EC-267AE3457B00}" presName="composite" presStyleCnt="0"/>
      <dgm:spPr/>
    </dgm:pt>
    <dgm:pt modelId="{8447C959-8443-4CFB-ABE8-136E25158C24}" type="pres">
      <dgm:prSet presAssocID="{EA3CFD1F-1787-4A6E-91EC-267AE3457B00}" presName="imgShp" presStyleLbl="fgImgPlace1" presStyleIdx="7" presStyleCnt="9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49000" r="-49000"/>
          </a:stretch>
        </a:blipFill>
      </dgm:spPr>
    </dgm:pt>
    <dgm:pt modelId="{6FF48031-3BE8-4235-B616-9F1F584C8142}" type="pres">
      <dgm:prSet presAssocID="{EA3CFD1F-1787-4A6E-91EC-267AE3457B00}" presName="txShp" presStyleLbl="node1" presStyleIdx="7" presStyleCnt="9">
        <dgm:presLayoutVars>
          <dgm:bulletEnabled val="1"/>
        </dgm:presLayoutVars>
      </dgm:prSet>
      <dgm:spPr/>
    </dgm:pt>
    <dgm:pt modelId="{501C39E3-623A-4B71-BA45-CA1D80D46219}" type="pres">
      <dgm:prSet presAssocID="{9DB398DE-CBF1-452D-A748-CB6B089AE612}" presName="spacing" presStyleCnt="0"/>
      <dgm:spPr/>
    </dgm:pt>
    <dgm:pt modelId="{E140FCA2-7583-482C-A9B5-0B31B61EB27C}" type="pres">
      <dgm:prSet presAssocID="{78B52ED9-4061-4E81-99C4-048F26A5ABB5}" presName="composite" presStyleCnt="0"/>
      <dgm:spPr/>
    </dgm:pt>
    <dgm:pt modelId="{4C3F2AA7-4346-4419-B8D0-23332C6C8AD1}" type="pres">
      <dgm:prSet presAssocID="{78B52ED9-4061-4E81-99C4-048F26A5ABB5}" presName="imgShp" presStyleLbl="fgImgPlace1" presStyleIdx="8" presStyleCnt="9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166000" r="-166000"/>
          </a:stretch>
        </a:blipFill>
      </dgm:spPr>
    </dgm:pt>
    <dgm:pt modelId="{805065DB-7D3A-4756-AA63-0C1C1D4E2A9B}" type="pres">
      <dgm:prSet presAssocID="{78B52ED9-4061-4E81-99C4-048F26A5ABB5}" presName="txShp" presStyleLbl="node1" presStyleIdx="8" presStyleCnt="9">
        <dgm:presLayoutVars>
          <dgm:bulletEnabled val="1"/>
        </dgm:presLayoutVars>
      </dgm:prSet>
      <dgm:spPr/>
    </dgm:pt>
  </dgm:ptLst>
  <dgm:cxnLst>
    <dgm:cxn modelId="{61B56F06-D9B2-4EED-A806-13C9FEC81FBA}" srcId="{102E70BE-959C-4E56-A069-78374FEDF85C}" destId="{316B637C-5A96-42B0-8D77-2F9AFD8F2248}" srcOrd="6" destOrd="0" parTransId="{62F01BBF-E7DE-43AD-860E-1C847F6D0FE2}" sibTransId="{6BBEA93C-EF1C-4B5A-917B-E9B398B382AF}"/>
    <dgm:cxn modelId="{5024D308-3817-4C26-A7ED-DE05662B7BBE}" srcId="{102E70BE-959C-4E56-A069-78374FEDF85C}" destId="{9B948F1E-A455-4979-AE1A-641F6B270BB2}" srcOrd="3" destOrd="0" parTransId="{47DD4307-0AF3-4656-A248-4F46EC2E1C16}" sibTransId="{9346654F-0126-4B89-96B5-1ECE1DBC89FC}"/>
    <dgm:cxn modelId="{2E46E61A-273A-450F-9136-DF4E49560EF7}" type="presOf" srcId="{A983DB47-2452-4BC9-B5FC-ABE5B452B4DB}" destId="{5A8F4D83-79A3-4DCA-8B59-47FB5E83A758}" srcOrd="0" destOrd="0" presId="urn:microsoft.com/office/officeart/2005/8/layout/vList3"/>
    <dgm:cxn modelId="{EDB61121-AB28-430E-85A1-8ABC3609D7E7}" type="presOf" srcId="{306A890A-3825-44DD-A76A-7ED28034A17B}" destId="{AAE8FB20-1F73-4E85-A4D0-BA5F1FCDDDFC}" srcOrd="0" destOrd="0" presId="urn:microsoft.com/office/officeart/2005/8/layout/vList3"/>
    <dgm:cxn modelId="{CAF1B827-7B4E-4D76-BD56-46BDCCDBF5A4}" type="presOf" srcId="{E2E48AD2-251B-48DA-A06D-C72504D24186}" destId="{9E1EABB9-9C00-433A-9F37-9554D6B67330}" srcOrd="0" destOrd="0" presId="urn:microsoft.com/office/officeart/2005/8/layout/vList3"/>
    <dgm:cxn modelId="{B578802D-21BA-4AE8-9865-1AD5643DFCA6}" srcId="{102E70BE-959C-4E56-A069-78374FEDF85C}" destId="{78B52ED9-4061-4E81-99C4-048F26A5ABB5}" srcOrd="8" destOrd="0" parTransId="{1BE35FE4-3EBA-4012-8726-5ACCC6F67DD9}" sibTransId="{84A4D56C-97EA-4106-88A4-688377D04AA5}"/>
    <dgm:cxn modelId="{E7378331-726B-42D9-9F89-0D3DEF377AAC}" srcId="{102E70BE-959C-4E56-A069-78374FEDF85C}" destId="{A983DB47-2452-4BC9-B5FC-ABE5B452B4DB}" srcOrd="4" destOrd="0" parTransId="{97271BD4-D691-418A-AC3D-DEB07DD76EDB}" sibTransId="{29D741B5-4800-41A5-A7E1-2B5F4F97A979}"/>
    <dgm:cxn modelId="{5486F85B-5DD2-4B40-96B9-B99C6623158F}" type="presOf" srcId="{9B948F1E-A455-4979-AE1A-641F6B270BB2}" destId="{A294FEB3-2D8D-41D9-A92E-0CA1C66886C8}" srcOrd="0" destOrd="0" presId="urn:microsoft.com/office/officeart/2005/8/layout/vList3"/>
    <dgm:cxn modelId="{9F0DAD5D-A72C-44B8-A448-51BC359B7A27}" type="presOf" srcId="{421B72CD-DB5C-4AD8-8358-FF218F2B5832}" destId="{42EA07C5-0D9C-440F-A67F-D1CBBA68D746}" srcOrd="0" destOrd="0" presId="urn:microsoft.com/office/officeart/2005/8/layout/vList3"/>
    <dgm:cxn modelId="{D6FA1341-7898-43A1-BAE3-CA9A3D3D79D3}" type="presOf" srcId="{316B637C-5A96-42B0-8D77-2F9AFD8F2248}" destId="{EB9AC1DD-BBBE-426E-9B68-E77DDA894A2C}" srcOrd="0" destOrd="0" presId="urn:microsoft.com/office/officeart/2005/8/layout/vList3"/>
    <dgm:cxn modelId="{94232841-3164-4B55-BD30-61D2B1F4CD7A}" srcId="{102E70BE-959C-4E56-A069-78374FEDF85C}" destId="{421B72CD-DB5C-4AD8-8358-FF218F2B5832}" srcOrd="1" destOrd="0" parTransId="{7220AF69-47D6-4B53-BAAE-269230D7F925}" sibTransId="{F84C6AEB-C77D-438A-ACE6-C5C40A115843}"/>
    <dgm:cxn modelId="{AB578963-D71B-41F6-9DC4-D925E5C470D0}" srcId="{102E70BE-959C-4E56-A069-78374FEDF85C}" destId="{306A890A-3825-44DD-A76A-7ED28034A17B}" srcOrd="2" destOrd="0" parTransId="{3BA32EB2-9C1B-4432-96D4-6C5BD66987F0}" sibTransId="{0C6F1E06-9C98-4A48-AEDF-6D0702C3880A}"/>
    <dgm:cxn modelId="{16AD2E82-A4B5-43FF-B4D5-AE93D89CA0B6}" type="presOf" srcId="{67E873F0-F2A6-42D8-9020-63FF6A91B3F1}" destId="{232E7215-0AE2-4630-AEC3-F54F6C1B681A}" srcOrd="0" destOrd="0" presId="urn:microsoft.com/office/officeart/2005/8/layout/vList3"/>
    <dgm:cxn modelId="{1DC27C90-D10C-40C5-B2AC-E210146DDBAE}" srcId="{102E70BE-959C-4E56-A069-78374FEDF85C}" destId="{EA3CFD1F-1787-4A6E-91EC-267AE3457B00}" srcOrd="7" destOrd="0" parTransId="{6C5C0E4A-049D-47D7-8E25-DF1A806719C6}" sibTransId="{9DB398DE-CBF1-452D-A748-CB6B089AE612}"/>
    <dgm:cxn modelId="{B916AA93-ABB3-45EF-A9D9-EAE0C479B971}" type="presOf" srcId="{EA3CFD1F-1787-4A6E-91EC-267AE3457B00}" destId="{6FF48031-3BE8-4235-B616-9F1F584C8142}" srcOrd="0" destOrd="0" presId="urn:microsoft.com/office/officeart/2005/8/layout/vList3"/>
    <dgm:cxn modelId="{DE1D99D5-CCEA-41CD-8D47-96B6FC6A8269}" srcId="{102E70BE-959C-4E56-A069-78374FEDF85C}" destId="{67E873F0-F2A6-42D8-9020-63FF6A91B3F1}" srcOrd="5" destOrd="0" parTransId="{BAEA5624-DFCD-41F6-8D49-38626B26868C}" sibTransId="{24C62BE6-B66F-43F5-AE95-C638B1E7059A}"/>
    <dgm:cxn modelId="{6285C9E0-B139-4905-B193-97A68C852364}" type="presOf" srcId="{78B52ED9-4061-4E81-99C4-048F26A5ABB5}" destId="{805065DB-7D3A-4756-AA63-0C1C1D4E2A9B}" srcOrd="0" destOrd="0" presId="urn:microsoft.com/office/officeart/2005/8/layout/vList3"/>
    <dgm:cxn modelId="{5CFD9EE2-6860-426E-860A-12848D386752}" type="presOf" srcId="{102E70BE-959C-4E56-A069-78374FEDF85C}" destId="{9771FCEF-4FB1-4895-8015-0B4990A33D6D}" srcOrd="0" destOrd="0" presId="urn:microsoft.com/office/officeart/2005/8/layout/vList3"/>
    <dgm:cxn modelId="{AE3551F9-2B69-45D0-A777-5B3F5E810FC4}" srcId="{102E70BE-959C-4E56-A069-78374FEDF85C}" destId="{E2E48AD2-251B-48DA-A06D-C72504D24186}" srcOrd="0" destOrd="0" parTransId="{E250D635-8756-41B6-BEA3-665B74697458}" sibTransId="{0BDF6805-0FFB-49BD-88E5-1C1E0AEE8B93}"/>
    <dgm:cxn modelId="{94997AA1-F23C-4337-B44C-3E856D4FC812}" type="presParOf" srcId="{9771FCEF-4FB1-4895-8015-0B4990A33D6D}" destId="{DD1EBBB1-E9B5-41B7-8EC7-64487FE04D14}" srcOrd="0" destOrd="0" presId="urn:microsoft.com/office/officeart/2005/8/layout/vList3"/>
    <dgm:cxn modelId="{8BCEBEBB-C5F6-4379-9D45-17FBC1EB8EE5}" type="presParOf" srcId="{DD1EBBB1-E9B5-41B7-8EC7-64487FE04D14}" destId="{675F73D5-8315-4D33-B943-3A18FD265621}" srcOrd="0" destOrd="0" presId="urn:microsoft.com/office/officeart/2005/8/layout/vList3"/>
    <dgm:cxn modelId="{34A9A481-C6DD-42D1-89FA-812DC2275ED8}" type="presParOf" srcId="{DD1EBBB1-E9B5-41B7-8EC7-64487FE04D14}" destId="{9E1EABB9-9C00-433A-9F37-9554D6B67330}" srcOrd="1" destOrd="0" presId="urn:microsoft.com/office/officeart/2005/8/layout/vList3"/>
    <dgm:cxn modelId="{BBE1461F-CDD8-41B6-805F-0EF40DD2D6FA}" type="presParOf" srcId="{9771FCEF-4FB1-4895-8015-0B4990A33D6D}" destId="{CE5C6263-D6A1-4411-88E2-5AE2744E1BD0}" srcOrd="1" destOrd="0" presId="urn:microsoft.com/office/officeart/2005/8/layout/vList3"/>
    <dgm:cxn modelId="{54183DFE-9CDA-4BA7-A50C-FB91BCA93B4E}" type="presParOf" srcId="{9771FCEF-4FB1-4895-8015-0B4990A33D6D}" destId="{5925F0EB-9584-49ED-9DE3-5A5020DD0BB0}" srcOrd="2" destOrd="0" presId="urn:microsoft.com/office/officeart/2005/8/layout/vList3"/>
    <dgm:cxn modelId="{B8746A07-B36D-4698-B09F-1CC22CAA86BD}" type="presParOf" srcId="{5925F0EB-9584-49ED-9DE3-5A5020DD0BB0}" destId="{55B27D09-62E8-4821-8DE7-DB207407D182}" srcOrd="0" destOrd="0" presId="urn:microsoft.com/office/officeart/2005/8/layout/vList3"/>
    <dgm:cxn modelId="{F8D3CEC3-9A45-432E-942E-A0ED50D02113}" type="presParOf" srcId="{5925F0EB-9584-49ED-9DE3-5A5020DD0BB0}" destId="{42EA07C5-0D9C-440F-A67F-D1CBBA68D746}" srcOrd="1" destOrd="0" presId="urn:microsoft.com/office/officeart/2005/8/layout/vList3"/>
    <dgm:cxn modelId="{58E48FEB-54A8-4B66-A96F-F7E5654ACA31}" type="presParOf" srcId="{9771FCEF-4FB1-4895-8015-0B4990A33D6D}" destId="{675DC6AE-159D-4F7B-80F4-89503D706FC5}" srcOrd="3" destOrd="0" presId="urn:microsoft.com/office/officeart/2005/8/layout/vList3"/>
    <dgm:cxn modelId="{F23D40F4-024A-4A53-A388-11DBB9746CC3}" type="presParOf" srcId="{9771FCEF-4FB1-4895-8015-0B4990A33D6D}" destId="{B1E61897-05E6-4321-B740-83799E41E9BF}" srcOrd="4" destOrd="0" presId="urn:microsoft.com/office/officeart/2005/8/layout/vList3"/>
    <dgm:cxn modelId="{523D471A-5F27-4673-BF26-2895F6DF0BB2}" type="presParOf" srcId="{B1E61897-05E6-4321-B740-83799E41E9BF}" destId="{6F9D50E4-20EC-4CDF-8381-894287042D01}" srcOrd="0" destOrd="0" presId="urn:microsoft.com/office/officeart/2005/8/layout/vList3"/>
    <dgm:cxn modelId="{FC488D96-0828-4BC2-A0E4-D6E4F797AF58}" type="presParOf" srcId="{B1E61897-05E6-4321-B740-83799E41E9BF}" destId="{AAE8FB20-1F73-4E85-A4D0-BA5F1FCDDDFC}" srcOrd="1" destOrd="0" presId="urn:microsoft.com/office/officeart/2005/8/layout/vList3"/>
    <dgm:cxn modelId="{3CF3572B-EC6B-4AC6-ABB4-0E7517DD88FE}" type="presParOf" srcId="{9771FCEF-4FB1-4895-8015-0B4990A33D6D}" destId="{2B534DC9-EDC4-485D-8E7F-70BE7E240A7D}" srcOrd="5" destOrd="0" presId="urn:microsoft.com/office/officeart/2005/8/layout/vList3"/>
    <dgm:cxn modelId="{80F0A52D-DA83-47B1-BCE4-73C7FF58FC18}" type="presParOf" srcId="{9771FCEF-4FB1-4895-8015-0B4990A33D6D}" destId="{2ED4F2FA-CD99-40E0-9099-878DF2091CFE}" srcOrd="6" destOrd="0" presId="urn:microsoft.com/office/officeart/2005/8/layout/vList3"/>
    <dgm:cxn modelId="{8142B4B4-7DB9-4951-8CF3-C54891666806}" type="presParOf" srcId="{2ED4F2FA-CD99-40E0-9099-878DF2091CFE}" destId="{F7241FA9-9944-4D08-B7E4-C502B86E03F9}" srcOrd="0" destOrd="0" presId="urn:microsoft.com/office/officeart/2005/8/layout/vList3"/>
    <dgm:cxn modelId="{345C501E-70B7-4905-B886-C91B10BE0694}" type="presParOf" srcId="{2ED4F2FA-CD99-40E0-9099-878DF2091CFE}" destId="{A294FEB3-2D8D-41D9-A92E-0CA1C66886C8}" srcOrd="1" destOrd="0" presId="urn:microsoft.com/office/officeart/2005/8/layout/vList3"/>
    <dgm:cxn modelId="{396AC5AC-4C6D-4840-B3BA-A7AB0511B216}" type="presParOf" srcId="{9771FCEF-4FB1-4895-8015-0B4990A33D6D}" destId="{AAB48868-8ECA-4692-B6C6-5E8EBE3ACD2C}" srcOrd="7" destOrd="0" presId="urn:microsoft.com/office/officeart/2005/8/layout/vList3"/>
    <dgm:cxn modelId="{43F1025B-4BD9-4050-A49C-BB086B1E7683}" type="presParOf" srcId="{9771FCEF-4FB1-4895-8015-0B4990A33D6D}" destId="{07D9069F-020A-4F07-BE4B-AF74E352CA76}" srcOrd="8" destOrd="0" presId="urn:microsoft.com/office/officeart/2005/8/layout/vList3"/>
    <dgm:cxn modelId="{FC5B71C6-D04B-4F55-8130-2701364F1A91}" type="presParOf" srcId="{07D9069F-020A-4F07-BE4B-AF74E352CA76}" destId="{AA797F7D-E738-49DB-B0F3-C1238BACD188}" srcOrd="0" destOrd="0" presId="urn:microsoft.com/office/officeart/2005/8/layout/vList3"/>
    <dgm:cxn modelId="{BCE64858-39DB-44C0-900D-C9B10B3264EC}" type="presParOf" srcId="{07D9069F-020A-4F07-BE4B-AF74E352CA76}" destId="{5A8F4D83-79A3-4DCA-8B59-47FB5E83A758}" srcOrd="1" destOrd="0" presId="urn:microsoft.com/office/officeart/2005/8/layout/vList3"/>
    <dgm:cxn modelId="{11D85BA7-DB56-41A7-BF34-AB895AF52A46}" type="presParOf" srcId="{9771FCEF-4FB1-4895-8015-0B4990A33D6D}" destId="{C4986600-3106-42D2-B2AC-4818E351DCEA}" srcOrd="9" destOrd="0" presId="urn:microsoft.com/office/officeart/2005/8/layout/vList3"/>
    <dgm:cxn modelId="{42B633D3-3EDA-451C-B2E2-CB8F7B1996FE}" type="presParOf" srcId="{9771FCEF-4FB1-4895-8015-0B4990A33D6D}" destId="{E42F1CB5-8C60-478A-BC4A-062373D55B61}" srcOrd="10" destOrd="0" presId="urn:microsoft.com/office/officeart/2005/8/layout/vList3"/>
    <dgm:cxn modelId="{729318BA-9F6B-49DF-AA88-47270CE2E6A1}" type="presParOf" srcId="{E42F1CB5-8C60-478A-BC4A-062373D55B61}" destId="{C37A42F6-D381-490D-9529-2FC8727ACDE6}" srcOrd="0" destOrd="0" presId="urn:microsoft.com/office/officeart/2005/8/layout/vList3"/>
    <dgm:cxn modelId="{1D9D7339-560A-4BA7-9B93-42256617691A}" type="presParOf" srcId="{E42F1CB5-8C60-478A-BC4A-062373D55B61}" destId="{232E7215-0AE2-4630-AEC3-F54F6C1B681A}" srcOrd="1" destOrd="0" presId="urn:microsoft.com/office/officeart/2005/8/layout/vList3"/>
    <dgm:cxn modelId="{EAD0C589-9DD9-4491-A57D-15E0D2958DF2}" type="presParOf" srcId="{9771FCEF-4FB1-4895-8015-0B4990A33D6D}" destId="{0383314D-343F-42B2-A0E8-E010CF7AF61E}" srcOrd="11" destOrd="0" presId="urn:microsoft.com/office/officeart/2005/8/layout/vList3"/>
    <dgm:cxn modelId="{859F2E2D-985C-4065-8F72-3F7133A34BE5}" type="presParOf" srcId="{9771FCEF-4FB1-4895-8015-0B4990A33D6D}" destId="{5ED33B8A-8D0B-4336-874A-EAFB6BBB6A86}" srcOrd="12" destOrd="0" presId="urn:microsoft.com/office/officeart/2005/8/layout/vList3"/>
    <dgm:cxn modelId="{E5E9B8B8-21C6-4CFD-AC02-BAAB88D5680F}" type="presParOf" srcId="{5ED33B8A-8D0B-4336-874A-EAFB6BBB6A86}" destId="{205EA70F-659A-4261-B5AC-122F16D0EE8C}" srcOrd="0" destOrd="0" presId="urn:microsoft.com/office/officeart/2005/8/layout/vList3"/>
    <dgm:cxn modelId="{CDE0ED05-C70C-48E9-AE9C-D588C238BFA2}" type="presParOf" srcId="{5ED33B8A-8D0B-4336-874A-EAFB6BBB6A86}" destId="{EB9AC1DD-BBBE-426E-9B68-E77DDA894A2C}" srcOrd="1" destOrd="0" presId="urn:microsoft.com/office/officeart/2005/8/layout/vList3"/>
    <dgm:cxn modelId="{0FA03FAD-48F4-492B-A6F8-2F8FEEE46BEE}" type="presParOf" srcId="{9771FCEF-4FB1-4895-8015-0B4990A33D6D}" destId="{D6AFDE7C-720F-40DE-AFBD-72F18F316E70}" srcOrd="13" destOrd="0" presId="urn:microsoft.com/office/officeart/2005/8/layout/vList3"/>
    <dgm:cxn modelId="{43FD6575-2B83-45F8-AD11-FA068D425F9B}" type="presParOf" srcId="{9771FCEF-4FB1-4895-8015-0B4990A33D6D}" destId="{2589B5A1-BDEB-4640-954D-B7A19796180A}" srcOrd="14" destOrd="0" presId="urn:microsoft.com/office/officeart/2005/8/layout/vList3"/>
    <dgm:cxn modelId="{52581E74-995F-4E03-BE55-906BE5CF0FBE}" type="presParOf" srcId="{2589B5A1-BDEB-4640-954D-B7A19796180A}" destId="{8447C959-8443-4CFB-ABE8-136E25158C24}" srcOrd="0" destOrd="0" presId="urn:microsoft.com/office/officeart/2005/8/layout/vList3"/>
    <dgm:cxn modelId="{E28C26E9-457D-4AC4-8EE5-18C34D2E40B8}" type="presParOf" srcId="{2589B5A1-BDEB-4640-954D-B7A19796180A}" destId="{6FF48031-3BE8-4235-B616-9F1F584C8142}" srcOrd="1" destOrd="0" presId="urn:microsoft.com/office/officeart/2005/8/layout/vList3"/>
    <dgm:cxn modelId="{D33B3FB5-8057-4378-862C-5BDFE61A964D}" type="presParOf" srcId="{9771FCEF-4FB1-4895-8015-0B4990A33D6D}" destId="{501C39E3-623A-4B71-BA45-CA1D80D46219}" srcOrd="15" destOrd="0" presId="urn:microsoft.com/office/officeart/2005/8/layout/vList3"/>
    <dgm:cxn modelId="{1D4F5E9A-9D8B-44D7-B7DE-FAC76FE4782A}" type="presParOf" srcId="{9771FCEF-4FB1-4895-8015-0B4990A33D6D}" destId="{E140FCA2-7583-482C-A9B5-0B31B61EB27C}" srcOrd="16" destOrd="0" presId="urn:microsoft.com/office/officeart/2005/8/layout/vList3"/>
    <dgm:cxn modelId="{F107B41F-4102-4D20-BD9B-3459AD8ED72B}" type="presParOf" srcId="{E140FCA2-7583-482C-A9B5-0B31B61EB27C}" destId="{4C3F2AA7-4346-4419-B8D0-23332C6C8AD1}" srcOrd="0" destOrd="0" presId="urn:microsoft.com/office/officeart/2005/8/layout/vList3"/>
    <dgm:cxn modelId="{34D3E2FE-F784-44B6-8CF5-AA5F1F92EBA0}" type="presParOf" srcId="{E140FCA2-7583-482C-A9B5-0B31B61EB27C}" destId="{805065DB-7D3A-4756-AA63-0C1C1D4E2A9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154E-17B6-413B-B4BB-4202B7CD7CD5}">
      <dsp:nvSpPr>
        <dsp:cNvPr id="0" name=""/>
        <dsp:cNvSpPr/>
      </dsp:nvSpPr>
      <dsp:spPr>
        <a:xfrm>
          <a:off x="10067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Bakalářské</a:t>
          </a:r>
          <a:r>
            <a:rPr lang="cs-CZ" sz="2400" kern="1200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cs-CZ" sz="2400" kern="1200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Bc.</a:t>
          </a:r>
          <a:endParaRPr lang="cs-CZ" sz="2400" kern="1200" dirty="0"/>
        </a:p>
      </dsp:txBody>
      <dsp:txXfrm>
        <a:off x="62949" y="1732214"/>
        <a:ext cx="2903421" cy="1699747"/>
      </dsp:txXfrm>
    </dsp:sp>
    <dsp:sp modelId="{75218C93-FAA4-4A1B-A9E7-0778441AE5B7}">
      <dsp:nvSpPr>
        <dsp:cNvPr id="0" name=""/>
        <dsp:cNvSpPr/>
      </dsp:nvSpPr>
      <dsp:spPr>
        <a:xfrm>
          <a:off x="3320171" y="2208949"/>
          <a:ext cx="637947" cy="74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3320171" y="2358204"/>
        <a:ext cx="446563" cy="447767"/>
      </dsp:txXfrm>
    </dsp:sp>
    <dsp:sp modelId="{F07B1AA2-3608-4C58-9523-885998B65F45}">
      <dsp:nvSpPr>
        <dsp:cNvPr id="0" name=""/>
        <dsp:cNvSpPr/>
      </dsp:nvSpPr>
      <dsp:spPr>
        <a:xfrm>
          <a:off x="4222927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2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Navazující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4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magisters</a:t>
          </a:r>
          <a:r>
            <a:rPr lang="cs-CZ" sz="2400" kern="1200" spc="-7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ké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-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Mgr.</a:t>
          </a:r>
          <a:endParaRPr lang="cs-CZ" sz="2400" kern="1200" dirty="0"/>
        </a:p>
      </dsp:txBody>
      <dsp:txXfrm>
        <a:off x="4275809" y="1732214"/>
        <a:ext cx="2903421" cy="1699747"/>
      </dsp:txXfrm>
    </dsp:sp>
    <dsp:sp modelId="{DBFE9D94-9E1B-4633-A929-1229BE5A124D}">
      <dsp:nvSpPr>
        <dsp:cNvPr id="0" name=""/>
        <dsp:cNvSpPr/>
      </dsp:nvSpPr>
      <dsp:spPr>
        <a:xfrm>
          <a:off x="7533031" y="2208949"/>
          <a:ext cx="637947" cy="74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7533031" y="2358204"/>
        <a:ext cx="446563" cy="447767"/>
      </dsp:txXfrm>
    </dsp:sp>
    <dsp:sp modelId="{2021393C-9A87-4ED7-89F0-E37239BFAF4F}">
      <dsp:nvSpPr>
        <dsp:cNvPr id="0" name=""/>
        <dsp:cNvSpPr/>
      </dsp:nvSpPr>
      <dsp:spPr>
        <a:xfrm>
          <a:off x="8435786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80" dirty="0">
              <a:latin typeface="+mn-lt"/>
              <a:cs typeface="Tahoma"/>
            </a:rPr>
            <a:t>Doktorské </a:t>
          </a:r>
          <a:r>
            <a:rPr lang="cs-CZ" sz="2400" kern="1200" spc="-30" dirty="0">
              <a:latin typeface="+mn-lt"/>
              <a:cs typeface="Tahoma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cs typeface="Tahoma"/>
            </a:rPr>
            <a:t>4</a:t>
          </a:r>
          <a:r>
            <a:rPr lang="cs-CZ" sz="2400" kern="1200" spc="5" dirty="0">
              <a:latin typeface="+mn-lt"/>
              <a:cs typeface="Tahoma"/>
            </a:rPr>
            <a:t> </a:t>
          </a:r>
          <a:r>
            <a:rPr lang="cs-CZ" sz="2400" kern="1200" spc="-30" dirty="0">
              <a:latin typeface="+mn-lt"/>
              <a:cs typeface="Tahoma"/>
            </a:rPr>
            <a:t>roky</a:t>
          </a:r>
          <a:r>
            <a:rPr lang="cs-CZ" sz="2400" kern="1200" spc="5" dirty="0">
              <a:latin typeface="+mn-lt"/>
              <a:cs typeface="Tahoma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5" dirty="0">
              <a:latin typeface="+mn-lt"/>
              <a:cs typeface="Tahoma"/>
            </a:rPr>
            <a:t>Ph.D.</a:t>
          </a:r>
          <a:endParaRPr lang="cs-CZ" sz="2400" kern="1200" dirty="0"/>
        </a:p>
      </dsp:txBody>
      <dsp:txXfrm>
        <a:off x="8488668" y="1732214"/>
        <a:ext cx="2903421" cy="169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ABB9-9C00-433A-9F37-9554D6B67330}">
      <dsp:nvSpPr>
        <dsp:cNvPr id="0" name=""/>
        <dsp:cNvSpPr/>
      </dsp:nvSpPr>
      <dsp:spPr>
        <a:xfrm rot="10800000">
          <a:off x="1772877" y="2273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b="0" kern="1200" dirty="0">
              <a:cs typeface="Neue Haas Unica Pro"/>
            </a:rPr>
            <a:t>Syntéza nových sloučenin s cílenou protinádorovou </a:t>
          </a:r>
          <a:r>
            <a:rPr lang="cs-CZ" sz="1800" kern="1200" dirty="0">
              <a:cs typeface="Neue Haas Unica Pro"/>
            </a:rPr>
            <a:t>aktivitou</a:t>
          </a:r>
          <a:endParaRPr lang="cs-CZ" sz="1800" kern="1200" dirty="0"/>
        </a:p>
      </dsp:txBody>
      <dsp:txXfrm rot="10800000">
        <a:off x="1868879" y="2273"/>
        <a:ext cx="6561440" cy="384010"/>
      </dsp:txXfrm>
    </dsp:sp>
    <dsp:sp modelId="{675F73D5-8315-4D33-B943-3A18FD265621}">
      <dsp:nvSpPr>
        <dsp:cNvPr id="0" name=""/>
        <dsp:cNvSpPr/>
      </dsp:nvSpPr>
      <dsp:spPr>
        <a:xfrm>
          <a:off x="1580871" y="2273"/>
          <a:ext cx="384010" cy="3840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EA07C5-0D9C-440F-A67F-D1CBBA68D746}">
      <dsp:nvSpPr>
        <dsp:cNvPr id="0" name=""/>
        <dsp:cNvSpPr/>
      </dsp:nvSpPr>
      <dsp:spPr>
        <a:xfrm rot="10800000">
          <a:off x="1772877" y="500914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Syntéza inhibitorů enzymů potřebných k opravě DNA</a:t>
          </a:r>
          <a:endParaRPr lang="cs-CZ" sz="1800" kern="1200" dirty="0"/>
        </a:p>
      </dsp:txBody>
      <dsp:txXfrm rot="10800000">
        <a:off x="1868879" y="500914"/>
        <a:ext cx="6561440" cy="384010"/>
      </dsp:txXfrm>
    </dsp:sp>
    <dsp:sp modelId="{55B27D09-62E8-4821-8DE7-DB207407D182}">
      <dsp:nvSpPr>
        <dsp:cNvPr id="0" name=""/>
        <dsp:cNvSpPr/>
      </dsp:nvSpPr>
      <dsp:spPr>
        <a:xfrm>
          <a:off x="1580871" y="500914"/>
          <a:ext cx="384010" cy="3840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4000" b="-3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8FB20-1F73-4E85-A4D0-BA5F1FCDDDFC}">
      <dsp:nvSpPr>
        <dsp:cNvPr id="0" name=""/>
        <dsp:cNvSpPr/>
      </dsp:nvSpPr>
      <dsp:spPr>
        <a:xfrm rot="10800000">
          <a:off x="1772877" y="999555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Distribuce biologicky aktivních prvků v nádorových tkáních</a:t>
          </a:r>
          <a:endParaRPr lang="cs-CZ" sz="1800" kern="1200" dirty="0"/>
        </a:p>
      </dsp:txBody>
      <dsp:txXfrm rot="10800000">
        <a:off x="1868879" y="999555"/>
        <a:ext cx="6561440" cy="384010"/>
      </dsp:txXfrm>
    </dsp:sp>
    <dsp:sp modelId="{6F9D50E4-20EC-4CDF-8381-894287042D01}">
      <dsp:nvSpPr>
        <dsp:cNvPr id="0" name=""/>
        <dsp:cNvSpPr/>
      </dsp:nvSpPr>
      <dsp:spPr>
        <a:xfrm>
          <a:off x="1580871" y="999555"/>
          <a:ext cx="384010" cy="38401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4FEB3-2D8D-41D9-A92E-0CA1C66886C8}">
      <dsp:nvSpPr>
        <dsp:cNvPr id="0" name=""/>
        <dsp:cNvSpPr/>
      </dsp:nvSpPr>
      <dsp:spPr>
        <a:xfrm rot="10800000">
          <a:off x="1772877" y="1498196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Nástroje pro rozpoznávání biomolekul</a:t>
          </a:r>
          <a:endParaRPr lang="cs-CZ" sz="1800" kern="1200" dirty="0"/>
        </a:p>
      </dsp:txBody>
      <dsp:txXfrm rot="10800000">
        <a:off x="1868879" y="1498196"/>
        <a:ext cx="6561440" cy="384010"/>
      </dsp:txXfrm>
    </dsp:sp>
    <dsp:sp modelId="{F7241FA9-9944-4D08-B7E4-C502B86E03F9}">
      <dsp:nvSpPr>
        <dsp:cNvPr id="0" name=""/>
        <dsp:cNvSpPr/>
      </dsp:nvSpPr>
      <dsp:spPr>
        <a:xfrm>
          <a:off x="1580871" y="1498196"/>
          <a:ext cx="384010" cy="38401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8F4D83-79A3-4DCA-8B59-47FB5E83A758}">
      <dsp:nvSpPr>
        <dsp:cNvPr id="0" name=""/>
        <dsp:cNvSpPr/>
      </dsp:nvSpPr>
      <dsp:spPr>
        <a:xfrm rot="10800000">
          <a:off x="1772877" y="1996837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/>
            <a:t>Studium geologických materiálů pomocí LA-ICP-MS</a:t>
          </a:r>
        </a:p>
      </dsp:txBody>
      <dsp:txXfrm rot="10800000">
        <a:off x="1868879" y="1996837"/>
        <a:ext cx="6561440" cy="384010"/>
      </dsp:txXfrm>
    </dsp:sp>
    <dsp:sp modelId="{AA797F7D-E738-49DB-B0F3-C1238BACD188}">
      <dsp:nvSpPr>
        <dsp:cNvPr id="0" name=""/>
        <dsp:cNvSpPr/>
      </dsp:nvSpPr>
      <dsp:spPr>
        <a:xfrm>
          <a:off x="1580871" y="1996837"/>
          <a:ext cx="384010" cy="38401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2E7215-0AE2-4630-AEC3-F54F6C1B681A}">
      <dsp:nvSpPr>
        <dsp:cNvPr id="0" name=""/>
        <dsp:cNvSpPr/>
      </dsp:nvSpPr>
      <dsp:spPr>
        <a:xfrm rot="10800000">
          <a:off x="1772877" y="2495477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Studie změn kyselosti mořské vody vlivem mražení</a:t>
          </a:r>
          <a:endParaRPr lang="cs-CZ" sz="1800" kern="1200" dirty="0"/>
        </a:p>
      </dsp:txBody>
      <dsp:txXfrm rot="10800000">
        <a:off x="1868879" y="2495477"/>
        <a:ext cx="6561440" cy="384010"/>
      </dsp:txXfrm>
    </dsp:sp>
    <dsp:sp modelId="{C37A42F6-D381-490D-9529-2FC8727ACDE6}">
      <dsp:nvSpPr>
        <dsp:cNvPr id="0" name=""/>
        <dsp:cNvSpPr/>
      </dsp:nvSpPr>
      <dsp:spPr>
        <a:xfrm>
          <a:off x="1580871" y="2495477"/>
          <a:ext cx="384010" cy="384010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9AC1DD-BBBE-426E-9B68-E77DDA894A2C}">
      <dsp:nvSpPr>
        <dsp:cNvPr id="0" name=""/>
        <dsp:cNvSpPr/>
      </dsp:nvSpPr>
      <dsp:spPr>
        <a:xfrm rot="10800000">
          <a:off x="1772877" y="2994118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Pokročilé </a:t>
          </a:r>
          <a:r>
            <a:rPr lang="cs-CZ" sz="1800" kern="1200" dirty="0" err="1">
              <a:cs typeface="Neue Haas Unica Pro"/>
            </a:rPr>
            <a:t>nanostrukturované</a:t>
          </a:r>
          <a:r>
            <a:rPr lang="cs-CZ" sz="1800" kern="1200" dirty="0">
              <a:cs typeface="Neue Haas Unica Pro"/>
            </a:rPr>
            <a:t> materiály pro skladování vodíku</a:t>
          </a:r>
          <a:endParaRPr lang="cs-CZ" sz="1800" kern="1200" dirty="0"/>
        </a:p>
      </dsp:txBody>
      <dsp:txXfrm rot="10800000">
        <a:off x="1868879" y="2994118"/>
        <a:ext cx="6561440" cy="384010"/>
      </dsp:txXfrm>
    </dsp:sp>
    <dsp:sp modelId="{205EA70F-659A-4261-B5AC-122F16D0EE8C}">
      <dsp:nvSpPr>
        <dsp:cNvPr id="0" name=""/>
        <dsp:cNvSpPr/>
      </dsp:nvSpPr>
      <dsp:spPr>
        <a:xfrm>
          <a:off x="1580871" y="2994118"/>
          <a:ext cx="384010" cy="384010"/>
        </a:xfrm>
        <a:prstGeom prst="ellipse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2000" b="-102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F48031-3BE8-4235-B616-9F1F584C8142}">
      <dsp:nvSpPr>
        <dsp:cNvPr id="0" name=""/>
        <dsp:cNvSpPr/>
      </dsp:nvSpPr>
      <dsp:spPr>
        <a:xfrm rot="10800000">
          <a:off x="1772877" y="3492759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Vliv titanových </a:t>
          </a:r>
          <a:r>
            <a:rPr lang="cs-CZ" sz="1800" kern="1200" dirty="0" err="1">
              <a:cs typeface="Neue Haas Unica Pro"/>
            </a:rPr>
            <a:t>nanotrubiček</a:t>
          </a:r>
          <a:r>
            <a:rPr lang="cs-CZ" sz="1800" kern="1200" dirty="0">
              <a:cs typeface="Neue Haas Unica Pro"/>
            </a:rPr>
            <a:t> na stabilitu vybraných proteinů</a:t>
          </a:r>
          <a:endParaRPr lang="cs-CZ" sz="1800" kern="1200" dirty="0"/>
        </a:p>
      </dsp:txBody>
      <dsp:txXfrm rot="10800000">
        <a:off x="1868879" y="3492759"/>
        <a:ext cx="6561440" cy="384010"/>
      </dsp:txXfrm>
    </dsp:sp>
    <dsp:sp modelId="{8447C959-8443-4CFB-ABE8-136E25158C24}">
      <dsp:nvSpPr>
        <dsp:cNvPr id="0" name=""/>
        <dsp:cNvSpPr/>
      </dsp:nvSpPr>
      <dsp:spPr>
        <a:xfrm>
          <a:off x="1580871" y="3492759"/>
          <a:ext cx="384010" cy="384010"/>
        </a:xfrm>
        <a:prstGeom prst="ellipse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49000" r="-49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5065DB-7D3A-4756-AA63-0C1C1D4E2A9B}">
      <dsp:nvSpPr>
        <dsp:cNvPr id="0" name=""/>
        <dsp:cNvSpPr/>
      </dsp:nvSpPr>
      <dsp:spPr>
        <a:xfrm rot="10800000">
          <a:off x="1772877" y="3991400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Počítačové modelování fázových </a:t>
          </a:r>
          <a:r>
            <a:rPr lang="cs-CZ" sz="1800" kern="1200" dirty="0" err="1">
              <a:cs typeface="Neue Haas Unica Pro"/>
            </a:rPr>
            <a:t>rovnováh</a:t>
          </a:r>
          <a:endParaRPr lang="cs-CZ" sz="1800" kern="1200" dirty="0"/>
        </a:p>
      </dsp:txBody>
      <dsp:txXfrm rot="10800000">
        <a:off x="1868879" y="3991400"/>
        <a:ext cx="6561440" cy="384010"/>
      </dsp:txXfrm>
    </dsp:sp>
    <dsp:sp modelId="{4C3F2AA7-4346-4419-B8D0-23332C6C8AD1}">
      <dsp:nvSpPr>
        <dsp:cNvPr id="0" name=""/>
        <dsp:cNvSpPr/>
      </dsp:nvSpPr>
      <dsp:spPr>
        <a:xfrm>
          <a:off x="1580871" y="3991400"/>
          <a:ext cx="384010" cy="384010"/>
        </a:xfrm>
        <a:prstGeom prst="ellipse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166000" r="-166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C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6.png"/><Relationship Id="rId21" Type="http://schemas.openxmlformats.org/officeDocument/2006/relationships/image" Target="../media/image48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3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1.e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is.muni.cz/prihlaska/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sci.muni.cz/pro-uchazece/bakalarske-studium/materialy-pro-uchazece" TargetMode="External"/><Relationship Id="rId4" Type="http://schemas.openxmlformats.org/officeDocument/2006/relationships/hyperlink" Target="https://www.muni.cz/uchazeci/bakalarske-a-magisterske-%20%20studium/minule-verze-t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6F1A18D-FE9B-44FB-BE80-7ADA760C6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50" y="528843"/>
            <a:ext cx="7941128" cy="5133695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F2A31298-0720-450B-9803-A8CD9F69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86" y="4169348"/>
            <a:ext cx="7800275" cy="716138"/>
          </a:xfrm>
        </p:spPr>
        <p:txBody>
          <a:bodyPr/>
          <a:lstStyle/>
          <a:p>
            <a:pPr algn="ctr"/>
            <a:r>
              <a:rPr lang="cs-CZ" sz="4000" dirty="0"/>
              <a:t>Ústav chemie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27C32D-87AF-4572-9D3B-24E244A8C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Navazující </a:t>
            </a:r>
            <a:r>
              <a:rPr lang="it-IT" spc="-50" dirty="0"/>
              <a:t>magisters</a:t>
            </a:r>
            <a:r>
              <a:rPr lang="cs-CZ" spc="-95" dirty="0" err="1"/>
              <a:t>ké</a:t>
            </a:r>
            <a:r>
              <a:rPr lang="it-IT" spc="30" dirty="0"/>
              <a:t>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5851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Specializace Chemie</a:t>
            </a:r>
            <a:r>
              <a:rPr lang="cs-CZ" dirty="0"/>
              <a:t>	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A99BA1-E6E8-4706-8734-9D6193047727}"/>
              </a:ext>
            </a:extLst>
          </p:cNvPr>
          <p:cNvSpPr txBox="1"/>
          <p:nvPr/>
        </p:nvSpPr>
        <p:spPr>
          <a:xfrm>
            <a:off x="1071148" y="2823881"/>
            <a:ext cx="39115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Analytická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Anorganická chemie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Biofyzikální chemie</a:t>
            </a:r>
          </a:p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Fyzikální chemie</a:t>
            </a:r>
          </a:p>
          <a:p>
            <a:pPr marL="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8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FB4B35F-DB87-424E-B4C9-2E60BACF82BC}"/>
              </a:ext>
            </a:extLst>
          </p:cNvPr>
          <p:cNvSpPr txBox="1"/>
          <p:nvPr/>
        </p:nvSpPr>
        <p:spPr>
          <a:xfrm>
            <a:off x="6271261" y="2823881"/>
            <a:ext cx="4013727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Organická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Materiálová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Strukturní chemie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C03B44D-AF77-439A-AC6A-F601205B6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Navazující </a:t>
            </a:r>
            <a:r>
              <a:rPr lang="it-IT" spc="-50" dirty="0"/>
              <a:t>magisters</a:t>
            </a:r>
            <a:r>
              <a:rPr lang="cs-CZ" spc="-95" dirty="0" err="1"/>
              <a:t>ké</a:t>
            </a:r>
            <a:r>
              <a:rPr lang="it-IT" spc="30" dirty="0"/>
              <a:t>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4000" b="1" spc="-45" dirty="0">
                <a:solidFill>
                  <a:srgbClr val="0000DC"/>
                </a:solidFill>
                <a:cs typeface="Arial"/>
              </a:rPr>
              <a:t>Chemie</a:t>
            </a:r>
            <a:r>
              <a:rPr lang="de-DE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35" dirty="0">
                <a:solidFill>
                  <a:srgbClr val="0000DC"/>
                </a:solidFill>
                <a:cs typeface="Arial"/>
              </a:rPr>
              <a:t>a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40" dirty="0" err="1">
                <a:solidFill>
                  <a:srgbClr val="0000DC"/>
                </a:solidFill>
                <a:cs typeface="Arial"/>
              </a:rPr>
              <a:t>technologie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0" dirty="0" err="1">
                <a:solidFill>
                  <a:srgbClr val="0000DC"/>
                </a:solidFill>
                <a:cs typeface="Arial"/>
              </a:rPr>
              <a:t>materi</a:t>
            </a:r>
            <a:r>
              <a:rPr lang="cs-CZ" sz="4000" b="1" spc="-80" dirty="0" err="1">
                <a:solidFill>
                  <a:srgbClr val="0000DC"/>
                </a:solidFill>
                <a:cs typeface="Arial"/>
              </a:rPr>
              <a:t>álů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55" dirty="0">
                <a:solidFill>
                  <a:srgbClr val="0000DC"/>
                </a:solidFill>
                <a:cs typeface="Arial"/>
              </a:rPr>
              <a:t>pro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90" dirty="0" err="1">
                <a:solidFill>
                  <a:srgbClr val="0000DC"/>
                </a:solidFill>
                <a:cs typeface="Arial"/>
              </a:rPr>
              <a:t>konzervo</a:t>
            </a:r>
            <a:r>
              <a:rPr lang="cs-CZ" sz="4000" b="1" spc="-90" dirty="0">
                <a:solidFill>
                  <a:srgbClr val="0000DC"/>
                </a:solidFill>
                <a:cs typeface="Arial"/>
              </a:rPr>
              <a:t>vání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10" dirty="0">
                <a:solidFill>
                  <a:srgbClr val="0000DC"/>
                </a:solidFill>
                <a:cs typeface="Arial"/>
              </a:rPr>
              <a:t>–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5" dirty="0" err="1">
                <a:solidFill>
                  <a:srgbClr val="0000DC"/>
                </a:solidFill>
                <a:cs typeface="Arial"/>
              </a:rPr>
              <a:t>restauro</a:t>
            </a:r>
            <a:r>
              <a:rPr lang="cs-CZ" sz="4000" b="1" spc="-85" dirty="0">
                <a:solidFill>
                  <a:srgbClr val="0000DC"/>
                </a:solidFill>
                <a:cs typeface="Arial"/>
              </a:rPr>
              <a:t>vání</a:t>
            </a:r>
          </a:p>
          <a:p>
            <a:pPr marL="85430" marR="5664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spc="-70" dirty="0">
                <a:solidFill>
                  <a:srgbClr val="0000DC"/>
                </a:solidFill>
                <a:cs typeface="Arial"/>
              </a:rPr>
              <a:t>Učitelství chemie pro SŠ</a:t>
            </a:r>
            <a:endParaRPr lang="cs-CZ" sz="4000" b="1" spc="-120" dirty="0"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spc="-15" dirty="0">
                <a:cs typeface="Tahoma"/>
              </a:rPr>
              <a:t>Učitelství chemie pro SŠ + Matematika / Biologie / Fyzika / Geografie a kartografie 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E581C4A-0976-45E2-A58B-68964B105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D872FBD-A337-4240-B21F-1D6E53CB671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cs typeface="Neue Haas Unica Pro"/>
              </a:rPr>
              <a:t>Špičková věda a výborní školitelé i lektoři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cs typeface="Neue Haas Unica Pro"/>
              </a:rPr>
              <a:t>Vyučující jsou aktivní vědci, kteří umí své know-how srozumitelně předávat svým studentům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9" name="Zástupný symbol pro obsah 18">
            <a:extLst>
              <a:ext uri="{FF2B5EF4-FFF2-40B4-BE49-F238E27FC236}">
                <a16:creationId xmlns:a16="http://schemas.microsoft.com/office/drawing/2014/main" id="{B6267F55-04AD-4756-9C3C-C7FFDE38902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/>
              <a:t>Množství praktické výuky, která vás připraví jak pro práci ve firmě, tak pro další uplatnění ve výzkumu v akademickém i soukromém sektoru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0E6518-6997-4488-8665-970C65D93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9" y="2852234"/>
            <a:ext cx="3854400" cy="28908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E7AAE4B-04DC-4043-AA06-CA07F1A4C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5FD416E-1FBE-4B86-B543-A5AC2DC5B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85" y="2852234"/>
            <a:ext cx="4336200" cy="2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Kvalitně vybavené laboratoře Ústavu chemie </a:t>
            </a:r>
            <a:r>
              <a:rPr lang="cs-CZ" sz="2000" dirty="0"/>
              <a:t>v moderním kampusu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Špičkové výzkumné přístroje 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Zapojení do výzkumu ve výzkumných týmech již od počátku studia a možnost pracovat na reálných projektech</a:t>
            </a:r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ADC0BC3-D437-489C-ADD7-452938991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3432742"/>
            <a:ext cx="3760757" cy="249089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89B8C7C-B83B-4CF8-81E7-83572C78A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13" y="3428998"/>
            <a:ext cx="3760758" cy="249089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6FEB8A4-4770-4A49-AFDD-066348F76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41" y="3428999"/>
            <a:ext cx="3726373" cy="24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Zajímavá výzkumná témata</a:t>
            </a:r>
          </a:p>
        </p:txBody>
      </p:sp>
      <p:graphicFrame>
        <p:nvGraphicFramePr>
          <p:cNvPr id="19" name="Zástupný symbol obrázku 8">
            <a:extLst>
              <a:ext uri="{FF2B5EF4-FFF2-40B4-BE49-F238E27FC236}">
                <a16:creationId xmlns:a16="http://schemas.microsoft.com/office/drawing/2014/main" id="{FEBB2494-E06D-497F-B3D7-399767DA1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203803"/>
              </p:ext>
            </p:extLst>
          </p:nvPr>
        </p:nvGraphicFramePr>
        <p:xfrm>
          <a:off x="672810" y="1486166"/>
          <a:ext cx="10011191" cy="437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2A4C3DDF-1B3D-4A76-A296-019C88A96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Možnost zahraničního studia v rámci Erasmus+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Spolupráce s mnoha národními i zahraničními pracovišti​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Možnost aktivně se účastnit konferencí a vědeckých akcí</a:t>
            </a:r>
            <a:endParaRPr lang="cs-CZ" sz="2400" dirty="0"/>
          </a:p>
          <a:p>
            <a:endParaRPr lang="cs-CZ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500E347-5B04-4B83-94F5-39FC5E042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/>
          <a:stretch/>
        </p:blipFill>
        <p:spPr bwMode="auto">
          <a:xfrm>
            <a:off x="1699003" y="3220079"/>
            <a:ext cx="3400173" cy="24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E3C18D8-FC6F-4D1F-B656-8F8E9F7C1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25" y="3220079"/>
            <a:ext cx="2231509" cy="248386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409C988-FB0C-4059-8119-654B0FEF0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Podpora od ročníkového učitele především v začátcích studia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400" dirty="0">
                <a:cs typeface="Neue Haas Unica Pro"/>
              </a:rPr>
              <a:t>U nás už nemusíš psát dlouhou bakalářku, na konci bakalářského studia sepíšeš závěrečný projekt, který bude shrnovat především Tvé praktické výsledky z laboratoře a můžeš se tak v bakalářském studiu lépe soustředit na praktické dovednosti, prací v laboratoři nebo čas věnovat zahraničnímu výjezdu.</a:t>
            </a:r>
            <a:endParaRPr lang="cs-CZ" sz="3200" dirty="0"/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409C988-FB0C-4059-8119-654B0FEF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0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Absolventi</a:t>
            </a:r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109AEEB-9547-485C-9167-03A3A4282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7" b="39457"/>
          <a:stretch/>
        </p:blipFill>
        <p:spPr>
          <a:xfrm>
            <a:off x="602546" y="2839978"/>
            <a:ext cx="1870443" cy="611371"/>
          </a:xfrm>
          <a:prstGeom prst="rect">
            <a:avLst/>
          </a:prstGeom>
        </p:spPr>
      </p:pic>
      <p:pic>
        <p:nvPicPr>
          <p:cNvPr id="21" name="Zástupný symbol pro obsah 7">
            <a:extLst>
              <a:ext uri="{FF2B5EF4-FFF2-40B4-BE49-F238E27FC236}">
                <a16:creationId xmlns:a16="http://schemas.microsoft.com/office/drawing/2014/main" id="{1383A16A-2E52-4B97-8A93-99256F77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05" y="3240011"/>
            <a:ext cx="2825895" cy="245757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199958F-7014-4A5A-BE7D-18B0BD12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48" y="4171293"/>
            <a:ext cx="1263331" cy="126333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6B8CB70-C919-4F2E-A742-68AF8E0FE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2" y="1286805"/>
            <a:ext cx="1289384" cy="80586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1436ECA-1A65-4A89-B60B-9DD83DBE1B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8" y="1302364"/>
            <a:ext cx="1270040" cy="6667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2D3FC1-A37D-47CA-952F-53F326CAD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6" y="4281742"/>
            <a:ext cx="1329414" cy="1329414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3622821-8DF3-4012-879D-89F4617243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6" y="2005894"/>
            <a:ext cx="1329415" cy="69901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89B8F9F-3C5F-4900-A5E8-24FBE3E1EB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3" y="5376174"/>
            <a:ext cx="1329415" cy="46058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962BDE8D-B4DC-44D7-8040-22B835285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90" y="2340456"/>
            <a:ext cx="1699357" cy="364453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AFD81909-4116-4BD7-9540-CF6F34478B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64" y="3468767"/>
            <a:ext cx="926863" cy="732801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63BA2092-7E5D-442D-ACC9-A66E071EA9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7" y="3783617"/>
            <a:ext cx="1588302" cy="46284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18E02A57-5C5E-4939-9EB2-0D5DE5D3B0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6" y="4480557"/>
            <a:ext cx="633741" cy="693701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370DD332-9F9B-4EAA-BB70-AF1B9A11E3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1" y="3567169"/>
            <a:ext cx="679176" cy="663005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D42A9604-1113-4FD9-8234-F58D2360A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0" y="5068223"/>
            <a:ext cx="1761086" cy="732801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382D30D7-8EE2-43C0-B0A5-0F80F2D65A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39" y="2926780"/>
            <a:ext cx="1467829" cy="417324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556B0584-2CB9-4BD0-8ADE-657DE096827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42" y="3240011"/>
            <a:ext cx="2813195" cy="1695537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B0E10472-4D00-4DBC-8067-F9B4E06BBB9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9142"/>
          <a:stretch/>
        </p:blipFill>
        <p:spPr>
          <a:xfrm>
            <a:off x="8932725" y="1160413"/>
            <a:ext cx="1720849" cy="1982766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6975368D-169D-4877-AFC7-D84E8657B3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18" y="1163179"/>
            <a:ext cx="1720849" cy="19800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D865693-DD14-4051-91DD-293FB6991A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0" dirty="0">
                <a:cs typeface="Tahoma"/>
              </a:rPr>
              <a:t>Dokt</a:t>
            </a:r>
            <a:r>
              <a:rPr lang="cs-CZ" spc="-50" dirty="0">
                <a:cs typeface="Tahoma"/>
              </a:rPr>
              <a:t>o</a:t>
            </a:r>
            <a:r>
              <a:rPr lang="cs-CZ" spc="-45" dirty="0">
                <a:cs typeface="Tahoma"/>
              </a:rPr>
              <a:t>rs</a:t>
            </a:r>
            <a:r>
              <a:rPr lang="cs-CZ" spc="-90" dirty="0">
                <a:cs typeface="Tahoma"/>
              </a:rPr>
              <a:t>ké</a:t>
            </a:r>
            <a:r>
              <a:rPr lang="cs-CZ" spc="30" dirty="0">
                <a:cs typeface="Tahoma"/>
              </a:rPr>
              <a:t> </a:t>
            </a:r>
            <a:r>
              <a:rPr lang="cs-CZ" spc="-40" dirty="0">
                <a:cs typeface="Tahoma"/>
              </a:rPr>
              <a:t>studium chemie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cs-CZ" sz="2000" b="1" dirty="0">
                <a:solidFill>
                  <a:srgbClr val="0000DC"/>
                </a:solidFill>
              </a:rPr>
              <a:t>4 roky</a:t>
            </a:r>
          </a:p>
          <a:p>
            <a:pPr marL="0" marR="5080" indent="0">
              <a:lnSpc>
                <a:spcPct val="199300"/>
              </a:lnSpc>
              <a:buNone/>
            </a:pPr>
            <a:r>
              <a:rPr lang="cs-CZ" sz="2000" b="1" dirty="0">
                <a:solidFill>
                  <a:srgbClr val="0000DC"/>
                </a:solidFill>
              </a:rPr>
              <a:t>Akademická kariéra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5FFD8F42-D6EF-421F-83E0-F51114DBF932}"/>
              </a:ext>
            </a:extLst>
          </p:cNvPr>
          <p:cNvSpPr txBox="1">
            <a:spLocks/>
          </p:cNvSpPr>
          <p:nvPr/>
        </p:nvSpPr>
        <p:spPr>
          <a:xfrm>
            <a:off x="6577263" y="1692001"/>
            <a:ext cx="4323348" cy="3986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40615BE3-11E0-42AE-BA18-763842804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3" y="2789961"/>
            <a:ext cx="1746693" cy="29134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4EE14FA-91B9-4C2C-950F-AD9585886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94" y="3374942"/>
            <a:ext cx="987902" cy="95991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430C744-0127-438B-B8A1-CD5AEEEAFB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21" r="7309" b="18502"/>
          <a:stretch/>
        </p:blipFill>
        <p:spPr>
          <a:xfrm>
            <a:off x="9699512" y="1932461"/>
            <a:ext cx="1908706" cy="180073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7254C7F-CFA8-4998-9E65-2D8EC2C48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60" y="3406952"/>
            <a:ext cx="766906" cy="95991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CF45591-414A-4E18-8BD6-5BFF6E717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07" y="3854437"/>
            <a:ext cx="2673487" cy="142882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B7B954A1-5AF7-49B9-99F8-006DEC9E57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542"/>
          <a:stretch/>
        </p:blipFill>
        <p:spPr>
          <a:xfrm>
            <a:off x="4170161" y="1933192"/>
            <a:ext cx="1892784" cy="18000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9B9550D0-F31F-490D-8F10-F34FA7DB94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3" y="3856546"/>
            <a:ext cx="2825895" cy="149232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F69E38F8-BA83-44F2-8C68-664B784A780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20309"/>
          <a:stretch/>
        </p:blipFill>
        <p:spPr>
          <a:xfrm>
            <a:off x="6883577" y="1933192"/>
            <a:ext cx="1919055" cy="18000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AA26E8D-3E1E-4595-ABD5-286D927472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0" y="5265361"/>
            <a:ext cx="3521490" cy="469282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A6A7B4A9-9B04-432E-949F-0FC7D6FF08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7" y="4524058"/>
            <a:ext cx="2594835" cy="643946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7D7F2282-C163-4B74-AFCC-42F08D171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3" y="3887174"/>
            <a:ext cx="2736991" cy="160663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78A5DC97-2DCA-4744-B384-7EBBC51244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5" dirty="0"/>
              <a:t>Přihláška </a:t>
            </a:r>
            <a:r>
              <a:rPr lang="cs-CZ" spc="-60" dirty="0"/>
              <a:t>k</a:t>
            </a:r>
            <a:r>
              <a:rPr lang="cs-CZ" spc="-114" dirty="0"/>
              <a:t>e</a:t>
            </a:r>
            <a:r>
              <a:rPr lang="cs-CZ" spc="30" dirty="0"/>
              <a:t> </a:t>
            </a:r>
            <a:r>
              <a:rPr lang="cs-CZ" spc="-40" dirty="0"/>
              <a:t>studiu</a:t>
            </a:r>
            <a:r>
              <a:rPr lang="cs-CZ" spc="30" dirty="0"/>
              <a:t> </a:t>
            </a:r>
            <a:r>
              <a:rPr lang="cs-CZ" spc="15" dirty="0"/>
              <a:t>Bc.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Podávání přihlášek </a:t>
            </a:r>
            <a:r>
              <a:rPr lang="cs-CZ" b="1" dirty="0">
                <a:solidFill>
                  <a:srgbClr val="0000DC"/>
                </a:solidFill>
              </a:rPr>
              <a:t>listopad – únor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Elektronická přihláška – poplatek za každou přihlášku: </a:t>
            </a:r>
            <a:r>
              <a:rPr lang="pl-PL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https://is.muni.cz/prihlaska/info</a:t>
            </a:r>
            <a:endParaRPr lang="pl-PL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 Na každý program je nutno podat samostatnou přihlášku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pc="-80" dirty="0">
                <a:cs typeface="Tahoma"/>
              </a:rPr>
              <a:t>Všichni</a:t>
            </a:r>
            <a:r>
              <a:rPr lang="cs-CZ" spc="25" dirty="0">
                <a:cs typeface="Tahoma"/>
              </a:rPr>
              <a:t> </a:t>
            </a:r>
            <a:r>
              <a:rPr lang="cs-CZ" spc="-95" dirty="0">
                <a:cs typeface="Tahoma"/>
              </a:rPr>
              <a:t>uchazeči</a:t>
            </a:r>
            <a:r>
              <a:rPr lang="cs-CZ" spc="30" dirty="0">
                <a:cs typeface="Tahoma"/>
              </a:rPr>
              <a:t> </a:t>
            </a:r>
            <a:r>
              <a:rPr lang="cs-CZ" spc="-45" dirty="0">
                <a:cs typeface="Tahoma"/>
              </a:rPr>
              <a:t>jsou</a:t>
            </a:r>
            <a:r>
              <a:rPr lang="cs-CZ" spc="35" dirty="0">
                <a:cs typeface="Tahoma"/>
              </a:rPr>
              <a:t> </a:t>
            </a:r>
            <a:r>
              <a:rPr lang="cs-CZ" spc="-25" dirty="0">
                <a:cs typeface="Tahoma"/>
              </a:rPr>
              <a:t>povinni</a:t>
            </a:r>
            <a:r>
              <a:rPr lang="cs-CZ" spc="25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absolvovat</a:t>
            </a:r>
            <a:r>
              <a:rPr lang="cs-CZ" spc="25" dirty="0">
                <a:cs typeface="Tahoma"/>
              </a:rPr>
              <a:t> </a:t>
            </a:r>
            <a:r>
              <a:rPr lang="cs-CZ" spc="-105" dirty="0">
                <a:solidFill>
                  <a:srgbClr val="0000DC"/>
                </a:solidFill>
                <a:cs typeface="Tahoma"/>
              </a:rPr>
              <a:t>písemnou</a:t>
            </a:r>
            <a:r>
              <a:rPr lang="cs-CZ" spc="35" dirty="0">
                <a:solidFill>
                  <a:srgbClr val="0000DC"/>
                </a:solidFill>
                <a:cs typeface="Tahoma"/>
              </a:rPr>
              <a:t> přijímací zkoušku</a:t>
            </a:r>
            <a:r>
              <a:rPr lang="cs-CZ" spc="35" dirty="0">
                <a:solidFill>
                  <a:srgbClr val="0000FF"/>
                </a:solidFill>
                <a:cs typeface="Tahoma"/>
              </a:rPr>
              <a:t> </a:t>
            </a:r>
            <a:r>
              <a:rPr lang="cs-CZ" spc="-50" dirty="0">
                <a:cs typeface="Tahoma"/>
              </a:rPr>
              <a:t>– </a:t>
            </a:r>
            <a:r>
              <a:rPr lang="cs-CZ" spc="-300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pokud</a:t>
            </a:r>
            <a:r>
              <a:rPr lang="cs-CZ" spc="10" dirty="0">
                <a:cs typeface="Tahoma"/>
              </a:rPr>
              <a:t> </a:t>
            </a:r>
            <a:r>
              <a:rPr lang="cs-CZ" spc="-20" dirty="0">
                <a:cs typeface="Tahoma"/>
              </a:rPr>
              <a:t>jim</a:t>
            </a:r>
            <a:r>
              <a:rPr lang="cs-CZ" spc="20" dirty="0">
                <a:cs typeface="Tahoma"/>
              </a:rPr>
              <a:t> </a:t>
            </a:r>
            <a:r>
              <a:rPr lang="cs-CZ" spc="-60" dirty="0">
                <a:cs typeface="Tahoma"/>
              </a:rPr>
              <a:t>nebude</a:t>
            </a:r>
            <a:r>
              <a:rPr lang="cs-CZ" spc="20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prominuta.</a:t>
            </a:r>
            <a:endParaRPr lang="cs-CZ" dirty="0">
              <a:cs typeface="Tahoma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FE4F44E-BCED-4C91-ABF9-B4EDED794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Chemie je věda, která se zabývá přeměnami látek a jejich vlastnostmi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59429"/>
            <a:ext cx="10753200" cy="350760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dirty="0"/>
              <a:t>Každý den všichni využíváme věci, za kterými stojí chemik…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b="1" dirty="0">
                <a:solidFill>
                  <a:srgbClr val="0000DC"/>
                </a:solidFill>
              </a:rPr>
              <a:t>Co může dělat chemik?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připraví novou látku: </a:t>
            </a:r>
            <a:r>
              <a:rPr lang="cs-CZ" sz="2000" dirty="0"/>
              <a:t>léky, plasty, </a:t>
            </a:r>
            <a:r>
              <a:rPr lang="cs-CZ" sz="2000" dirty="0" err="1"/>
              <a:t>nanomateriály</a:t>
            </a:r>
            <a:r>
              <a:rPr lang="cs-CZ" sz="2000" dirty="0"/>
              <a:t>, hnojivo, potraviny, kosmetika nebo třeba palivo do rakety…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studuje obsah:  </a:t>
            </a:r>
            <a:r>
              <a:rPr lang="cs-CZ" sz="2000" dirty="0"/>
              <a:t>kvalita vody, složení oceli, složení potravin, obsah prvků v nerostech, identifikuje a extrahuje přírodní látky…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vyvine novou instrumentaci, test, analytickou metodu, protokol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0E09EBC-A6C6-439C-9237-5F52419C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dirty="0"/>
              <a:t>Pro programy </a:t>
            </a:r>
            <a:r>
              <a:rPr lang="cs-CZ" dirty="0">
                <a:solidFill>
                  <a:srgbClr val="0000DC"/>
                </a:solidFill>
              </a:rPr>
              <a:t>Chemie a </a:t>
            </a:r>
            <a:r>
              <a:rPr lang="cs-CZ" dirty="0" err="1">
                <a:solidFill>
                  <a:srgbClr val="0000DC"/>
                </a:solidFill>
              </a:rPr>
              <a:t>ChKR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mimo učitelské kombinace jsou  možnosti: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Test studijních předpokladů (TSP) 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Odborný test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Test studijních předpokladů i odborný test – započítává se lepší výsledek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BD1A87-D6B2-4111-B49E-2F21518D9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98454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dirty="0"/>
              <a:t>Vzory testů a další informace: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Test studijních předpokladů (TSP): </a:t>
            </a:r>
            <a:r>
              <a:rPr lang="cs-CZ" sz="2400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https://www.muni.cz/uchazeci/bakalarske-a-magisterske-  studium/minule-verze-</a:t>
            </a:r>
            <a:r>
              <a:rPr lang="cs-CZ" sz="2400" dirty="0" err="1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tsp</a:t>
            </a:r>
            <a:endParaRPr lang="cs-CZ" sz="24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2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Odborné testy: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rgbClr val="0000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https://www.sci.muni.cz/pro-uchazece/bakalarske-studium/materialy-pro-uchazece</a:t>
            </a:r>
            <a:endParaRPr lang="cs-CZ" sz="2400" dirty="0">
              <a:solidFill>
                <a:srgbClr val="0000DC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A39A2B8-655C-4B8A-9F28-D408F78F1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5" dirty="0"/>
              <a:t>Prominu</a:t>
            </a:r>
            <a:r>
              <a:rPr lang="cs-CZ" spc="-155" dirty="0"/>
              <a:t>tí </a:t>
            </a:r>
            <a:r>
              <a:rPr lang="cs-CZ" spc="-170" dirty="0"/>
              <a:t>přijímací</a:t>
            </a:r>
            <a:r>
              <a:rPr lang="cs-CZ" spc="30" dirty="0"/>
              <a:t> </a:t>
            </a:r>
            <a:r>
              <a:rPr lang="cs-CZ" spc="-15" dirty="0"/>
              <a:t>z</a:t>
            </a:r>
            <a:r>
              <a:rPr lang="cs-CZ" spc="-60" dirty="0"/>
              <a:t>ko</a:t>
            </a:r>
            <a:r>
              <a:rPr lang="cs-CZ" spc="-150" dirty="0"/>
              <a:t>uš</a:t>
            </a:r>
            <a:r>
              <a:rPr lang="cs-CZ" spc="-55" dirty="0"/>
              <a:t>ky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Průměr známek z profilových předmětů ≤ 1,5 </a:t>
            </a:r>
          </a:p>
          <a:p>
            <a:pPr marL="2520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4 profilové předměty: </a:t>
            </a:r>
            <a:r>
              <a:rPr lang="cs-CZ" sz="1600" dirty="0">
                <a:solidFill>
                  <a:srgbClr val="0000DC"/>
                </a:solidFill>
              </a:rPr>
              <a:t>Chemie (povinná)</a:t>
            </a:r>
            <a:r>
              <a:rPr lang="cs-CZ" sz="1600" dirty="0"/>
              <a:t>, Matematika, Fyzika, Biologie, Zeměpis, Informatika, Anglický jazyk</a:t>
            </a:r>
            <a:endParaRPr lang="cs-CZ" sz="1600" dirty="0">
              <a:solidFill>
                <a:srgbClr val="0000DC"/>
              </a:solidFill>
            </a:endParaRP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nebo</a:t>
            </a:r>
            <a:r>
              <a:rPr lang="cs-CZ" sz="2000" dirty="0"/>
              <a:t> </a:t>
            </a: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Motivační aktivita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účast v krajském nebo celostátním kole CHO v kategoriích A, B nebo 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 účast v krajském nebo celostátním kole Středoškolské odborné činnosti (SOČ)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 aktivity prokazující zájem o obor, např. úspěšné řešení kurzu</a:t>
            </a:r>
            <a:endParaRPr lang="cs-CZ" sz="2000" dirty="0">
              <a:solidFill>
                <a:srgbClr val="0000DC"/>
              </a:solidFill>
            </a:endParaRP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nebo</a:t>
            </a: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80. a vyšší percentil v testu NSZ/Obecných studijních předpokladů, případně VSP</a:t>
            </a:r>
          </a:p>
        </p:txBody>
      </p:sp>
      <p:pic>
        <p:nvPicPr>
          <p:cNvPr id="19" name="object 8">
            <a:extLst>
              <a:ext uri="{FF2B5EF4-FFF2-40B4-BE49-F238E27FC236}">
                <a16:creationId xmlns:a16="http://schemas.microsoft.com/office/drawing/2014/main" id="{BD5E0D78-17BA-4252-BC34-81E1F310FA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880" y="4304646"/>
            <a:ext cx="986718" cy="3512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AF4636A-A43B-443E-8BB8-939D6BC85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9" name="Obrázek 18" descr="H:\Graph_abstract\aIMGP0083.jpg">
            <a:extLst>
              <a:ext uri="{FF2B5EF4-FFF2-40B4-BE49-F238E27FC236}">
                <a16:creationId xmlns:a16="http://schemas.microsoft.com/office/drawing/2014/main" id="{5754E3AD-58B5-4110-9347-F5430A6093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3" y="2034547"/>
            <a:ext cx="8577599" cy="3144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object 16">
            <a:extLst>
              <a:ext uri="{FF2B5EF4-FFF2-40B4-BE49-F238E27FC236}">
                <a16:creationId xmlns:a16="http://schemas.microsoft.com/office/drawing/2014/main" id="{DE315562-E54F-4E48-BAEE-4810C6303583}"/>
              </a:ext>
            </a:extLst>
          </p:cNvPr>
          <p:cNvGrpSpPr/>
          <p:nvPr/>
        </p:nvGrpSpPr>
        <p:grpSpPr>
          <a:xfrm>
            <a:off x="9188915" y="2469376"/>
            <a:ext cx="2520000" cy="2520000"/>
            <a:chOff x="4163758" y="9763252"/>
            <a:chExt cx="693420" cy="693420"/>
          </a:xfrm>
          <a:solidFill>
            <a:srgbClr val="0000DC"/>
          </a:solidFill>
        </p:grpSpPr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B010781C-FACA-4A95-9608-35E1B4294429}"/>
                </a:ext>
              </a:extLst>
            </p:cNvPr>
            <p:cNvSpPr/>
            <p:nvPr/>
          </p:nvSpPr>
          <p:spPr>
            <a:xfrm>
              <a:off x="4163758" y="9763252"/>
              <a:ext cx="574040" cy="215900"/>
            </a:xfrm>
            <a:custGeom>
              <a:avLst/>
              <a:gdLst/>
              <a:ahLst/>
              <a:cxnLst/>
              <a:rect l="l" t="t" r="r" b="b"/>
              <a:pathLst>
                <a:path w="574039" h="215900">
                  <a:moveTo>
                    <a:pt x="24587" y="191020"/>
                  </a:moveTo>
                  <a:lnTo>
                    <a:pt x="0" y="191020"/>
                  </a:lnTo>
                  <a:lnTo>
                    <a:pt x="0" y="215620"/>
                  </a:lnTo>
                  <a:lnTo>
                    <a:pt x="24587" y="215620"/>
                  </a:lnTo>
                  <a:lnTo>
                    <a:pt x="24587" y="191020"/>
                  </a:lnTo>
                  <a:close/>
                </a:path>
                <a:path w="574039" h="215900">
                  <a:moveTo>
                    <a:pt x="167830" y="191020"/>
                  </a:moveTo>
                  <a:lnTo>
                    <a:pt x="167830" y="191020"/>
                  </a:lnTo>
                  <a:lnTo>
                    <a:pt x="47752" y="191020"/>
                  </a:lnTo>
                  <a:lnTo>
                    <a:pt x="47752" y="215620"/>
                  </a:lnTo>
                  <a:lnTo>
                    <a:pt x="167830" y="215620"/>
                  </a:lnTo>
                  <a:lnTo>
                    <a:pt x="167830" y="191020"/>
                  </a:lnTo>
                  <a:close/>
                </a:path>
                <a:path w="574039" h="215900">
                  <a:moveTo>
                    <a:pt x="358851" y="143268"/>
                  </a:moveTo>
                  <a:lnTo>
                    <a:pt x="334276" y="143268"/>
                  </a:lnTo>
                  <a:lnTo>
                    <a:pt x="334276" y="167144"/>
                  </a:lnTo>
                  <a:lnTo>
                    <a:pt x="334276" y="167868"/>
                  </a:lnTo>
                  <a:lnTo>
                    <a:pt x="334276" y="191744"/>
                  </a:lnTo>
                  <a:lnTo>
                    <a:pt x="358851" y="191744"/>
                  </a:lnTo>
                  <a:lnTo>
                    <a:pt x="358851" y="167868"/>
                  </a:lnTo>
                  <a:lnTo>
                    <a:pt x="358851" y="167144"/>
                  </a:lnTo>
                  <a:lnTo>
                    <a:pt x="358851" y="143268"/>
                  </a:lnTo>
                  <a:close/>
                </a:path>
                <a:path w="574039" h="215900">
                  <a:moveTo>
                    <a:pt x="430479" y="191020"/>
                  </a:moveTo>
                  <a:lnTo>
                    <a:pt x="406603" y="191020"/>
                  </a:lnTo>
                  <a:lnTo>
                    <a:pt x="406603" y="167868"/>
                  </a:lnTo>
                  <a:lnTo>
                    <a:pt x="406603" y="167144"/>
                  </a:lnTo>
                  <a:lnTo>
                    <a:pt x="406603" y="143268"/>
                  </a:lnTo>
                  <a:lnTo>
                    <a:pt x="382028" y="143268"/>
                  </a:lnTo>
                  <a:lnTo>
                    <a:pt x="382028" y="167144"/>
                  </a:lnTo>
                  <a:lnTo>
                    <a:pt x="382028" y="167868"/>
                  </a:lnTo>
                  <a:lnTo>
                    <a:pt x="382028" y="191020"/>
                  </a:lnTo>
                  <a:lnTo>
                    <a:pt x="382028" y="191744"/>
                  </a:lnTo>
                  <a:lnTo>
                    <a:pt x="382028" y="215620"/>
                  </a:lnTo>
                  <a:lnTo>
                    <a:pt x="405904" y="215620"/>
                  </a:lnTo>
                  <a:lnTo>
                    <a:pt x="406603" y="215620"/>
                  </a:lnTo>
                  <a:lnTo>
                    <a:pt x="430479" y="215620"/>
                  </a:lnTo>
                  <a:lnTo>
                    <a:pt x="430479" y="191020"/>
                  </a:lnTo>
                  <a:close/>
                </a:path>
                <a:path w="574039" h="215900">
                  <a:moveTo>
                    <a:pt x="502132" y="23876"/>
                  </a:moveTo>
                  <a:lnTo>
                    <a:pt x="478256" y="23876"/>
                  </a:lnTo>
                  <a:lnTo>
                    <a:pt x="478256" y="0"/>
                  </a:lnTo>
                  <a:lnTo>
                    <a:pt x="454367" y="0"/>
                  </a:lnTo>
                  <a:lnTo>
                    <a:pt x="453669" y="0"/>
                  </a:lnTo>
                  <a:lnTo>
                    <a:pt x="430479" y="0"/>
                  </a:lnTo>
                  <a:lnTo>
                    <a:pt x="429780" y="0"/>
                  </a:lnTo>
                  <a:lnTo>
                    <a:pt x="429780" y="48463"/>
                  </a:lnTo>
                  <a:lnTo>
                    <a:pt x="429780" y="71640"/>
                  </a:lnTo>
                  <a:lnTo>
                    <a:pt x="405904" y="71640"/>
                  </a:lnTo>
                  <a:lnTo>
                    <a:pt x="405904" y="95516"/>
                  </a:lnTo>
                  <a:lnTo>
                    <a:pt x="382727" y="95516"/>
                  </a:lnTo>
                  <a:lnTo>
                    <a:pt x="382727" y="72351"/>
                  </a:lnTo>
                  <a:lnTo>
                    <a:pt x="382727" y="71640"/>
                  </a:lnTo>
                  <a:lnTo>
                    <a:pt x="382727" y="48463"/>
                  </a:lnTo>
                  <a:lnTo>
                    <a:pt x="405904" y="48463"/>
                  </a:lnTo>
                  <a:lnTo>
                    <a:pt x="406603" y="48463"/>
                  </a:lnTo>
                  <a:lnTo>
                    <a:pt x="429780" y="48463"/>
                  </a:lnTo>
                  <a:lnTo>
                    <a:pt x="429780" y="0"/>
                  </a:lnTo>
                  <a:lnTo>
                    <a:pt x="405904" y="0"/>
                  </a:lnTo>
                  <a:lnTo>
                    <a:pt x="405904" y="23876"/>
                  </a:lnTo>
                  <a:lnTo>
                    <a:pt x="382727" y="23876"/>
                  </a:lnTo>
                  <a:lnTo>
                    <a:pt x="382727" y="0"/>
                  </a:lnTo>
                  <a:lnTo>
                    <a:pt x="358851" y="0"/>
                  </a:lnTo>
                  <a:lnTo>
                    <a:pt x="358152" y="0"/>
                  </a:lnTo>
                  <a:lnTo>
                    <a:pt x="358152" y="48463"/>
                  </a:lnTo>
                  <a:lnTo>
                    <a:pt x="358152" y="71640"/>
                  </a:lnTo>
                  <a:lnTo>
                    <a:pt x="334987" y="71640"/>
                  </a:lnTo>
                  <a:lnTo>
                    <a:pt x="334987" y="48463"/>
                  </a:lnTo>
                  <a:lnTo>
                    <a:pt x="358152" y="48463"/>
                  </a:lnTo>
                  <a:lnTo>
                    <a:pt x="358152" y="0"/>
                  </a:lnTo>
                  <a:lnTo>
                    <a:pt x="334987" y="0"/>
                  </a:lnTo>
                  <a:lnTo>
                    <a:pt x="334276" y="0"/>
                  </a:lnTo>
                  <a:lnTo>
                    <a:pt x="310400" y="0"/>
                  </a:lnTo>
                  <a:lnTo>
                    <a:pt x="310400" y="23876"/>
                  </a:lnTo>
                  <a:lnTo>
                    <a:pt x="287235" y="23876"/>
                  </a:lnTo>
                  <a:lnTo>
                    <a:pt x="287235" y="0"/>
                  </a:lnTo>
                  <a:lnTo>
                    <a:pt x="262648" y="0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9483" y="0"/>
                  </a:lnTo>
                  <a:lnTo>
                    <a:pt x="214896" y="0"/>
                  </a:lnTo>
                  <a:lnTo>
                    <a:pt x="214896" y="23876"/>
                  </a:lnTo>
                  <a:lnTo>
                    <a:pt x="214896" y="24599"/>
                  </a:lnTo>
                  <a:lnTo>
                    <a:pt x="214896" y="47764"/>
                  </a:lnTo>
                  <a:lnTo>
                    <a:pt x="191008" y="47764"/>
                  </a:lnTo>
                  <a:lnTo>
                    <a:pt x="191008" y="191744"/>
                  </a:lnTo>
                  <a:lnTo>
                    <a:pt x="215582" y="191744"/>
                  </a:lnTo>
                  <a:lnTo>
                    <a:pt x="215582" y="120116"/>
                  </a:lnTo>
                  <a:lnTo>
                    <a:pt x="238772" y="120116"/>
                  </a:lnTo>
                  <a:lnTo>
                    <a:pt x="238772" y="191744"/>
                  </a:lnTo>
                  <a:lnTo>
                    <a:pt x="262648" y="191744"/>
                  </a:lnTo>
                  <a:lnTo>
                    <a:pt x="262648" y="215620"/>
                  </a:lnTo>
                  <a:lnTo>
                    <a:pt x="286524" y="215620"/>
                  </a:lnTo>
                  <a:lnTo>
                    <a:pt x="287235" y="215620"/>
                  </a:lnTo>
                  <a:lnTo>
                    <a:pt x="311111" y="215620"/>
                  </a:lnTo>
                  <a:lnTo>
                    <a:pt x="311111" y="191744"/>
                  </a:lnTo>
                  <a:lnTo>
                    <a:pt x="311111" y="191020"/>
                  </a:lnTo>
                  <a:lnTo>
                    <a:pt x="311111" y="95516"/>
                  </a:lnTo>
                  <a:lnTo>
                    <a:pt x="287235" y="95516"/>
                  </a:lnTo>
                  <a:lnTo>
                    <a:pt x="286524" y="95516"/>
                  </a:lnTo>
                  <a:lnTo>
                    <a:pt x="286524" y="143992"/>
                  </a:lnTo>
                  <a:lnTo>
                    <a:pt x="286524" y="167144"/>
                  </a:lnTo>
                  <a:lnTo>
                    <a:pt x="286524" y="167868"/>
                  </a:lnTo>
                  <a:lnTo>
                    <a:pt x="286524" y="191020"/>
                  </a:lnTo>
                  <a:lnTo>
                    <a:pt x="263359" y="191020"/>
                  </a:lnTo>
                  <a:lnTo>
                    <a:pt x="263359" y="167868"/>
                  </a:lnTo>
                  <a:lnTo>
                    <a:pt x="263359" y="167144"/>
                  </a:lnTo>
                  <a:lnTo>
                    <a:pt x="263359" y="143992"/>
                  </a:lnTo>
                  <a:lnTo>
                    <a:pt x="286524" y="143992"/>
                  </a:lnTo>
                  <a:lnTo>
                    <a:pt x="286524" y="95516"/>
                  </a:lnTo>
                  <a:lnTo>
                    <a:pt x="263359" y="95516"/>
                  </a:lnTo>
                  <a:lnTo>
                    <a:pt x="262648" y="95516"/>
                  </a:lnTo>
                  <a:lnTo>
                    <a:pt x="239483" y="95516"/>
                  </a:lnTo>
                  <a:lnTo>
                    <a:pt x="238772" y="95516"/>
                  </a:lnTo>
                  <a:lnTo>
                    <a:pt x="215582" y="95516"/>
                  </a:lnTo>
                  <a:lnTo>
                    <a:pt x="215582" y="72351"/>
                  </a:lnTo>
                  <a:lnTo>
                    <a:pt x="287235" y="72351"/>
                  </a:lnTo>
                  <a:lnTo>
                    <a:pt x="287235" y="48463"/>
                  </a:lnTo>
                  <a:lnTo>
                    <a:pt x="310400" y="48463"/>
                  </a:lnTo>
                  <a:lnTo>
                    <a:pt x="310400" y="72351"/>
                  </a:lnTo>
                  <a:lnTo>
                    <a:pt x="334276" y="72351"/>
                  </a:lnTo>
                  <a:lnTo>
                    <a:pt x="334276" y="96227"/>
                  </a:lnTo>
                  <a:lnTo>
                    <a:pt x="358152" y="96227"/>
                  </a:lnTo>
                  <a:lnTo>
                    <a:pt x="358152" y="120116"/>
                  </a:lnTo>
                  <a:lnTo>
                    <a:pt x="477545" y="120116"/>
                  </a:lnTo>
                  <a:lnTo>
                    <a:pt x="477545" y="143268"/>
                  </a:lnTo>
                  <a:lnTo>
                    <a:pt x="477545" y="143992"/>
                  </a:lnTo>
                  <a:lnTo>
                    <a:pt x="477545" y="167144"/>
                  </a:lnTo>
                  <a:lnTo>
                    <a:pt x="454367" y="167144"/>
                  </a:lnTo>
                  <a:lnTo>
                    <a:pt x="454367" y="143268"/>
                  </a:lnTo>
                  <a:lnTo>
                    <a:pt x="429780" y="143268"/>
                  </a:lnTo>
                  <a:lnTo>
                    <a:pt x="429780" y="167868"/>
                  </a:lnTo>
                  <a:lnTo>
                    <a:pt x="453669" y="167868"/>
                  </a:lnTo>
                  <a:lnTo>
                    <a:pt x="453669" y="191744"/>
                  </a:lnTo>
                  <a:lnTo>
                    <a:pt x="478256" y="191744"/>
                  </a:lnTo>
                  <a:lnTo>
                    <a:pt x="478256" y="167868"/>
                  </a:lnTo>
                  <a:lnTo>
                    <a:pt x="502132" y="167868"/>
                  </a:lnTo>
                  <a:lnTo>
                    <a:pt x="502132" y="95516"/>
                  </a:lnTo>
                  <a:lnTo>
                    <a:pt x="478256" y="95516"/>
                  </a:lnTo>
                  <a:lnTo>
                    <a:pt x="478256" y="71640"/>
                  </a:lnTo>
                  <a:lnTo>
                    <a:pt x="454367" y="71640"/>
                  </a:lnTo>
                  <a:lnTo>
                    <a:pt x="454367" y="47764"/>
                  </a:lnTo>
                  <a:lnTo>
                    <a:pt x="453669" y="47764"/>
                  </a:lnTo>
                  <a:lnTo>
                    <a:pt x="453669" y="72351"/>
                  </a:lnTo>
                  <a:lnTo>
                    <a:pt x="453669" y="95516"/>
                  </a:lnTo>
                  <a:lnTo>
                    <a:pt x="430479" y="95516"/>
                  </a:lnTo>
                  <a:lnTo>
                    <a:pt x="430479" y="72351"/>
                  </a:lnTo>
                  <a:lnTo>
                    <a:pt x="453669" y="72351"/>
                  </a:lnTo>
                  <a:lnTo>
                    <a:pt x="453669" y="47764"/>
                  </a:lnTo>
                  <a:lnTo>
                    <a:pt x="430479" y="47764"/>
                  </a:lnTo>
                  <a:lnTo>
                    <a:pt x="430479" y="24599"/>
                  </a:lnTo>
                  <a:lnTo>
                    <a:pt x="453669" y="24599"/>
                  </a:lnTo>
                  <a:lnTo>
                    <a:pt x="454367" y="24599"/>
                  </a:lnTo>
                  <a:lnTo>
                    <a:pt x="477545" y="24599"/>
                  </a:lnTo>
                  <a:lnTo>
                    <a:pt x="477545" y="48463"/>
                  </a:lnTo>
                  <a:lnTo>
                    <a:pt x="502132" y="48463"/>
                  </a:lnTo>
                  <a:lnTo>
                    <a:pt x="502132" y="23876"/>
                  </a:lnTo>
                  <a:close/>
                </a:path>
                <a:path w="574039" h="215900">
                  <a:moveTo>
                    <a:pt x="573747" y="191020"/>
                  </a:moveTo>
                  <a:lnTo>
                    <a:pt x="549871" y="191020"/>
                  </a:lnTo>
                  <a:lnTo>
                    <a:pt x="549173" y="191020"/>
                  </a:lnTo>
                  <a:lnTo>
                    <a:pt x="525297" y="191020"/>
                  </a:lnTo>
                  <a:lnTo>
                    <a:pt x="525297" y="215620"/>
                  </a:lnTo>
                  <a:lnTo>
                    <a:pt x="549173" y="215620"/>
                  </a:lnTo>
                  <a:lnTo>
                    <a:pt x="549871" y="215620"/>
                  </a:lnTo>
                  <a:lnTo>
                    <a:pt x="573747" y="215620"/>
                  </a:lnTo>
                  <a:lnTo>
                    <a:pt x="573747" y="1910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2C88E91A-67D4-4DAA-BBA1-321718F7E82E}"/>
                </a:ext>
              </a:extLst>
            </p:cNvPr>
            <p:cNvSpPr/>
            <p:nvPr/>
          </p:nvSpPr>
          <p:spPr>
            <a:xfrm>
              <a:off x="4187634" y="9954272"/>
              <a:ext cx="669290" cy="144145"/>
            </a:xfrm>
            <a:custGeom>
              <a:avLst/>
              <a:gdLst/>
              <a:ahLst/>
              <a:cxnLst/>
              <a:rect l="l" t="t" r="r" b="b"/>
              <a:pathLst>
                <a:path w="669289" h="144145">
                  <a:moveTo>
                    <a:pt x="645388" y="71628"/>
                  </a:moveTo>
                  <a:lnTo>
                    <a:pt x="620801" y="71628"/>
                  </a:lnTo>
                  <a:lnTo>
                    <a:pt x="620801" y="95516"/>
                  </a:lnTo>
                  <a:lnTo>
                    <a:pt x="597636" y="95516"/>
                  </a:lnTo>
                  <a:lnTo>
                    <a:pt x="596925" y="95516"/>
                  </a:lnTo>
                  <a:lnTo>
                    <a:pt x="573747" y="95516"/>
                  </a:lnTo>
                  <a:lnTo>
                    <a:pt x="573747" y="71628"/>
                  </a:lnTo>
                  <a:lnTo>
                    <a:pt x="502119" y="71628"/>
                  </a:lnTo>
                  <a:lnTo>
                    <a:pt x="502119" y="48475"/>
                  </a:lnTo>
                  <a:lnTo>
                    <a:pt x="573747" y="48475"/>
                  </a:lnTo>
                  <a:lnTo>
                    <a:pt x="573747" y="24599"/>
                  </a:lnTo>
                  <a:lnTo>
                    <a:pt x="596925" y="24599"/>
                  </a:lnTo>
                  <a:lnTo>
                    <a:pt x="597636" y="24599"/>
                  </a:lnTo>
                  <a:lnTo>
                    <a:pt x="621512" y="24599"/>
                  </a:lnTo>
                  <a:lnTo>
                    <a:pt x="621512" y="0"/>
                  </a:lnTo>
                  <a:lnTo>
                    <a:pt x="525297" y="0"/>
                  </a:lnTo>
                  <a:lnTo>
                    <a:pt x="525297" y="23876"/>
                  </a:lnTo>
                  <a:lnTo>
                    <a:pt x="429793" y="23876"/>
                  </a:lnTo>
                  <a:lnTo>
                    <a:pt x="429793" y="48475"/>
                  </a:lnTo>
                  <a:lnTo>
                    <a:pt x="453669" y="48475"/>
                  </a:lnTo>
                  <a:lnTo>
                    <a:pt x="453669" y="71628"/>
                  </a:lnTo>
                  <a:lnTo>
                    <a:pt x="429793" y="71628"/>
                  </a:lnTo>
                  <a:lnTo>
                    <a:pt x="429793" y="96227"/>
                  </a:lnTo>
                  <a:lnTo>
                    <a:pt x="453669" y="96227"/>
                  </a:lnTo>
                  <a:lnTo>
                    <a:pt x="453669" y="119392"/>
                  </a:lnTo>
                  <a:lnTo>
                    <a:pt x="430491" y="119392"/>
                  </a:lnTo>
                  <a:lnTo>
                    <a:pt x="429793" y="119392"/>
                  </a:lnTo>
                  <a:lnTo>
                    <a:pt x="406603" y="119392"/>
                  </a:lnTo>
                  <a:lnTo>
                    <a:pt x="406603" y="95516"/>
                  </a:lnTo>
                  <a:lnTo>
                    <a:pt x="382028" y="95516"/>
                  </a:lnTo>
                  <a:lnTo>
                    <a:pt x="382028" y="119392"/>
                  </a:lnTo>
                  <a:lnTo>
                    <a:pt x="358851" y="119392"/>
                  </a:lnTo>
                  <a:lnTo>
                    <a:pt x="358851" y="96227"/>
                  </a:lnTo>
                  <a:lnTo>
                    <a:pt x="358851" y="95516"/>
                  </a:lnTo>
                  <a:lnTo>
                    <a:pt x="358851" y="72351"/>
                  </a:lnTo>
                  <a:lnTo>
                    <a:pt x="382727" y="72351"/>
                  </a:lnTo>
                  <a:lnTo>
                    <a:pt x="382727" y="47752"/>
                  </a:lnTo>
                  <a:lnTo>
                    <a:pt x="358851" y="47752"/>
                  </a:lnTo>
                  <a:lnTo>
                    <a:pt x="358851" y="23876"/>
                  </a:lnTo>
                  <a:lnTo>
                    <a:pt x="334975" y="23876"/>
                  </a:lnTo>
                  <a:lnTo>
                    <a:pt x="334276" y="23876"/>
                  </a:lnTo>
                  <a:lnTo>
                    <a:pt x="334276" y="72351"/>
                  </a:lnTo>
                  <a:lnTo>
                    <a:pt x="334276" y="95516"/>
                  </a:lnTo>
                  <a:lnTo>
                    <a:pt x="311111" y="95516"/>
                  </a:lnTo>
                  <a:lnTo>
                    <a:pt x="311111" y="72351"/>
                  </a:lnTo>
                  <a:lnTo>
                    <a:pt x="334276" y="72351"/>
                  </a:lnTo>
                  <a:lnTo>
                    <a:pt x="334276" y="23876"/>
                  </a:lnTo>
                  <a:lnTo>
                    <a:pt x="311111" y="23876"/>
                  </a:lnTo>
                  <a:lnTo>
                    <a:pt x="310400" y="23876"/>
                  </a:lnTo>
                  <a:lnTo>
                    <a:pt x="287235" y="23876"/>
                  </a:lnTo>
                  <a:lnTo>
                    <a:pt x="286524" y="23876"/>
                  </a:lnTo>
                  <a:lnTo>
                    <a:pt x="286524" y="48475"/>
                  </a:lnTo>
                  <a:lnTo>
                    <a:pt x="286524" y="71628"/>
                  </a:lnTo>
                  <a:lnTo>
                    <a:pt x="286524" y="72351"/>
                  </a:lnTo>
                  <a:lnTo>
                    <a:pt x="286524" y="95516"/>
                  </a:lnTo>
                  <a:lnTo>
                    <a:pt x="263359" y="95516"/>
                  </a:lnTo>
                  <a:lnTo>
                    <a:pt x="262648" y="95516"/>
                  </a:lnTo>
                  <a:lnTo>
                    <a:pt x="239483" y="95516"/>
                  </a:lnTo>
                  <a:lnTo>
                    <a:pt x="239483" y="72351"/>
                  </a:lnTo>
                  <a:lnTo>
                    <a:pt x="263359" y="72351"/>
                  </a:lnTo>
                  <a:lnTo>
                    <a:pt x="263359" y="48475"/>
                  </a:lnTo>
                  <a:lnTo>
                    <a:pt x="286524" y="48475"/>
                  </a:lnTo>
                  <a:lnTo>
                    <a:pt x="286524" y="23876"/>
                  </a:lnTo>
                  <a:lnTo>
                    <a:pt x="263359" y="23876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8772" y="23876"/>
                  </a:lnTo>
                  <a:lnTo>
                    <a:pt x="238772" y="48475"/>
                  </a:lnTo>
                  <a:lnTo>
                    <a:pt x="238772" y="71628"/>
                  </a:lnTo>
                  <a:lnTo>
                    <a:pt x="215607" y="71628"/>
                  </a:lnTo>
                  <a:lnTo>
                    <a:pt x="215607" y="48475"/>
                  </a:lnTo>
                  <a:lnTo>
                    <a:pt x="238772" y="48475"/>
                  </a:lnTo>
                  <a:lnTo>
                    <a:pt x="238772" y="23876"/>
                  </a:lnTo>
                  <a:lnTo>
                    <a:pt x="215607" y="23876"/>
                  </a:lnTo>
                  <a:lnTo>
                    <a:pt x="214896" y="23876"/>
                  </a:lnTo>
                  <a:lnTo>
                    <a:pt x="214896" y="72351"/>
                  </a:lnTo>
                  <a:lnTo>
                    <a:pt x="214896" y="95516"/>
                  </a:lnTo>
                  <a:lnTo>
                    <a:pt x="191706" y="95516"/>
                  </a:lnTo>
                  <a:lnTo>
                    <a:pt x="191706" y="72351"/>
                  </a:lnTo>
                  <a:lnTo>
                    <a:pt x="214896" y="72351"/>
                  </a:lnTo>
                  <a:lnTo>
                    <a:pt x="214896" y="23876"/>
                  </a:lnTo>
                  <a:lnTo>
                    <a:pt x="191706" y="23876"/>
                  </a:lnTo>
                  <a:lnTo>
                    <a:pt x="191020" y="23876"/>
                  </a:lnTo>
                  <a:lnTo>
                    <a:pt x="191020" y="48475"/>
                  </a:lnTo>
                  <a:lnTo>
                    <a:pt x="191020" y="71628"/>
                  </a:lnTo>
                  <a:lnTo>
                    <a:pt x="167830" y="71628"/>
                  </a:lnTo>
                  <a:lnTo>
                    <a:pt x="167830" y="48475"/>
                  </a:lnTo>
                  <a:lnTo>
                    <a:pt x="191020" y="48475"/>
                  </a:lnTo>
                  <a:lnTo>
                    <a:pt x="191020" y="23876"/>
                  </a:lnTo>
                  <a:lnTo>
                    <a:pt x="167132" y="23876"/>
                  </a:lnTo>
                  <a:lnTo>
                    <a:pt x="167132" y="47752"/>
                  </a:lnTo>
                  <a:lnTo>
                    <a:pt x="167132" y="96227"/>
                  </a:lnTo>
                  <a:lnTo>
                    <a:pt x="167132" y="119392"/>
                  </a:lnTo>
                  <a:lnTo>
                    <a:pt x="143954" y="119392"/>
                  </a:lnTo>
                  <a:lnTo>
                    <a:pt x="143954" y="96227"/>
                  </a:lnTo>
                  <a:lnTo>
                    <a:pt x="167132" y="96227"/>
                  </a:lnTo>
                  <a:lnTo>
                    <a:pt x="167132" y="47752"/>
                  </a:lnTo>
                  <a:lnTo>
                    <a:pt x="143954" y="47752"/>
                  </a:lnTo>
                  <a:lnTo>
                    <a:pt x="143256" y="47752"/>
                  </a:lnTo>
                  <a:lnTo>
                    <a:pt x="143256" y="72351"/>
                  </a:lnTo>
                  <a:lnTo>
                    <a:pt x="143256" y="95516"/>
                  </a:lnTo>
                  <a:lnTo>
                    <a:pt x="120091" y="95516"/>
                  </a:lnTo>
                  <a:lnTo>
                    <a:pt x="119380" y="95516"/>
                  </a:lnTo>
                  <a:lnTo>
                    <a:pt x="96215" y="95516"/>
                  </a:lnTo>
                  <a:lnTo>
                    <a:pt x="96215" y="72351"/>
                  </a:lnTo>
                  <a:lnTo>
                    <a:pt x="119380" y="72351"/>
                  </a:lnTo>
                  <a:lnTo>
                    <a:pt x="120091" y="72351"/>
                  </a:lnTo>
                  <a:lnTo>
                    <a:pt x="143256" y="72351"/>
                  </a:lnTo>
                  <a:lnTo>
                    <a:pt x="143256" y="47752"/>
                  </a:lnTo>
                  <a:lnTo>
                    <a:pt x="120091" y="47752"/>
                  </a:lnTo>
                  <a:lnTo>
                    <a:pt x="119380" y="47752"/>
                  </a:lnTo>
                  <a:lnTo>
                    <a:pt x="96215" y="47752"/>
                  </a:lnTo>
                  <a:lnTo>
                    <a:pt x="95504" y="47752"/>
                  </a:lnTo>
                  <a:lnTo>
                    <a:pt x="71628" y="47752"/>
                  </a:lnTo>
                  <a:lnTo>
                    <a:pt x="71628" y="71628"/>
                  </a:lnTo>
                  <a:lnTo>
                    <a:pt x="47752" y="71628"/>
                  </a:lnTo>
                  <a:lnTo>
                    <a:pt x="47752" y="95516"/>
                  </a:lnTo>
                  <a:lnTo>
                    <a:pt x="24587" y="95516"/>
                  </a:lnTo>
                  <a:lnTo>
                    <a:pt x="24587" y="23876"/>
                  </a:lnTo>
                  <a:lnTo>
                    <a:pt x="0" y="23876"/>
                  </a:lnTo>
                  <a:lnTo>
                    <a:pt x="0" y="96227"/>
                  </a:lnTo>
                  <a:lnTo>
                    <a:pt x="23876" y="96227"/>
                  </a:lnTo>
                  <a:lnTo>
                    <a:pt x="23876" y="120116"/>
                  </a:lnTo>
                  <a:lnTo>
                    <a:pt x="47752" y="120116"/>
                  </a:lnTo>
                  <a:lnTo>
                    <a:pt x="48463" y="120116"/>
                  </a:lnTo>
                  <a:lnTo>
                    <a:pt x="71628" y="120116"/>
                  </a:lnTo>
                  <a:lnTo>
                    <a:pt x="71628" y="143992"/>
                  </a:lnTo>
                  <a:lnTo>
                    <a:pt x="95504" y="143992"/>
                  </a:lnTo>
                  <a:lnTo>
                    <a:pt x="96215" y="143992"/>
                  </a:lnTo>
                  <a:lnTo>
                    <a:pt x="120091" y="143992"/>
                  </a:lnTo>
                  <a:lnTo>
                    <a:pt x="120091" y="120116"/>
                  </a:lnTo>
                  <a:lnTo>
                    <a:pt x="143256" y="120116"/>
                  </a:lnTo>
                  <a:lnTo>
                    <a:pt x="143256" y="143992"/>
                  </a:lnTo>
                  <a:lnTo>
                    <a:pt x="167830" y="143992"/>
                  </a:lnTo>
                  <a:lnTo>
                    <a:pt x="167830" y="120116"/>
                  </a:lnTo>
                  <a:lnTo>
                    <a:pt x="191020" y="120116"/>
                  </a:lnTo>
                  <a:lnTo>
                    <a:pt x="191706" y="120116"/>
                  </a:lnTo>
                  <a:lnTo>
                    <a:pt x="215607" y="120116"/>
                  </a:lnTo>
                  <a:lnTo>
                    <a:pt x="215607" y="96227"/>
                  </a:lnTo>
                  <a:lnTo>
                    <a:pt x="238772" y="96227"/>
                  </a:lnTo>
                  <a:lnTo>
                    <a:pt x="238772" y="119392"/>
                  </a:lnTo>
                  <a:lnTo>
                    <a:pt x="238772" y="120116"/>
                  </a:lnTo>
                  <a:lnTo>
                    <a:pt x="238772" y="143992"/>
                  </a:lnTo>
                  <a:lnTo>
                    <a:pt x="263359" y="143992"/>
                  </a:lnTo>
                  <a:lnTo>
                    <a:pt x="263359" y="120116"/>
                  </a:lnTo>
                  <a:lnTo>
                    <a:pt x="287235" y="120116"/>
                  </a:lnTo>
                  <a:lnTo>
                    <a:pt x="287235" y="96227"/>
                  </a:lnTo>
                  <a:lnTo>
                    <a:pt x="310400" y="96227"/>
                  </a:lnTo>
                  <a:lnTo>
                    <a:pt x="310400" y="120116"/>
                  </a:lnTo>
                  <a:lnTo>
                    <a:pt x="334276" y="120116"/>
                  </a:lnTo>
                  <a:lnTo>
                    <a:pt x="334276" y="143992"/>
                  </a:lnTo>
                  <a:lnTo>
                    <a:pt x="358152" y="143992"/>
                  </a:lnTo>
                  <a:lnTo>
                    <a:pt x="358851" y="143992"/>
                  </a:lnTo>
                  <a:lnTo>
                    <a:pt x="454380" y="143992"/>
                  </a:lnTo>
                  <a:lnTo>
                    <a:pt x="454380" y="120116"/>
                  </a:lnTo>
                  <a:lnTo>
                    <a:pt x="478256" y="120116"/>
                  </a:lnTo>
                  <a:lnTo>
                    <a:pt x="478256" y="95516"/>
                  </a:lnTo>
                  <a:lnTo>
                    <a:pt x="454380" y="95516"/>
                  </a:lnTo>
                  <a:lnTo>
                    <a:pt x="454380" y="72351"/>
                  </a:lnTo>
                  <a:lnTo>
                    <a:pt x="477545" y="72351"/>
                  </a:lnTo>
                  <a:lnTo>
                    <a:pt x="478256" y="72351"/>
                  </a:lnTo>
                  <a:lnTo>
                    <a:pt x="501421" y="72351"/>
                  </a:lnTo>
                  <a:lnTo>
                    <a:pt x="501421" y="96227"/>
                  </a:lnTo>
                  <a:lnTo>
                    <a:pt x="525297" y="96227"/>
                  </a:lnTo>
                  <a:lnTo>
                    <a:pt x="525297" y="120116"/>
                  </a:lnTo>
                  <a:lnTo>
                    <a:pt x="549871" y="120116"/>
                  </a:lnTo>
                  <a:lnTo>
                    <a:pt x="549871" y="96227"/>
                  </a:lnTo>
                  <a:lnTo>
                    <a:pt x="573049" y="96227"/>
                  </a:lnTo>
                  <a:lnTo>
                    <a:pt x="573049" y="120116"/>
                  </a:lnTo>
                  <a:lnTo>
                    <a:pt x="596925" y="120116"/>
                  </a:lnTo>
                  <a:lnTo>
                    <a:pt x="597636" y="120116"/>
                  </a:lnTo>
                  <a:lnTo>
                    <a:pt x="621512" y="120116"/>
                  </a:lnTo>
                  <a:lnTo>
                    <a:pt x="621512" y="96227"/>
                  </a:lnTo>
                  <a:lnTo>
                    <a:pt x="645388" y="96227"/>
                  </a:lnTo>
                  <a:lnTo>
                    <a:pt x="645388" y="71628"/>
                  </a:lnTo>
                  <a:close/>
                </a:path>
                <a:path w="669289" h="144145">
                  <a:moveTo>
                    <a:pt x="669264" y="23876"/>
                  </a:moveTo>
                  <a:lnTo>
                    <a:pt x="644677" y="23876"/>
                  </a:lnTo>
                  <a:lnTo>
                    <a:pt x="644677" y="48475"/>
                  </a:lnTo>
                  <a:lnTo>
                    <a:pt x="669264" y="48475"/>
                  </a:lnTo>
                  <a:lnTo>
                    <a:pt x="669264" y="238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CC9F499C-CA81-489D-B22D-18B1AE93E335}"/>
                </a:ext>
              </a:extLst>
            </p:cNvPr>
            <p:cNvSpPr/>
            <p:nvPr/>
          </p:nvSpPr>
          <p:spPr>
            <a:xfrm>
              <a:off x="4163758" y="10073665"/>
              <a:ext cx="693420" cy="144145"/>
            </a:xfrm>
            <a:custGeom>
              <a:avLst/>
              <a:gdLst/>
              <a:ahLst/>
              <a:cxnLst/>
              <a:rect l="l" t="t" r="r" b="b"/>
              <a:pathLst>
                <a:path w="693420" h="144145">
                  <a:moveTo>
                    <a:pt x="48463" y="71628"/>
                  </a:moveTo>
                  <a:lnTo>
                    <a:pt x="24587" y="71628"/>
                  </a:lnTo>
                  <a:lnTo>
                    <a:pt x="23876" y="71628"/>
                  </a:lnTo>
                  <a:lnTo>
                    <a:pt x="0" y="71628"/>
                  </a:lnTo>
                  <a:lnTo>
                    <a:pt x="0" y="95504"/>
                  </a:lnTo>
                  <a:lnTo>
                    <a:pt x="0" y="96227"/>
                  </a:lnTo>
                  <a:lnTo>
                    <a:pt x="0" y="119380"/>
                  </a:lnTo>
                  <a:lnTo>
                    <a:pt x="0" y="120103"/>
                  </a:lnTo>
                  <a:lnTo>
                    <a:pt x="0" y="143979"/>
                  </a:lnTo>
                  <a:lnTo>
                    <a:pt x="24587" y="143979"/>
                  </a:lnTo>
                  <a:lnTo>
                    <a:pt x="24587" y="120103"/>
                  </a:lnTo>
                  <a:lnTo>
                    <a:pt x="24587" y="119380"/>
                  </a:lnTo>
                  <a:lnTo>
                    <a:pt x="24587" y="96227"/>
                  </a:lnTo>
                  <a:lnTo>
                    <a:pt x="48463" y="96227"/>
                  </a:lnTo>
                  <a:lnTo>
                    <a:pt x="48463" y="71628"/>
                  </a:lnTo>
                  <a:close/>
                </a:path>
                <a:path w="693420" h="144145">
                  <a:moveTo>
                    <a:pt x="48463" y="23876"/>
                  </a:moveTo>
                  <a:lnTo>
                    <a:pt x="23876" y="23876"/>
                  </a:lnTo>
                  <a:lnTo>
                    <a:pt x="23876" y="48475"/>
                  </a:lnTo>
                  <a:lnTo>
                    <a:pt x="48463" y="48475"/>
                  </a:lnTo>
                  <a:lnTo>
                    <a:pt x="48463" y="23876"/>
                  </a:lnTo>
                  <a:close/>
                </a:path>
                <a:path w="693420" h="144145">
                  <a:moveTo>
                    <a:pt x="358851" y="47752"/>
                  </a:moveTo>
                  <a:lnTo>
                    <a:pt x="334276" y="47752"/>
                  </a:lnTo>
                  <a:lnTo>
                    <a:pt x="334276" y="72351"/>
                  </a:lnTo>
                  <a:lnTo>
                    <a:pt x="358851" y="72351"/>
                  </a:lnTo>
                  <a:lnTo>
                    <a:pt x="358851" y="47752"/>
                  </a:lnTo>
                  <a:close/>
                </a:path>
                <a:path w="693420" h="144145">
                  <a:moveTo>
                    <a:pt x="597623" y="0"/>
                  </a:moveTo>
                  <a:lnTo>
                    <a:pt x="597623" y="0"/>
                  </a:lnTo>
                  <a:lnTo>
                    <a:pt x="453669" y="0"/>
                  </a:lnTo>
                  <a:lnTo>
                    <a:pt x="453669" y="24599"/>
                  </a:lnTo>
                  <a:lnTo>
                    <a:pt x="477545" y="24599"/>
                  </a:lnTo>
                  <a:lnTo>
                    <a:pt x="478256" y="24599"/>
                  </a:lnTo>
                  <a:lnTo>
                    <a:pt x="501421" y="24599"/>
                  </a:lnTo>
                  <a:lnTo>
                    <a:pt x="501421" y="47752"/>
                  </a:lnTo>
                  <a:lnTo>
                    <a:pt x="478256" y="47752"/>
                  </a:lnTo>
                  <a:lnTo>
                    <a:pt x="477545" y="47752"/>
                  </a:lnTo>
                  <a:lnTo>
                    <a:pt x="454367" y="47752"/>
                  </a:lnTo>
                  <a:lnTo>
                    <a:pt x="453669" y="47752"/>
                  </a:lnTo>
                  <a:lnTo>
                    <a:pt x="453669" y="72351"/>
                  </a:lnTo>
                  <a:lnTo>
                    <a:pt x="453669" y="95504"/>
                  </a:lnTo>
                  <a:lnTo>
                    <a:pt x="430479" y="95504"/>
                  </a:lnTo>
                  <a:lnTo>
                    <a:pt x="430479" y="72351"/>
                  </a:lnTo>
                  <a:lnTo>
                    <a:pt x="453669" y="72351"/>
                  </a:lnTo>
                  <a:lnTo>
                    <a:pt x="453669" y="47752"/>
                  </a:lnTo>
                  <a:lnTo>
                    <a:pt x="430479" y="47752"/>
                  </a:lnTo>
                  <a:lnTo>
                    <a:pt x="430479" y="23876"/>
                  </a:lnTo>
                  <a:lnTo>
                    <a:pt x="429780" y="23876"/>
                  </a:lnTo>
                  <a:lnTo>
                    <a:pt x="429780" y="48475"/>
                  </a:lnTo>
                  <a:lnTo>
                    <a:pt x="429780" y="71628"/>
                  </a:lnTo>
                  <a:lnTo>
                    <a:pt x="406603" y="71628"/>
                  </a:lnTo>
                  <a:lnTo>
                    <a:pt x="406603" y="48475"/>
                  </a:lnTo>
                  <a:lnTo>
                    <a:pt x="429780" y="48475"/>
                  </a:lnTo>
                  <a:lnTo>
                    <a:pt x="429780" y="23876"/>
                  </a:lnTo>
                  <a:lnTo>
                    <a:pt x="405904" y="23876"/>
                  </a:lnTo>
                  <a:lnTo>
                    <a:pt x="405904" y="47752"/>
                  </a:lnTo>
                  <a:lnTo>
                    <a:pt x="382028" y="47752"/>
                  </a:lnTo>
                  <a:lnTo>
                    <a:pt x="382028" y="71628"/>
                  </a:lnTo>
                  <a:lnTo>
                    <a:pt x="382028" y="72351"/>
                  </a:lnTo>
                  <a:lnTo>
                    <a:pt x="382028" y="95504"/>
                  </a:lnTo>
                  <a:lnTo>
                    <a:pt x="358851" y="95504"/>
                  </a:lnTo>
                  <a:lnTo>
                    <a:pt x="358152" y="95504"/>
                  </a:lnTo>
                  <a:lnTo>
                    <a:pt x="334987" y="95504"/>
                  </a:lnTo>
                  <a:lnTo>
                    <a:pt x="334276" y="95504"/>
                  </a:lnTo>
                  <a:lnTo>
                    <a:pt x="311111" y="95504"/>
                  </a:lnTo>
                  <a:lnTo>
                    <a:pt x="311111" y="71628"/>
                  </a:lnTo>
                  <a:lnTo>
                    <a:pt x="287235" y="71628"/>
                  </a:lnTo>
                  <a:lnTo>
                    <a:pt x="287235" y="48475"/>
                  </a:lnTo>
                  <a:lnTo>
                    <a:pt x="287235" y="47752"/>
                  </a:lnTo>
                  <a:lnTo>
                    <a:pt x="287235" y="23876"/>
                  </a:lnTo>
                  <a:lnTo>
                    <a:pt x="286524" y="23876"/>
                  </a:lnTo>
                  <a:lnTo>
                    <a:pt x="286524" y="72351"/>
                  </a:lnTo>
                  <a:lnTo>
                    <a:pt x="286524" y="95504"/>
                  </a:lnTo>
                  <a:lnTo>
                    <a:pt x="263359" y="95504"/>
                  </a:lnTo>
                  <a:lnTo>
                    <a:pt x="262648" y="95504"/>
                  </a:lnTo>
                  <a:lnTo>
                    <a:pt x="239483" y="95504"/>
                  </a:lnTo>
                  <a:lnTo>
                    <a:pt x="239483" y="72351"/>
                  </a:lnTo>
                  <a:lnTo>
                    <a:pt x="262648" y="72351"/>
                  </a:lnTo>
                  <a:lnTo>
                    <a:pt x="263359" y="72351"/>
                  </a:lnTo>
                  <a:lnTo>
                    <a:pt x="286524" y="72351"/>
                  </a:lnTo>
                  <a:lnTo>
                    <a:pt x="286524" y="23876"/>
                  </a:lnTo>
                  <a:lnTo>
                    <a:pt x="263359" y="23876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8772" y="23876"/>
                  </a:lnTo>
                  <a:lnTo>
                    <a:pt x="238772" y="48475"/>
                  </a:lnTo>
                  <a:lnTo>
                    <a:pt x="238772" y="71628"/>
                  </a:lnTo>
                  <a:lnTo>
                    <a:pt x="215582" y="71628"/>
                  </a:lnTo>
                  <a:lnTo>
                    <a:pt x="215582" y="48475"/>
                  </a:lnTo>
                  <a:lnTo>
                    <a:pt x="238772" y="48475"/>
                  </a:lnTo>
                  <a:lnTo>
                    <a:pt x="238772" y="23876"/>
                  </a:lnTo>
                  <a:lnTo>
                    <a:pt x="215582" y="23876"/>
                  </a:lnTo>
                  <a:lnTo>
                    <a:pt x="214896" y="23876"/>
                  </a:lnTo>
                  <a:lnTo>
                    <a:pt x="191706" y="23876"/>
                  </a:lnTo>
                  <a:lnTo>
                    <a:pt x="191008" y="23876"/>
                  </a:lnTo>
                  <a:lnTo>
                    <a:pt x="191008" y="72351"/>
                  </a:lnTo>
                  <a:lnTo>
                    <a:pt x="191008" y="95504"/>
                  </a:lnTo>
                  <a:lnTo>
                    <a:pt x="167830" y="95504"/>
                  </a:lnTo>
                  <a:lnTo>
                    <a:pt x="167830" y="72351"/>
                  </a:lnTo>
                  <a:lnTo>
                    <a:pt x="191008" y="72351"/>
                  </a:lnTo>
                  <a:lnTo>
                    <a:pt x="191008" y="23876"/>
                  </a:lnTo>
                  <a:lnTo>
                    <a:pt x="71628" y="23876"/>
                  </a:lnTo>
                  <a:lnTo>
                    <a:pt x="71628" y="47752"/>
                  </a:lnTo>
                  <a:lnTo>
                    <a:pt x="71628" y="48475"/>
                  </a:lnTo>
                  <a:lnTo>
                    <a:pt x="71628" y="72351"/>
                  </a:lnTo>
                  <a:lnTo>
                    <a:pt x="95504" y="72351"/>
                  </a:lnTo>
                  <a:lnTo>
                    <a:pt x="95504" y="95504"/>
                  </a:lnTo>
                  <a:lnTo>
                    <a:pt x="71628" y="95504"/>
                  </a:lnTo>
                  <a:lnTo>
                    <a:pt x="71628" y="119380"/>
                  </a:lnTo>
                  <a:lnTo>
                    <a:pt x="47752" y="119380"/>
                  </a:lnTo>
                  <a:lnTo>
                    <a:pt x="47752" y="143979"/>
                  </a:lnTo>
                  <a:lnTo>
                    <a:pt x="72339" y="143979"/>
                  </a:lnTo>
                  <a:lnTo>
                    <a:pt x="72339" y="120103"/>
                  </a:lnTo>
                  <a:lnTo>
                    <a:pt x="96215" y="120103"/>
                  </a:lnTo>
                  <a:lnTo>
                    <a:pt x="96215" y="96227"/>
                  </a:lnTo>
                  <a:lnTo>
                    <a:pt x="120091" y="96227"/>
                  </a:lnTo>
                  <a:lnTo>
                    <a:pt x="120091" y="72351"/>
                  </a:lnTo>
                  <a:lnTo>
                    <a:pt x="120091" y="71628"/>
                  </a:lnTo>
                  <a:lnTo>
                    <a:pt x="120091" y="48475"/>
                  </a:lnTo>
                  <a:lnTo>
                    <a:pt x="143256" y="48475"/>
                  </a:lnTo>
                  <a:lnTo>
                    <a:pt x="143967" y="48475"/>
                  </a:lnTo>
                  <a:lnTo>
                    <a:pt x="167132" y="48475"/>
                  </a:lnTo>
                  <a:lnTo>
                    <a:pt x="167132" y="71628"/>
                  </a:lnTo>
                  <a:lnTo>
                    <a:pt x="143256" y="71628"/>
                  </a:lnTo>
                  <a:lnTo>
                    <a:pt x="143256" y="96227"/>
                  </a:lnTo>
                  <a:lnTo>
                    <a:pt x="167132" y="96227"/>
                  </a:lnTo>
                  <a:lnTo>
                    <a:pt x="167132" y="120103"/>
                  </a:lnTo>
                  <a:lnTo>
                    <a:pt x="191008" y="120103"/>
                  </a:lnTo>
                  <a:lnTo>
                    <a:pt x="191706" y="120103"/>
                  </a:lnTo>
                  <a:lnTo>
                    <a:pt x="215582" y="120103"/>
                  </a:lnTo>
                  <a:lnTo>
                    <a:pt x="215582" y="96227"/>
                  </a:lnTo>
                  <a:lnTo>
                    <a:pt x="238772" y="96227"/>
                  </a:lnTo>
                  <a:lnTo>
                    <a:pt x="238772" y="120103"/>
                  </a:lnTo>
                  <a:lnTo>
                    <a:pt x="262648" y="120103"/>
                  </a:lnTo>
                  <a:lnTo>
                    <a:pt x="382727" y="120103"/>
                  </a:lnTo>
                  <a:lnTo>
                    <a:pt x="382727" y="96227"/>
                  </a:lnTo>
                  <a:lnTo>
                    <a:pt x="405904" y="96227"/>
                  </a:lnTo>
                  <a:lnTo>
                    <a:pt x="405904" y="120103"/>
                  </a:lnTo>
                  <a:lnTo>
                    <a:pt x="429780" y="120103"/>
                  </a:lnTo>
                  <a:lnTo>
                    <a:pt x="430479" y="120103"/>
                  </a:lnTo>
                  <a:lnTo>
                    <a:pt x="453669" y="120103"/>
                  </a:lnTo>
                  <a:lnTo>
                    <a:pt x="454367" y="120103"/>
                  </a:lnTo>
                  <a:lnTo>
                    <a:pt x="478256" y="120103"/>
                  </a:lnTo>
                  <a:lnTo>
                    <a:pt x="478256" y="96227"/>
                  </a:lnTo>
                  <a:lnTo>
                    <a:pt x="478256" y="95504"/>
                  </a:lnTo>
                  <a:lnTo>
                    <a:pt x="478256" y="72351"/>
                  </a:lnTo>
                  <a:lnTo>
                    <a:pt x="501421" y="72351"/>
                  </a:lnTo>
                  <a:lnTo>
                    <a:pt x="502132" y="72351"/>
                  </a:lnTo>
                  <a:lnTo>
                    <a:pt x="525995" y="72351"/>
                  </a:lnTo>
                  <a:lnTo>
                    <a:pt x="525995" y="48475"/>
                  </a:lnTo>
                  <a:lnTo>
                    <a:pt x="549173" y="48475"/>
                  </a:lnTo>
                  <a:lnTo>
                    <a:pt x="549871" y="48475"/>
                  </a:lnTo>
                  <a:lnTo>
                    <a:pt x="573049" y="48475"/>
                  </a:lnTo>
                  <a:lnTo>
                    <a:pt x="573049" y="72351"/>
                  </a:lnTo>
                  <a:lnTo>
                    <a:pt x="597623" y="72351"/>
                  </a:lnTo>
                  <a:lnTo>
                    <a:pt x="597623" y="48475"/>
                  </a:lnTo>
                  <a:lnTo>
                    <a:pt x="597623" y="47752"/>
                  </a:lnTo>
                  <a:lnTo>
                    <a:pt x="597623" y="24599"/>
                  </a:lnTo>
                  <a:lnTo>
                    <a:pt x="597623" y="23876"/>
                  </a:lnTo>
                  <a:lnTo>
                    <a:pt x="597623" y="0"/>
                  </a:lnTo>
                  <a:close/>
                </a:path>
                <a:path w="693420" h="144145">
                  <a:moveTo>
                    <a:pt x="669264" y="47752"/>
                  </a:moveTo>
                  <a:lnTo>
                    <a:pt x="645388" y="47752"/>
                  </a:lnTo>
                  <a:lnTo>
                    <a:pt x="645388" y="24599"/>
                  </a:lnTo>
                  <a:lnTo>
                    <a:pt x="645388" y="23876"/>
                  </a:lnTo>
                  <a:lnTo>
                    <a:pt x="645388" y="0"/>
                  </a:lnTo>
                  <a:lnTo>
                    <a:pt x="620801" y="0"/>
                  </a:lnTo>
                  <a:lnTo>
                    <a:pt x="620801" y="23876"/>
                  </a:lnTo>
                  <a:lnTo>
                    <a:pt x="620801" y="24599"/>
                  </a:lnTo>
                  <a:lnTo>
                    <a:pt x="620801" y="48475"/>
                  </a:lnTo>
                  <a:lnTo>
                    <a:pt x="644677" y="48475"/>
                  </a:lnTo>
                  <a:lnTo>
                    <a:pt x="644677" y="71628"/>
                  </a:lnTo>
                  <a:lnTo>
                    <a:pt x="620801" y="71628"/>
                  </a:lnTo>
                  <a:lnTo>
                    <a:pt x="620801" y="95504"/>
                  </a:lnTo>
                  <a:lnTo>
                    <a:pt x="597623" y="95504"/>
                  </a:lnTo>
                  <a:lnTo>
                    <a:pt x="501421" y="95504"/>
                  </a:lnTo>
                  <a:lnTo>
                    <a:pt x="501421" y="120103"/>
                  </a:lnTo>
                  <a:lnTo>
                    <a:pt x="645388" y="120103"/>
                  </a:lnTo>
                  <a:lnTo>
                    <a:pt x="645388" y="96227"/>
                  </a:lnTo>
                  <a:lnTo>
                    <a:pt x="645388" y="95504"/>
                  </a:lnTo>
                  <a:lnTo>
                    <a:pt x="645388" y="72351"/>
                  </a:lnTo>
                  <a:lnTo>
                    <a:pt x="669264" y="72351"/>
                  </a:lnTo>
                  <a:lnTo>
                    <a:pt x="669264" y="47752"/>
                  </a:lnTo>
                  <a:close/>
                </a:path>
                <a:path w="693420" h="144145">
                  <a:moveTo>
                    <a:pt x="693140" y="95504"/>
                  </a:moveTo>
                  <a:lnTo>
                    <a:pt x="668553" y="95504"/>
                  </a:lnTo>
                  <a:lnTo>
                    <a:pt x="668553" y="120103"/>
                  </a:lnTo>
                  <a:lnTo>
                    <a:pt x="693140" y="120103"/>
                  </a:lnTo>
                  <a:lnTo>
                    <a:pt x="693140" y="95504"/>
                  </a:lnTo>
                  <a:close/>
                </a:path>
                <a:path w="693420" h="144145">
                  <a:moveTo>
                    <a:pt x="693140" y="0"/>
                  </a:moveTo>
                  <a:lnTo>
                    <a:pt x="668553" y="0"/>
                  </a:lnTo>
                  <a:lnTo>
                    <a:pt x="668553" y="24599"/>
                  </a:lnTo>
                  <a:lnTo>
                    <a:pt x="693140" y="24599"/>
                  </a:lnTo>
                  <a:lnTo>
                    <a:pt x="6931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EE54D138-24A4-45A3-9835-EAF82F732895}"/>
                </a:ext>
              </a:extLst>
            </p:cNvPr>
            <p:cNvSpPr/>
            <p:nvPr/>
          </p:nvSpPr>
          <p:spPr>
            <a:xfrm>
              <a:off x="4163758" y="10193045"/>
              <a:ext cx="693420" cy="144145"/>
            </a:xfrm>
            <a:custGeom>
              <a:avLst/>
              <a:gdLst/>
              <a:ahLst/>
              <a:cxnLst/>
              <a:rect l="l" t="t" r="r" b="b"/>
              <a:pathLst>
                <a:path w="693420" h="144145">
                  <a:moveTo>
                    <a:pt x="24587" y="23876"/>
                  </a:moveTo>
                  <a:lnTo>
                    <a:pt x="0" y="23876"/>
                  </a:lnTo>
                  <a:lnTo>
                    <a:pt x="0" y="47752"/>
                  </a:lnTo>
                  <a:lnTo>
                    <a:pt x="0" y="48475"/>
                  </a:lnTo>
                  <a:lnTo>
                    <a:pt x="0" y="72351"/>
                  </a:lnTo>
                  <a:lnTo>
                    <a:pt x="24587" y="72351"/>
                  </a:lnTo>
                  <a:lnTo>
                    <a:pt x="24587" y="48475"/>
                  </a:lnTo>
                  <a:lnTo>
                    <a:pt x="24587" y="47752"/>
                  </a:lnTo>
                  <a:lnTo>
                    <a:pt x="24587" y="23876"/>
                  </a:lnTo>
                  <a:close/>
                </a:path>
                <a:path w="693420" h="144145">
                  <a:moveTo>
                    <a:pt x="215582" y="71628"/>
                  </a:moveTo>
                  <a:lnTo>
                    <a:pt x="191008" y="71628"/>
                  </a:lnTo>
                  <a:lnTo>
                    <a:pt x="191008" y="96227"/>
                  </a:lnTo>
                  <a:lnTo>
                    <a:pt x="215582" y="96227"/>
                  </a:lnTo>
                  <a:lnTo>
                    <a:pt x="215582" y="71628"/>
                  </a:lnTo>
                  <a:close/>
                </a:path>
                <a:path w="693420" h="144145">
                  <a:moveTo>
                    <a:pt x="215582" y="23876"/>
                  </a:moveTo>
                  <a:lnTo>
                    <a:pt x="191706" y="23876"/>
                  </a:lnTo>
                  <a:lnTo>
                    <a:pt x="191008" y="23876"/>
                  </a:lnTo>
                  <a:lnTo>
                    <a:pt x="167830" y="23876"/>
                  </a:lnTo>
                  <a:lnTo>
                    <a:pt x="167830" y="0"/>
                  </a:lnTo>
                  <a:lnTo>
                    <a:pt x="167132" y="0"/>
                  </a:lnTo>
                  <a:lnTo>
                    <a:pt x="167132" y="24599"/>
                  </a:lnTo>
                  <a:lnTo>
                    <a:pt x="167132" y="47752"/>
                  </a:lnTo>
                  <a:lnTo>
                    <a:pt x="143967" y="47752"/>
                  </a:lnTo>
                  <a:lnTo>
                    <a:pt x="143967" y="24599"/>
                  </a:lnTo>
                  <a:lnTo>
                    <a:pt x="167132" y="24599"/>
                  </a:lnTo>
                  <a:lnTo>
                    <a:pt x="167132" y="0"/>
                  </a:lnTo>
                  <a:lnTo>
                    <a:pt x="143256" y="0"/>
                  </a:lnTo>
                  <a:lnTo>
                    <a:pt x="143256" y="23876"/>
                  </a:lnTo>
                  <a:lnTo>
                    <a:pt x="120091" y="23876"/>
                  </a:lnTo>
                  <a:lnTo>
                    <a:pt x="120091" y="0"/>
                  </a:lnTo>
                  <a:lnTo>
                    <a:pt x="96215" y="0"/>
                  </a:lnTo>
                  <a:lnTo>
                    <a:pt x="95504" y="0"/>
                  </a:lnTo>
                  <a:lnTo>
                    <a:pt x="72339" y="0"/>
                  </a:lnTo>
                  <a:lnTo>
                    <a:pt x="71628" y="0"/>
                  </a:lnTo>
                  <a:lnTo>
                    <a:pt x="47752" y="0"/>
                  </a:lnTo>
                  <a:lnTo>
                    <a:pt x="47752" y="23876"/>
                  </a:lnTo>
                  <a:lnTo>
                    <a:pt x="47752" y="24599"/>
                  </a:lnTo>
                  <a:lnTo>
                    <a:pt x="47752" y="47752"/>
                  </a:lnTo>
                  <a:lnTo>
                    <a:pt x="47752" y="48475"/>
                  </a:lnTo>
                  <a:lnTo>
                    <a:pt x="47752" y="72351"/>
                  </a:lnTo>
                  <a:lnTo>
                    <a:pt x="72339" y="72351"/>
                  </a:lnTo>
                  <a:lnTo>
                    <a:pt x="72339" y="48475"/>
                  </a:lnTo>
                  <a:lnTo>
                    <a:pt x="72339" y="47752"/>
                  </a:lnTo>
                  <a:lnTo>
                    <a:pt x="72339" y="24599"/>
                  </a:lnTo>
                  <a:lnTo>
                    <a:pt x="95504" y="24599"/>
                  </a:lnTo>
                  <a:lnTo>
                    <a:pt x="95504" y="48475"/>
                  </a:lnTo>
                  <a:lnTo>
                    <a:pt x="119380" y="48475"/>
                  </a:lnTo>
                  <a:lnTo>
                    <a:pt x="120091" y="48475"/>
                  </a:lnTo>
                  <a:lnTo>
                    <a:pt x="143256" y="48475"/>
                  </a:lnTo>
                  <a:lnTo>
                    <a:pt x="143256" y="72351"/>
                  </a:lnTo>
                  <a:lnTo>
                    <a:pt x="167830" y="72351"/>
                  </a:lnTo>
                  <a:lnTo>
                    <a:pt x="167830" y="48475"/>
                  </a:lnTo>
                  <a:lnTo>
                    <a:pt x="191008" y="48475"/>
                  </a:lnTo>
                  <a:lnTo>
                    <a:pt x="191706" y="48475"/>
                  </a:lnTo>
                  <a:lnTo>
                    <a:pt x="215582" y="48475"/>
                  </a:lnTo>
                  <a:lnTo>
                    <a:pt x="215582" y="23876"/>
                  </a:lnTo>
                  <a:close/>
                </a:path>
                <a:path w="693420" h="144145">
                  <a:moveTo>
                    <a:pt x="287235" y="71628"/>
                  </a:moveTo>
                  <a:lnTo>
                    <a:pt x="263359" y="71628"/>
                  </a:lnTo>
                  <a:lnTo>
                    <a:pt x="262648" y="71628"/>
                  </a:lnTo>
                  <a:lnTo>
                    <a:pt x="238772" y="71628"/>
                  </a:lnTo>
                  <a:lnTo>
                    <a:pt x="238772" y="95516"/>
                  </a:lnTo>
                  <a:lnTo>
                    <a:pt x="238772" y="96227"/>
                  </a:lnTo>
                  <a:lnTo>
                    <a:pt x="238772" y="119392"/>
                  </a:lnTo>
                  <a:lnTo>
                    <a:pt x="215582" y="119392"/>
                  </a:lnTo>
                  <a:lnTo>
                    <a:pt x="214896" y="119392"/>
                  </a:lnTo>
                  <a:lnTo>
                    <a:pt x="191008" y="119392"/>
                  </a:lnTo>
                  <a:lnTo>
                    <a:pt x="191008" y="143992"/>
                  </a:lnTo>
                  <a:lnTo>
                    <a:pt x="263359" y="143992"/>
                  </a:lnTo>
                  <a:lnTo>
                    <a:pt x="263359" y="120116"/>
                  </a:lnTo>
                  <a:lnTo>
                    <a:pt x="263359" y="119392"/>
                  </a:lnTo>
                  <a:lnTo>
                    <a:pt x="263359" y="96227"/>
                  </a:lnTo>
                  <a:lnTo>
                    <a:pt x="287235" y="96227"/>
                  </a:lnTo>
                  <a:lnTo>
                    <a:pt x="287235" y="71628"/>
                  </a:lnTo>
                  <a:close/>
                </a:path>
                <a:path w="693420" h="144145">
                  <a:moveTo>
                    <a:pt x="358851" y="119392"/>
                  </a:moveTo>
                  <a:lnTo>
                    <a:pt x="334276" y="119392"/>
                  </a:lnTo>
                  <a:lnTo>
                    <a:pt x="334276" y="143992"/>
                  </a:lnTo>
                  <a:lnTo>
                    <a:pt x="358851" y="143992"/>
                  </a:lnTo>
                  <a:lnTo>
                    <a:pt x="358851" y="119392"/>
                  </a:lnTo>
                  <a:close/>
                </a:path>
                <a:path w="693420" h="144145">
                  <a:moveTo>
                    <a:pt x="454367" y="0"/>
                  </a:moveTo>
                  <a:lnTo>
                    <a:pt x="429780" y="0"/>
                  </a:lnTo>
                  <a:lnTo>
                    <a:pt x="429780" y="24599"/>
                  </a:lnTo>
                  <a:lnTo>
                    <a:pt x="454367" y="24599"/>
                  </a:lnTo>
                  <a:lnTo>
                    <a:pt x="454367" y="0"/>
                  </a:lnTo>
                  <a:close/>
                </a:path>
                <a:path w="693420" h="144145">
                  <a:moveTo>
                    <a:pt x="549871" y="95516"/>
                  </a:moveTo>
                  <a:lnTo>
                    <a:pt x="525297" y="95516"/>
                  </a:lnTo>
                  <a:lnTo>
                    <a:pt x="525297" y="120116"/>
                  </a:lnTo>
                  <a:lnTo>
                    <a:pt x="549871" y="120116"/>
                  </a:lnTo>
                  <a:lnTo>
                    <a:pt x="549871" y="95516"/>
                  </a:lnTo>
                  <a:close/>
                </a:path>
                <a:path w="693420" h="144145">
                  <a:moveTo>
                    <a:pt x="693140" y="47752"/>
                  </a:moveTo>
                  <a:lnTo>
                    <a:pt x="669264" y="47752"/>
                  </a:lnTo>
                  <a:lnTo>
                    <a:pt x="669264" y="23876"/>
                  </a:lnTo>
                  <a:lnTo>
                    <a:pt x="645388" y="23876"/>
                  </a:lnTo>
                  <a:lnTo>
                    <a:pt x="645388" y="0"/>
                  </a:lnTo>
                  <a:lnTo>
                    <a:pt x="644677" y="0"/>
                  </a:lnTo>
                  <a:lnTo>
                    <a:pt x="644677" y="24599"/>
                  </a:lnTo>
                  <a:lnTo>
                    <a:pt x="644677" y="47752"/>
                  </a:lnTo>
                  <a:lnTo>
                    <a:pt x="620801" y="47752"/>
                  </a:lnTo>
                  <a:lnTo>
                    <a:pt x="620801" y="71628"/>
                  </a:lnTo>
                  <a:lnTo>
                    <a:pt x="597623" y="71628"/>
                  </a:lnTo>
                  <a:lnTo>
                    <a:pt x="597623" y="48475"/>
                  </a:lnTo>
                  <a:lnTo>
                    <a:pt x="597623" y="47752"/>
                  </a:lnTo>
                  <a:lnTo>
                    <a:pt x="597623" y="24599"/>
                  </a:lnTo>
                  <a:lnTo>
                    <a:pt x="620801" y="24599"/>
                  </a:lnTo>
                  <a:lnTo>
                    <a:pt x="621512" y="24599"/>
                  </a:lnTo>
                  <a:lnTo>
                    <a:pt x="644677" y="24599"/>
                  </a:lnTo>
                  <a:lnTo>
                    <a:pt x="644677" y="0"/>
                  </a:lnTo>
                  <a:lnTo>
                    <a:pt x="573049" y="0"/>
                  </a:lnTo>
                  <a:lnTo>
                    <a:pt x="573049" y="23876"/>
                  </a:lnTo>
                  <a:lnTo>
                    <a:pt x="549173" y="23876"/>
                  </a:lnTo>
                  <a:lnTo>
                    <a:pt x="549173" y="47752"/>
                  </a:lnTo>
                  <a:lnTo>
                    <a:pt x="525995" y="47752"/>
                  </a:lnTo>
                  <a:lnTo>
                    <a:pt x="525297" y="47752"/>
                  </a:lnTo>
                  <a:lnTo>
                    <a:pt x="502132" y="47752"/>
                  </a:lnTo>
                  <a:lnTo>
                    <a:pt x="502132" y="24599"/>
                  </a:lnTo>
                  <a:lnTo>
                    <a:pt x="502132" y="23876"/>
                  </a:lnTo>
                  <a:lnTo>
                    <a:pt x="502132" y="0"/>
                  </a:lnTo>
                  <a:lnTo>
                    <a:pt x="477545" y="0"/>
                  </a:lnTo>
                  <a:lnTo>
                    <a:pt x="477545" y="95516"/>
                  </a:lnTo>
                  <a:lnTo>
                    <a:pt x="454367" y="95516"/>
                  </a:lnTo>
                  <a:lnTo>
                    <a:pt x="454367" y="72351"/>
                  </a:lnTo>
                  <a:lnTo>
                    <a:pt x="454367" y="71628"/>
                  </a:lnTo>
                  <a:lnTo>
                    <a:pt x="454367" y="47752"/>
                  </a:lnTo>
                  <a:lnTo>
                    <a:pt x="430479" y="47752"/>
                  </a:lnTo>
                  <a:lnTo>
                    <a:pt x="429780" y="47752"/>
                  </a:lnTo>
                  <a:lnTo>
                    <a:pt x="405904" y="47752"/>
                  </a:lnTo>
                  <a:lnTo>
                    <a:pt x="405904" y="71628"/>
                  </a:lnTo>
                  <a:lnTo>
                    <a:pt x="382727" y="71628"/>
                  </a:lnTo>
                  <a:lnTo>
                    <a:pt x="382727" y="48475"/>
                  </a:lnTo>
                  <a:lnTo>
                    <a:pt x="382727" y="47752"/>
                  </a:lnTo>
                  <a:lnTo>
                    <a:pt x="382727" y="24599"/>
                  </a:lnTo>
                  <a:lnTo>
                    <a:pt x="406603" y="24599"/>
                  </a:lnTo>
                  <a:lnTo>
                    <a:pt x="406603" y="0"/>
                  </a:lnTo>
                  <a:lnTo>
                    <a:pt x="382727" y="0"/>
                  </a:lnTo>
                  <a:lnTo>
                    <a:pt x="382028" y="0"/>
                  </a:lnTo>
                  <a:lnTo>
                    <a:pt x="358851" y="0"/>
                  </a:lnTo>
                  <a:lnTo>
                    <a:pt x="358152" y="0"/>
                  </a:lnTo>
                  <a:lnTo>
                    <a:pt x="358152" y="24599"/>
                  </a:lnTo>
                  <a:lnTo>
                    <a:pt x="358152" y="47752"/>
                  </a:lnTo>
                  <a:lnTo>
                    <a:pt x="334987" y="47752"/>
                  </a:lnTo>
                  <a:lnTo>
                    <a:pt x="334987" y="24599"/>
                  </a:lnTo>
                  <a:lnTo>
                    <a:pt x="358152" y="24599"/>
                  </a:lnTo>
                  <a:lnTo>
                    <a:pt x="358152" y="0"/>
                  </a:lnTo>
                  <a:lnTo>
                    <a:pt x="238772" y="0"/>
                  </a:lnTo>
                  <a:lnTo>
                    <a:pt x="238772" y="23876"/>
                  </a:lnTo>
                  <a:lnTo>
                    <a:pt x="238772" y="24599"/>
                  </a:lnTo>
                  <a:lnTo>
                    <a:pt x="238772" y="48475"/>
                  </a:lnTo>
                  <a:lnTo>
                    <a:pt x="262648" y="48475"/>
                  </a:lnTo>
                  <a:lnTo>
                    <a:pt x="263359" y="48475"/>
                  </a:lnTo>
                  <a:lnTo>
                    <a:pt x="287235" y="48475"/>
                  </a:lnTo>
                  <a:lnTo>
                    <a:pt x="287235" y="24599"/>
                  </a:lnTo>
                  <a:lnTo>
                    <a:pt x="310400" y="24599"/>
                  </a:lnTo>
                  <a:lnTo>
                    <a:pt x="310400" y="48475"/>
                  </a:lnTo>
                  <a:lnTo>
                    <a:pt x="334276" y="48475"/>
                  </a:lnTo>
                  <a:lnTo>
                    <a:pt x="334276" y="72351"/>
                  </a:lnTo>
                  <a:lnTo>
                    <a:pt x="358152" y="72351"/>
                  </a:lnTo>
                  <a:lnTo>
                    <a:pt x="358152" y="96227"/>
                  </a:lnTo>
                  <a:lnTo>
                    <a:pt x="382028" y="96227"/>
                  </a:lnTo>
                  <a:lnTo>
                    <a:pt x="382727" y="96227"/>
                  </a:lnTo>
                  <a:lnTo>
                    <a:pt x="405904" y="96227"/>
                  </a:lnTo>
                  <a:lnTo>
                    <a:pt x="405904" y="119392"/>
                  </a:lnTo>
                  <a:lnTo>
                    <a:pt x="382028" y="119392"/>
                  </a:lnTo>
                  <a:lnTo>
                    <a:pt x="382028" y="143992"/>
                  </a:lnTo>
                  <a:lnTo>
                    <a:pt x="406603" y="143992"/>
                  </a:lnTo>
                  <a:lnTo>
                    <a:pt x="406603" y="120116"/>
                  </a:lnTo>
                  <a:lnTo>
                    <a:pt x="430479" y="120116"/>
                  </a:lnTo>
                  <a:lnTo>
                    <a:pt x="430479" y="96227"/>
                  </a:lnTo>
                  <a:lnTo>
                    <a:pt x="453669" y="96227"/>
                  </a:lnTo>
                  <a:lnTo>
                    <a:pt x="453669" y="120116"/>
                  </a:lnTo>
                  <a:lnTo>
                    <a:pt x="477545" y="120116"/>
                  </a:lnTo>
                  <a:lnTo>
                    <a:pt x="478256" y="120116"/>
                  </a:lnTo>
                  <a:lnTo>
                    <a:pt x="502132" y="120116"/>
                  </a:lnTo>
                  <a:lnTo>
                    <a:pt x="502132" y="96227"/>
                  </a:lnTo>
                  <a:lnTo>
                    <a:pt x="502132" y="95516"/>
                  </a:lnTo>
                  <a:lnTo>
                    <a:pt x="502132" y="72351"/>
                  </a:lnTo>
                  <a:lnTo>
                    <a:pt x="525297" y="72351"/>
                  </a:lnTo>
                  <a:lnTo>
                    <a:pt x="525995" y="72351"/>
                  </a:lnTo>
                  <a:lnTo>
                    <a:pt x="549173" y="72351"/>
                  </a:lnTo>
                  <a:lnTo>
                    <a:pt x="549871" y="72351"/>
                  </a:lnTo>
                  <a:lnTo>
                    <a:pt x="573049" y="72351"/>
                  </a:lnTo>
                  <a:lnTo>
                    <a:pt x="573049" y="95516"/>
                  </a:lnTo>
                  <a:lnTo>
                    <a:pt x="573049" y="96227"/>
                  </a:lnTo>
                  <a:lnTo>
                    <a:pt x="573049" y="120116"/>
                  </a:lnTo>
                  <a:lnTo>
                    <a:pt x="596925" y="120116"/>
                  </a:lnTo>
                  <a:lnTo>
                    <a:pt x="597623" y="120116"/>
                  </a:lnTo>
                  <a:lnTo>
                    <a:pt x="620801" y="120116"/>
                  </a:lnTo>
                  <a:lnTo>
                    <a:pt x="621512" y="120116"/>
                  </a:lnTo>
                  <a:lnTo>
                    <a:pt x="645388" y="120116"/>
                  </a:lnTo>
                  <a:lnTo>
                    <a:pt x="645388" y="96227"/>
                  </a:lnTo>
                  <a:lnTo>
                    <a:pt x="668553" y="96227"/>
                  </a:lnTo>
                  <a:lnTo>
                    <a:pt x="669264" y="96227"/>
                  </a:lnTo>
                  <a:lnTo>
                    <a:pt x="693140" y="96227"/>
                  </a:lnTo>
                  <a:lnTo>
                    <a:pt x="693140" y="72351"/>
                  </a:lnTo>
                  <a:lnTo>
                    <a:pt x="693140" y="71628"/>
                  </a:lnTo>
                  <a:lnTo>
                    <a:pt x="693140" y="477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3DBD06D3-1636-41EE-9E80-EDFE3528A348}"/>
                </a:ext>
              </a:extLst>
            </p:cNvPr>
            <p:cNvSpPr/>
            <p:nvPr/>
          </p:nvSpPr>
          <p:spPr>
            <a:xfrm>
              <a:off x="4163758" y="9763633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16714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3510"/>
                  </a:lnTo>
                  <a:lnTo>
                    <a:pt x="0" y="166370"/>
                  </a:lnTo>
                  <a:lnTo>
                    <a:pt x="167144" y="166370"/>
                  </a:lnTo>
                  <a:lnTo>
                    <a:pt x="167144" y="143510"/>
                  </a:lnTo>
                  <a:lnTo>
                    <a:pt x="23863" y="143510"/>
                  </a:lnTo>
                  <a:lnTo>
                    <a:pt x="23863" y="24130"/>
                  </a:lnTo>
                  <a:lnTo>
                    <a:pt x="143256" y="24130"/>
                  </a:lnTo>
                  <a:lnTo>
                    <a:pt x="143256" y="142887"/>
                  </a:lnTo>
                  <a:lnTo>
                    <a:pt x="167144" y="142887"/>
                  </a:lnTo>
                  <a:lnTo>
                    <a:pt x="167144" y="24130"/>
                  </a:lnTo>
                  <a:lnTo>
                    <a:pt x="167144" y="23495"/>
                  </a:lnTo>
                  <a:lnTo>
                    <a:pt x="167144" y="0"/>
                  </a:lnTo>
                  <a:close/>
                </a:path>
                <a:path w="693420" h="693420">
                  <a:moveTo>
                    <a:pt x="382727" y="596557"/>
                  </a:moveTo>
                  <a:lnTo>
                    <a:pt x="382727" y="596557"/>
                  </a:lnTo>
                  <a:lnTo>
                    <a:pt x="310400" y="596557"/>
                  </a:lnTo>
                  <a:lnTo>
                    <a:pt x="310400" y="620433"/>
                  </a:lnTo>
                  <a:lnTo>
                    <a:pt x="310400" y="621169"/>
                  </a:lnTo>
                  <a:lnTo>
                    <a:pt x="310400" y="644309"/>
                  </a:lnTo>
                  <a:lnTo>
                    <a:pt x="287235" y="644309"/>
                  </a:lnTo>
                  <a:lnTo>
                    <a:pt x="286524" y="644309"/>
                  </a:lnTo>
                  <a:lnTo>
                    <a:pt x="263359" y="644309"/>
                  </a:lnTo>
                  <a:lnTo>
                    <a:pt x="263359" y="621169"/>
                  </a:lnTo>
                  <a:lnTo>
                    <a:pt x="287235" y="621169"/>
                  </a:lnTo>
                  <a:lnTo>
                    <a:pt x="287235" y="597281"/>
                  </a:lnTo>
                  <a:lnTo>
                    <a:pt x="287235" y="596557"/>
                  </a:lnTo>
                  <a:lnTo>
                    <a:pt x="287235" y="572681"/>
                  </a:lnTo>
                  <a:lnTo>
                    <a:pt x="263359" y="572681"/>
                  </a:lnTo>
                  <a:lnTo>
                    <a:pt x="262648" y="572681"/>
                  </a:lnTo>
                  <a:lnTo>
                    <a:pt x="238772" y="572681"/>
                  </a:lnTo>
                  <a:lnTo>
                    <a:pt x="238772" y="596557"/>
                  </a:lnTo>
                  <a:lnTo>
                    <a:pt x="238772" y="597281"/>
                  </a:lnTo>
                  <a:lnTo>
                    <a:pt x="238772" y="620433"/>
                  </a:lnTo>
                  <a:lnTo>
                    <a:pt x="215582" y="620433"/>
                  </a:lnTo>
                  <a:lnTo>
                    <a:pt x="215582" y="597281"/>
                  </a:lnTo>
                  <a:lnTo>
                    <a:pt x="215582" y="596557"/>
                  </a:lnTo>
                  <a:lnTo>
                    <a:pt x="215582" y="572681"/>
                  </a:lnTo>
                  <a:lnTo>
                    <a:pt x="191008" y="572681"/>
                  </a:lnTo>
                  <a:lnTo>
                    <a:pt x="191008" y="596557"/>
                  </a:lnTo>
                  <a:lnTo>
                    <a:pt x="191008" y="597281"/>
                  </a:lnTo>
                  <a:lnTo>
                    <a:pt x="191008" y="620433"/>
                  </a:lnTo>
                  <a:lnTo>
                    <a:pt x="191008" y="621169"/>
                  </a:lnTo>
                  <a:lnTo>
                    <a:pt x="191008" y="645033"/>
                  </a:lnTo>
                  <a:lnTo>
                    <a:pt x="214896" y="645033"/>
                  </a:lnTo>
                  <a:lnTo>
                    <a:pt x="215582" y="645033"/>
                  </a:lnTo>
                  <a:lnTo>
                    <a:pt x="238772" y="645033"/>
                  </a:lnTo>
                  <a:lnTo>
                    <a:pt x="238772" y="668185"/>
                  </a:lnTo>
                  <a:lnTo>
                    <a:pt x="215582" y="668185"/>
                  </a:lnTo>
                  <a:lnTo>
                    <a:pt x="214896" y="668185"/>
                  </a:lnTo>
                  <a:lnTo>
                    <a:pt x="191008" y="668185"/>
                  </a:lnTo>
                  <a:lnTo>
                    <a:pt x="191008" y="692797"/>
                  </a:lnTo>
                  <a:lnTo>
                    <a:pt x="311111" y="692797"/>
                  </a:lnTo>
                  <a:lnTo>
                    <a:pt x="311111" y="668909"/>
                  </a:lnTo>
                  <a:lnTo>
                    <a:pt x="311111" y="668185"/>
                  </a:lnTo>
                  <a:lnTo>
                    <a:pt x="311111" y="645033"/>
                  </a:lnTo>
                  <a:lnTo>
                    <a:pt x="334276" y="645033"/>
                  </a:lnTo>
                  <a:lnTo>
                    <a:pt x="334987" y="645033"/>
                  </a:lnTo>
                  <a:lnTo>
                    <a:pt x="358152" y="645033"/>
                  </a:lnTo>
                  <a:lnTo>
                    <a:pt x="358851" y="645033"/>
                  </a:lnTo>
                  <a:lnTo>
                    <a:pt x="382727" y="645033"/>
                  </a:lnTo>
                  <a:lnTo>
                    <a:pt x="382727" y="621169"/>
                  </a:lnTo>
                  <a:lnTo>
                    <a:pt x="382727" y="620433"/>
                  </a:lnTo>
                  <a:lnTo>
                    <a:pt x="382727" y="596557"/>
                  </a:lnTo>
                  <a:close/>
                </a:path>
                <a:path w="693420" h="693420">
                  <a:moveTo>
                    <a:pt x="430479" y="668185"/>
                  </a:moveTo>
                  <a:lnTo>
                    <a:pt x="406603" y="668185"/>
                  </a:lnTo>
                  <a:lnTo>
                    <a:pt x="405904" y="668185"/>
                  </a:lnTo>
                  <a:lnTo>
                    <a:pt x="382028" y="668185"/>
                  </a:lnTo>
                  <a:lnTo>
                    <a:pt x="382028" y="692797"/>
                  </a:lnTo>
                  <a:lnTo>
                    <a:pt x="405904" y="692797"/>
                  </a:lnTo>
                  <a:lnTo>
                    <a:pt x="406603" y="692797"/>
                  </a:lnTo>
                  <a:lnTo>
                    <a:pt x="430479" y="692797"/>
                  </a:lnTo>
                  <a:lnTo>
                    <a:pt x="430479" y="668185"/>
                  </a:lnTo>
                  <a:close/>
                </a:path>
                <a:path w="693420" h="693420">
                  <a:moveTo>
                    <a:pt x="692442" y="0"/>
                  </a:moveTo>
                  <a:lnTo>
                    <a:pt x="525297" y="0"/>
                  </a:lnTo>
                  <a:lnTo>
                    <a:pt x="525297" y="24130"/>
                  </a:lnTo>
                  <a:lnTo>
                    <a:pt x="525297" y="143510"/>
                  </a:lnTo>
                  <a:lnTo>
                    <a:pt x="525297" y="166370"/>
                  </a:lnTo>
                  <a:lnTo>
                    <a:pt x="692442" y="166370"/>
                  </a:lnTo>
                  <a:lnTo>
                    <a:pt x="692442" y="143510"/>
                  </a:lnTo>
                  <a:lnTo>
                    <a:pt x="549160" y="143510"/>
                  </a:lnTo>
                  <a:lnTo>
                    <a:pt x="549160" y="24130"/>
                  </a:lnTo>
                  <a:lnTo>
                    <a:pt x="692442" y="24130"/>
                  </a:lnTo>
                  <a:lnTo>
                    <a:pt x="692442" y="0"/>
                  </a:lnTo>
                  <a:close/>
                </a:path>
                <a:path w="693420" h="693420">
                  <a:moveTo>
                    <a:pt x="693140" y="548805"/>
                  </a:moveTo>
                  <a:lnTo>
                    <a:pt x="669264" y="548805"/>
                  </a:lnTo>
                  <a:lnTo>
                    <a:pt x="668553" y="548805"/>
                  </a:lnTo>
                  <a:lnTo>
                    <a:pt x="644677" y="548805"/>
                  </a:lnTo>
                  <a:lnTo>
                    <a:pt x="644677" y="572681"/>
                  </a:lnTo>
                  <a:lnTo>
                    <a:pt x="621512" y="572681"/>
                  </a:lnTo>
                  <a:lnTo>
                    <a:pt x="621512" y="548805"/>
                  </a:lnTo>
                  <a:lnTo>
                    <a:pt x="597623" y="548805"/>
                  </a:lnTo>
                  <a:lnTo>
                    <a:pt x="596925" y="548805"/>
                  </a:lnTo>
                  <a:lnTo>
                    <a:pt x="596925" y="597281"/>
                  </a:lnTo>
                  <a:lnTo>
                    <a:pt x="596925" y="620433"/>
                  </a:lnTo>
                  <a:lnTo>
                    <a:pt x="596925" y="645033"/>
                  </a:lnTo>
                  <a:lnTo>
                    <a:pt x="596925" y="668185"/>
                  </a:lnTo>
                  <a:lnTo>
                    <a:pt x="573747" y="668185"/>
                  </a:lnTo>
                  <a:lnTo>
                    <a:pt x="573747" y="645033"/>
                  </a:lnTo>
                  <a:lnTo>
                    <a:pt x="596925" y="645033"/>
                  </a:lnTo>
                  <a:lnTo>
                    <a:pt x="596925" y="620433"/>
                  </a:lnTo>
                  <a:lnTo>
                    <a:pt x="573747" y="620433"/>
                  </a:lnTo>
                  <a:lnTo>
                    <a:pt x="573747" y="597281"/>
                  </a:lnTo>
                  <a:lnTo>
                    <a:pt x="596925" y="597281"/>
                  </a:lnTo>
                  <a:lnTo>
                    <a:pt x="596925" y="548805"/>
                  </a:lnTo>
                  <a:lnTo>
                    <a:pt x="573049" y="548805"/>
                  </a:lnTo>
                  <a:lnTo>
                    <a:pt x="573049" y="572681"/>
                  </a:lnTo>
                  <a:lnTo>
                    <a:pt x="549871" y="572681"/>
                  </a:lnTo>
                  <a:lnTo>
                    <a:pt x="549173" y="572681"/>
                  </a:lnTo>
                  <a:lnTo>
                    <a:pt x="549173" y="597281"/>
                  </a:lnTo>
                  <a:lnTo>
                    <a:pt x="549173" y="620433"/>
                  </a:lnTo>
                  <a:lnTo>
                    <a:pt x="478256" y="620433"/>
                  </a:lnTo>
                  <a:lnTo>
                    <a:pt x="478256" y="597281"/>
                  </a:lnTo>
                  <a:lnTo>
                    <a:pt x="549173" y="597281"/>
                  </a:lnTo>
                  <a:lnTo>
                    <a:pt x="549173" y="572681"/>
                  </a:lnTo>
                  <a:lnTo>
                    <a:pt x="525995" y="572681"/>
                  </a:lnTo>
                  <a:lnTo>
                    <a:pt x="525297" y="572681"/>
                  </a:lnTo>
                  <a:lnTo>
                    <a:pt x="502132" y="572681"/>
                  </a:lnTo>
                  <a:lnTo>
                    <a:pt x="502132" y="548805"/>
                  </a:lnTo>
                  <a:lnTo>
                    <a:pt x="478256" y="548805"/>
                  </a:lnTo>
                  <a:lnTo>
                    <a:pt x="477545" y="548805"/>
                  </a:lnTo>
                  <a:lnTo>
                    <a:pt x="477545" y="573405"/>
                  </a:lnTo>
                  <a:lnTo>
                    <a:pt x="477545" y="596557"/>
                  </a:lnTo>
                  <a:lnTo>
                    <a:pt x="454367" y="596557"/>
                  </a:lnTo>
                  <a:lnTo>
                    <a:pt x="453669" y="596557"/>
                  </a:lnTo>
                  <a:lnTo>
                    <a:pt x="430479" y="596557"/>
                  </a:lnTo>
                  <a:lnTo>
                    <a:pt x="430479" y="573405"/>
                  </a:lnTo>
                  <a:lnTo>
                    <a:pt x="453669" y="573405"/>
                  </a:lnTo>
                  <a:lnTo>
                    <a:pt x="454367" y="573405"/>
                  </a:lnTo>
                  <a:lnTo>
                    <a:pt x="477545" y="573405"/>
                  </a:lnTo>
                  <a:lnTo>
                    <a:pt x="477545" y="548805"/>
                  </a:lnTo>
                  <a:lnTo>
                    <a:pt x="454367" y="548805"/>
                  </a:lnTo>
                  <a:lnTo>
                    <a:pt x="453669" y="548805"/>
                  </a:lnTo>
                  <a:lnTo>
                    <a:pt x="429780" y="548805"/>
                  </a:lnTo>
                  <a:lnTo>
                    <a:pt x="429780" y="572681"/>
                  </a:lnTo>
                  <a:lnTo>
                    <a:pt x="406603" y="572681"/>
                  </a:lnTo>
                  <a:lnTo>
                    <a:pt x="406603" y="548805"/>
                  </a:lnTo>
                  <a:lnTo>
                    <a:pt x="382028" y="548805"/>
                  </a:lnTo>
                  <a:lnTo>
                    <a:pt x="382028" y="573405"/>
                  </a:lnTo>
                  <a:lnTo>
                    <a:pt x="405904" y="573405"/>
                  </a:lnTo>
                  <a:lnTo>
                    <a:pt x="405904" y="597281"/>
                  </a:lnTo>
                  <a:lnTo>
                    <a:pt x="429780" y="597281"/>
                  </a:lnTo>
                  <a:lnTo>
                    <a:pt x="429780" y="620433"/>
                  </a:lnTo>
                  <a:lnTo>
                    <a:pt x="405904" y="620433"/>
                  </a:lnTo>
                  <a:lnTo>
                    <a:pt x="405904" y="645033"/>
                  </a:lnTo>
                  <a:lnTo>
                    <a:pt x="429780" y="645033"/>
                  </a:lnTo>
                  <a:lnTo>
                    <a:pt x="430479" y="645033"/>
                  </a:lnTo>
                  <a:lnTo>
                    <a:pt x="454367" y="645033"/>
                  </a:lnTo>
                  <a:lnTo>
                    <a:pt x="454367" y="621169"/>
                  </a:lnTo>
                  <a:lnTo>
                    <a:pt x="477545" y="621169"/>
                  </a:lnTo>
                  <a:lnTo>
                    <a:pt x="477545" y="644309"/>
                  </a:lnTo>
                  <a:lnTo>
                    <a:pt x="477545" y="645033"/>
                  </a:lnTo>
                  <a:lnTo>
                    <a:pt x="477545" y="668185"/>
                  </a:lnTo>
                  <a:lnTo>
                    <a:pt x="453669" y="668185"/>
                  </a:lnTo>
                  <a:lnTo>
                    <a:pt x="453669" y="692797"/>
                  </a:lnTo>
                  <a:lnTo>
                    <a:pt x="478256" y="692797"/>
                  </a:lnTo>
                  <a:lnTo>
                    <a:pt x="478256" y="668909"/>
                  </a:lnTo>
                  <a:lnTo>
                    <a:pt x="502132" y="668909"/>
                  </a:lnTo>
                  <a:lnTo>
                    <a:pt x="502132" y="645033"/>
                  </a:lnTo>
                  <a:lnTo>
                    <a:pt x="525297" y="645033"/>
                  </a:lnTo>
                  <a:lnTo>
                    <a:pt x="525297" y="668909"/>
                  </a:lnTo>
                  <a:lnTo>
                    <a:pt x="549173" y="668909"/>
                  </a:lnTo>
                  <a:lnTo>
                    <a:pt x="549871" y="668909"/>
                  </a:lnTo>
                  <a:lnTo>
                    <a:pt x="573049" y="668909"/>
                  </a:lnTo>
                  <a:lnTo>
                    <a:pt x="573049" y="692797"/>
                  </a:lnTo>
                  <a:lnTo>
                    <a:pt x="645388" y="692797"/>
                  </a:lnTo>
                  <a:lnTo>
                    <a:pt x="645388" y="668909"/>
                  </a:lnTo>
                  <a:lnTo>
                    <a:pt x="669264" y="668909"/>
                  </a:lnTo>
                  <a:lnTo>
                    <a:pt x="669264" y="645033"/>
                  </a:lnTo>
                  <a:lnTo>
                    <a:pt x="669264" y="644309"/>
                  </a:lnTo>
                  <a:lnTo>
                    <a:pt x="669264" y="620433"/>
                  </a:lnTo>
                  <a:lnTo>
                    <a:pt x="644677" y="620433"/>
                  </a:lnTo>
                  <a:lnTo>
                    <a:pt x="644677" y="644309"/>
                  </a:lnTo>
                  <a:lnTo>
                    <a:pt x="644677" y="645033"/>
                  </a:lnTo>
                  <a:lnTo>
                    <a:pt x="644677" y="668185"/>
                  </a:lnTo>
                  <a:lnTo>
                    <a:pt x="621512" y="668185"/>
                  </a:lnTo>
                  <a:lnTo>
                    <a:pt x="621512" y="645033"/>
                  </a:lnTo>
                  <a:lnTo>
                    <a:pt x="621512" y="644309"/>
                  </a:lnTo>
                  <a:lnTo>
                    <a:pt x="621512" y="621169"/>
                  </a:lnTo>
                  <a:lnTo>
                    <a:pt x="621512" y="620433"/>
                  </a:lnTo>
                  <a:lnTo>
                    <a:pt x="621512" y="597281"/>
                  </a:lnTo>
                  <a:lnTo>
                    <a:pt x="645388" y="597281"/>
                  </a:lnTo>
                  <a:lnTo>
                    <a:pt x="645388" y="573405"/>
                  </a:lnTo>
                  <a:lnTo>
                    <a:pt x="668553" y="573405"/>
                  </a:lnTo>
                  <a:lnTo>
                    <a:pt x="668553" y="597281"/>
                  </a:lnTo>
                  <a:lnTo>
                    <a:pt x="693140" y="597281"/>
                  </a:lnTo>
                  <a:lnTo>
                    <a:pt x="693140" y="573405"/>
                  </a:lnTo>
                  <a:lnTo>
                    <a:pt x="693140" y="572681"/>
                  </a:lnTo>
                  <a:lnTo>
                    <a:pt x="693140" y="5488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20F254D8-0C3B-4EF0-A8A7-B304883B9D06}"/>
                </a:ext>
              </a:extLst>
            </p:cNvPr>
            <p:cNvSpPr/>
            <p:nvPr/>
          </p:nvSpPr>
          <p:spPr>
            <a:xfrm>
              <a:off x="4163758" y="9763633"/>
              <a:ext cx="692785" cy="692150"/>
            </a:xfrm>
            <a:custGeom>
              <a:avLst/>
              <a:gdLst/>
              <a:ahLst/>
              <a:cxnLst/>
              <a:rect l="l" t="t" r="r" b="b"/>
              <a:pathLst>
                <a:path w="692785" h="692150">
                  <a:moveTo>
                    <a:pt x="119380" y="572681"/>
                  </a:moveTo>
                  <a:lnTo>
                    <a:pt x="47752" y="572681"/>
                  </a:lnTo>
                  <a:lnTo>
                    <a:pt x="47752" y="644309"/>
                  </a:lnTo>
                  <a:lnTo>
                    <a:pt x="119380" y="644309"/>
                  </a:lnTo>
                  <a:lnTo>
                    <a:pt x="119380" y="572681"/>
                  </a:lnTo>
                  <a:close/>
                </a:path>
                <a:path w="692785" h="692150">
                  <a:moveTo>
                    <a:pt x="119380" y="47383"/>
                  </a:moveTo>
                  <a:lnTo>
                    <a:pt x="47752" y="47383"/>
                  </a:lnTo>
                  <a:lnTo>
                    <a:pt x="47752" y="119011"/>
                  </a:lnTo>
                  <a:lnTo>
                    <a:pt x="119380" y="119011"/>
                  </a:lnTo>
                  <a:lnTo>
                    <a:pt x="119380" y="47383"/>
                  </a:lnTo>
                  <a:close/>
                </a:path>
                <a:path w="692785" h="692150">
                  <a:moveTo>
                    <a:pt x="167144" y="524510"/>
                  </a:moveTo>
                  <a:lnTo>
                    <a:pt x="0" y="524510"/>
                  </a:lnTo>
                  <a:lnTo>
                    <a:pt x="0" y="548640"/>
                  </a:lnTo>
                  <a:lnTo>
                    <a:pt x="0" y="668020"/>
                  </a:lnTo>
                  <a:lnTo>
                    <a:pt x="0" y="692150"/>
                  </a:lnTo>
                  <a:lnTo>
                    <a:pt x="167144" y="692150"/>
                  </a:lnTo>
                  <a:lnTo>
                    <a:pt x="167144" y="668185"/>
                  </a:lnTo>
                  <a:lnTo>
                    <a:pt x="167144" y="668020"/>
                  </a:lnTo>
                  <a:lnTo>
                    <a:pt x="167144" y="548805"/>
                  </a:lnTo>
                  <a:lnTo>
                    <a:pt x="143256" y="548805"/>
                  </a:lnTo>
                  <a:lnTo>
                    <a:pt x="143256" y="668020"/>
                  </a:lnTo>
                  <a:lnTo>
                    <a:pt x="23863" y="668020"/>
                  </a:lnTo>
                  <a:lnTo>
                    <a:pt x="23863" y="548640"/>
                  </a:lnTo>
                  <a:lnTo>
                    <a:pt x="167144" y="548640"/>
                  </a:lnTo>
                  <a:lnTo>
                    <a:pt x="167144" y="524510"/>
                  </a:lnTo>
                  <a:close/>
                </a:path>
                <a:path w="692785" h="692150">
                  <a:moveTo>
                    <a:pt x="644664" y="47383"/>
                  </a:moveTo>
                  <a:lnTo>
                    <a:pt x="573049" y="47383"/>
                  </a:lnTo>
                  <a:lnTo>
                    <a:pt x="573049" y="119011"/>
                  </a:lnTo>
                  <a:lnTo>
                    <a:pt x="644664" y="119011"/>
                  </a:lnTo>
                  <a:lnTo>
                    <a:pt x="644664" y="47383"/>
                  </a:lnTo>
                  <a:close/>
                </a:path>
                <a:path w="692785" h="692150">
                  <a:moveTo>
                    <a:pt x="692442" y="0"/>
                  </a:moveTo>
                  <a:lnTo>
                    <a:pt x="525297" y="0"/>
                  </a:lnTo>
                  <a:lnTo>
                    <a:pt x="525297" y="24130"/>
                  </a:lnTo>
                  <a:lnTo>
                    <a:pt x="668553" y="24130"/>
                  </a:lnTo>
                  <a:lnTo>
                    <a:pt x="668553" y="142887"/>
                  </a:lnTo>
                  <a:lnTo>
                    <a:pt x="692442" y="142887"/>
                  </a:lnTo>
                  <a:lnTo>
                    <a:pt x="692442" y="24130"/>
                  </a:lnTo>
                  <a:lnTo>
                    <a:pt x="692442" y="23495"/>
                  </a:lnTo>
                  <a:lnTo>
                    <a:pt x="69244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rázek 30">
            <a:extLst>
              <a:ext uri="{FF2B5EF4-FFF2-40B4-BE49-F238E27FC236}">
                <a16:creationId xmlns:a16="http://schemas.microsoft.com/office/drawing/2014/main" id="{4E7E58C6-5CD1-479F-89E3-93D24C366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D5F48A-6E67-438D-A852-D21D904F0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27FC1-4DFF-47C1-BE75-BDEB14642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EC28CA-CAC3-4F1D-9A8D-AE20067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AA0783-71B1-440B-8D4A-66C1D6D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F0903AA-68B5-4B8D-B3D1-480937DB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0355"/>
            <a:ext cx="12192000" cy="76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5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1F19C9-7C96-2703-6E9D-E4D46340B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87" y="737132"/>
            <a:ext cx="7048500" cy="23050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6800273-885D-131A-7A73-E8A8E680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739" y="3402399"/>
            <a:ext cx="1905000" cy="2190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13DCEF-085F-8622-5213-EC5BA7FEB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412" y="3155372"/>
            <a:ext cx="7105650" cy="1143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E10275C-61AF-4856-B240-5D2EF8BC5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5895913" y="447391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7A0E55-D99F-24CE-1804-E6159C6D4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67" y="497907"/>
            <a:ext cx="8183434" cy="494846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5FA8E98-34CF-2CC4-1635-34A36919B552}"/>
              </a:ext>
            </a:extLst>
          </p:cNvPr>
          <p:cNvSpPr txBox="1"/>
          <p:nvPr/>
        </p:nvSpPr>
        <p:spPr>
          <a:xfrm>
            <a:off x="8097887" y="5414110"/>
            <a:ext cx="18533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i="1" dirty="0" err="1">
                <a:latin typeface="+mn-lt"/>
              </a:rPr>
              <a:t>Angew</a:t>
            </a:r>
            <a:r>
              <a:rPr lang="cs-CZ" sz="800" i="1" dirty="0">
                <a:latin typeface="+mn-lt"/>
              </a:rPr>
              <a:t>. </a:t>
            </a:r>
            <a:r>
              <a:rPr lang="cs-CZ" sz="800" i="1" dirty="0" err="1">
                <a:latin typeface="+mn-lt"/>
              </a:rPr>
              <a:t>Chem</a:t>
            </a:r>
            <a:r>
              <a:rPr lang="cs-CZ" sz="800" i="1" dirty="0">
                <a:latin typeface="+mn-lt"/>
              </a:rPr>
              <a:t>. </a:t>
            </a:r>
            <a:r>
              <a:rPr lang="cs-CZ" sz="800" i="1" dirty="0" err="1">
                <a:latin typeface="+mn-lt"/>
              </a:rPr>
              <a:t>Int</a:t>
            </a:r>
            <a:r>
              <a:rPr lang="cs-CZ" sz="800" i="1" dirty="0">
                <a:latin typeface="+mn-lt"/>
              </a:rPr>
              <a:t>. Ed</a:t>
            </a:r>
            <a:r>
              <a:rPr lang="cs-CZ" sz="800" dirty="0">
                <a:latin typeface="+mn-lt"/>
              </a:rPr>
              <a:t>. </a:t>
            </a:r>
            <a:r>
              <a:rPr lang="cs-CZ" sz="800" b="1" dirty="0">
                <a:latin typeface="+mn-lt"/>
              </a:rPr>
              <a:t>2022</a:t>
            </a:r>
            <a:r>
              <a:rPr lang="cs-CZ" sz="800" dirty="0">
                <a:latin typeface="+mn-lt"/>
              </a:rPr>
              <a:t>, 61, 17.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BA59D7D-2C7A-45DC-A46E-948443D65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14" dirty="0">
                <a:cs typeface="Arial"/>
              </a:rPr>
              <a:t>Třístupňový</a:t>
            </a:r>
            <a:r>
              <a:rPr lang="cs-CZ" spc="-75" dirty="0">
                <a:cs typeface="Arial"/>
              </a:rPr>
              <a:t> </a:t>
            </a:r>
            <a:r>
              <a:rPr lang="cs-CZ" spc="-100" dirty="0">
                <a:cs typeface="Arial"/>
              </a:rPr>
              <a:t>systém</a:t>
            </a:r>
            <a:r>
              <a:rPr lang="cs-CZ" spc="80" dirty="0">
                <a:cs typeface="Arial"/>
              </a:rPr>
              <a:t> </a:t>
            </a:r>
            <a:r>
              <a:rPr lang="cs-CZ" spc="-40" dirty="0">
                <a:cs typeface="Arial"/>
              </a:rPr>
              <a:t>studia</a:t>
            </a:r>
            <a:endParaRPr lang="cs-CZ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BA95D7C6-643B-4CA6-8B99-864FA1DBB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763961"/>
              </p:ext>
            </p:extLst>
          </p:nvPr>
        </p:nvGraphicFramePr>
        <p:xfrm>
          <a:off x="368480" y="0"/>
          <a:ext cx="11455040" cy="516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71F5A95-5984-4E3C-B901-11FDCC80B28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68480" y="3798727"/>
            <a:ext cx="4965682" cy="18246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Kreditový systém studia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Povinné předměty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Povinně volitelné předměty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Volitelné předměty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0D20A64-AFE0-4F77-BF94-3FCD28EE3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1048466" y="4390937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30" name="Zástupný symbol pro obsah 4">
            <a:extLst>
              <a:ext uri="{FF2B5EF4-FFF2-40B4-BE49-F238E27FC236}">
                <a16:creationId xmlns:a16="http://schemas.microsoft.com/office/drawing/2014/main" id="{E53157B8-373F-4DD2-825E-BE0400181966}"/>
              </a:ext>
            </a:extLst>
          </p:cNvPr>
          <p:cNvSpPr txBox="1">
            <a:spLocks/>
          </p:cNvSpPr>
          <p:nvPr/>
        </p:nvSpPr>
        <p:spPr>
          <a:xfrm>
            <a:off x="8306648" y="4493065"/>
            <a:ext cx="2133600" cy="96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400" b="1" kern="0" spc="-25" dirty="0">
                <a:solidFill>
                  <a:srgbClr val="0000DC"/>
                </a:solidFill>
                <a:cs typeface="Muni Bold"/>
              </a:rPr>
              <a:t>CHEMIE SE ZAMĚŘENÍM NA VZDĚLÁVÁNÍ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kern="0" dirty="0">
              <a:cs typeface="Muni Bold"/>
            </a:endParaRPr>
          </a:p>
          <a:p>
            <a:endParaRPr lang="cs-CZ" kern="0" dirty="0"/>
          </a:p>
        </p:txBody>
      </p:sp>
      <p:sp>
        <p:nvSpPr>
          <p:cNvPr id="34" name="Nadpis 3">
            <a:extLst>
              <a:ext uri="{FF2B5EF4-FFF2-40B4-BE49-F238E27FC236}">
                <a16:creationId xmlns:a16="http://schemas.microsoft.com/office/drawing/2014/main" id="{263E3756-92E2-41E9-BED5-8359BF4D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3600" dirty="0"/>
              <a:t>Bakalářské studijní programy chemie</a:t>
            </a:r>
          </a:p>
        </p:txBody>
      </p:sp>
      <p:sp>
        <p:nvSpPr>
          <p:cNvPr id="35" name="Zástupný symbol pro obsah 4">
            <a:extLst>
              <a:ext uri="{FF2B5EF4-FFF2-40B4-BE49-F238E27FC236}">
                <a16:creationId xmlns:a16="http://schemas.microsoft.com/office/drawing/2014/main" id="{0E9C00AE-7EB1-4476-B6EE-14EFD4C4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057" y="4539291"/>
            <a:ext cx="2244297" cy="726588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spc="-25" dirty="0">
                <a:solidFill>
                  <a:srgbClr val="0000DC"/>
                </a:solidFill>
                <a:cs typeface="Muni Bold"/>
              </a:rPr>
              <a:t>CHEMIE</a:t>
            </a:r>
          </a:p>
          <a:p>
            <a:pPr marL="72000" indent="0">
              <a:buNone/>
            </a:pPr>
            <a:endParaRPr lang="cs-CZ" dirty="0">
              <a:cs typeface="Muni Bold"/>
            </a:endParaRPr>
          </a:p>
          <a:p>
            <a:endParaRPr lang="cs-CZ" dirty="0"/>
          </a:p>
        </p:txBody>
      </p:sp>
      <p:sp>
        <p:nvSpPr>
          <p:cNvPr id="41" name="Zástupný symbol pro obsah 4">
            <a:extLst>
              <a:ext uri="{FF2B5EF4-FFF2-40B4-BE49-F238E27FC236}">
                <a16:creationId xmlns:a16="http://schemas.microsoft.com/office/drawing/2014/main" id="{65734A4F-6DC6-40D2-9686-AE9BADBD71B3}"/>
              </a:ext>
            </a:extLst>
          </p:cNvPr>
          <p:cNvSpPr txBox="1">
            <a:spLocks/>
          </p:cNvSpPr>
          <p:nvPr/>
        </p:nvSpPr>
        <p:spPr>
          <a:xfrm>
            <a:off x="4213805" y="4400837"/>
            <a:ext cx="3565392" cy="114321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400" b="1" kern="0" spc="-25" dirty="0">
                <a:solidFill>
                  <a:srgbClr val="0000DC"/>
                </a:solidFill>
                <a:cs typeface="Muni Bold"/>
              </a:rPr>
              <a:t>CHEMIE A TECHNOLOGIE MATERIÁLŮ PRO KONZERVOVÁNÍ – RESTAUROVÁNÍ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87F2F63A-2414-4B44-B2B9-47E35BA70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48" y="420769"/>
            <a:ext cx="2098552" cy="105003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CFA3D8A3-89AA-4BD3-B837-5A5ADC91F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57" y="6249434"/>
            <a:ext cx="6238799" cy="304214"/>
          </a:xfrm>
          <a:prstGeom prst="rect">
            <a:avLst/>
          </a:prstGeom>
        </p:spPr>
      </p:pic>
      <p:sp>
        <p:nvSpPr>
          <p:cNvPr id="22" name="object 38">
            <a:extLst>
              <a:ext uri="{FF2B5EF4-FFF2-40B4-BE49-F238E27FC236}">
                <a16:creationId xmlns:a16="http://schemas.microsoft.com/office/drawing/2014/main" id="{03785C55-E775-4B9C-B823-53BA9F8AB8AA}"/>
              </a:ext>
            </a:extLst>
          </p:cNvPr>
          <p:cNvSpPr>
            <a:spLocks noChangeAspect="1"/>
          </p:cNvSpPr>
          <p:nvPr/>
        </p:nvSpPr>
        <p:spPr>
          <a:xfrm>
            <a:off x="8635416" y="2078607"/>
            <a:ext cx="2139560" cy="2160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39">
            <a:extLst>
              <a:ext uri="{FF2B5EF4-FFF2-40B4-BE49-F238E27FC236}">
                <a16:creationId xmlns:a16="http://schemas.microsoft.com/office/drawing/2014/main" id="{2B88834D-F50D-4446-9BF0-73F189E13C3F}"/>
              </a:ext>
            </a:extLst>
          </p:cNvPr>
          <p:cNvGrpSpPr>
            <a:grpSpLocks noChangeAspect="1"/>
          </p:cNvGrpSpPr>
          <p:nvPr/>
        </p:nvGrpSpPr>
        <p:grpSpPr>
          <a:xfrm>
            <a:off x="1755646" y="2078607"/>
            <a:ext cx="2052724" cy="2160000"/>
            <a:chOff x="4878274" y="2898881"/>
            <a:chExt cx="449580" cy="473075"/>
          </a:xfrm>
        </p:grpSpPr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1D80DD62-0864-4A31-BF08-3B01F953BD0D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object 42">
              <a:extLst>
                <a:ext uri="{FF2B5EF4-FFF2-40B4-BE49-F238E27FC236}">
                  <a16:creationId xmlns:a16="http://schemas.microsoft.com/office/drawing/2014/main" id="{CB7D02D7-2BF4-45B6-B78C-C54F9AC7E8A3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1" name="object 35">
            <a:extLst>
              <a:ext uri="{FF2B5EF4-FFF2-40B4-BE49-F238E27FC236}">
                <a16:creationId xmlns:a16="http://schemas.microsoft.com/office/drawing/2014/main" id="{5CAAC6F1-624B-496F-8214-D3E56B698916}"/>
              </a:ext>
            </a:extLst>
          </p:cNvPr>
          <p:cNvGrpSpPr>
            <a:grpSpLocks noChangeAspect="1"/>
          </p:cNvGrpSpPr>
          <p:nvPr/>
        </p:nvGrpSpPr>
        <p:grpSpPr>
          <a:xfrm>
            <a:off x="5045731" y="1967807"/>
            <a:ext cx="2100538" cy="2160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32" name="object 36">
              <a:extLst>
                <a:ext uri="{FF2B5EF4-FFF2-40B4-BE49-F238E27FC236}">
                  <a16:creationId xmlns:a16="http://schemas.microsoft.com/office/drawing/2014/main" id="{8047E7BC-264B-44BA-97A6-10423E51881A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D5F5B03A-453B-4B60-85A7-D625E623E1B2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68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0"/>
    </mc:Choice>
    <mc:Fallback xmlns="">
      <p:transition spd="slow" advTm="113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Bakalářské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6000" b="1" dirty="0">
              <a:solidFill>
                <a:srgbClr val="0000DC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6000" b="1" dirty="0">
                <a:solidFill>
                  <a:srgbClr val="0000DC"/>
                </a:solidFill>
              </a:rPr>
              <a:t>Chemie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Specializace se volí po 2. semestru:</a:t>
            </a:r>
          </a:p>
          <a:p>
            <a:pPr marL="540000" marR="2623185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Chemie  </a:t>
            </a:r>
          </a:p>
          <a:p>
            <a:pPr marL="540000" marR="2623185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Biofyzikální chemie</a:t>
            </a:r>
          </a:p>
          <a:p>
            <a:pPr marL="540000" marR="566420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/>
              <a:t>Analytický </a:t>
            </a:r>
            <a:r>
              <a:rPr lang="cs-CZ" sz="2400" dirty="0"/>
              <a:t>chemik-manažer chemické laboratoře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86B53F0-D9B8-4762-A009-9786F294F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Bakalářské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4000" b="1" spc="-45" dirty="0">
                <a:solidFill>
                  <a:srgbClr val="0000DC"/>
                </a:solidFill>
                <a:cs typeface="Arial"/>
              </a:rPr>
              <a:t>Chemie</a:t>
            </a:r>
            <a:r>
              <a:rPr lang="de-DE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35" dirty="0">
                <a:solidFill>
                  <a:srgbClr val="0000DC"/>
                </a:solidFill>
                <a:cs typeface="Arial"/>
              </a:rPr>
              <a:t>a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40" dirty="0" err="1">
                <a:solidFill>
                  <a:srgbClr val="0000DC"/>
                </a:solidFill>
                <a:cs typeface="Arial"/>
              </a:rPr>
              <a:t>technologie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0" dirty="0" err="1">
                <a:solidFill>
                  <a:srgbClr val="0000DC"/>
                </a:solidFill>
                <a:cs typeface="Arial"/>
              </a:rPr>
              <a:t>materi</a:t>
            </a:r>
            <a:r>
              <a:rPr lang="cs-CZ" sz="4000" b="1" spc="-80" dirty="0" err="1">
                <a:solidFill>
                  <a:srgbClr val="0000DC"/>
                </a:solidFill>
                <a:cs typeface="Arial"/>
              </a:rPr>
              <a:t>álů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55" dirty="0">
                <a:solidFill>
                  <a:srgbClr val="0000DC"/>
                </a:solidFill>
                <a:cs typeface="Arial"/>
              </a:rPr>
              <a:t>pro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90" dirty="0" err="1">
                <a:solidFill>
                  <a:srgbClr val="0000DC"/>
                </a:solidFill>
                <a:cs typeface="Arial"/>
              </a:rPr>
              <a:t>konzervo</a:t>
            </a:r>
            <a:r>
              <a:rPr lang="cs-CZ" sz="4000" b="1" spc="-90" dirty="0">
                <a:solidFill>
                  <a:srgbClr val="0000DC"/>
                </a:solidFill>
                <a:cs typeface="Arial"/>
              </a:rPr>
              <a:t>vání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10" dirty="0">
                <a:solidFill>
                  <a:srgbClr val="0000DC"/>
                </a:solidFill>
                <a:cs typeface="Arial"/>
              </a:rPr>
              <a:t>–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5" dirty="0" err="1">
                <a:solidFill>
                  <a:srgbClr val="0000DC"/>
                </a:solidFill>
                <a:cs typeface="Arial"/>
              </a:rPr>
              <a:t>restauro</a:t>
            </a:r>
            <a:r>
              <a:rPr lang="cs-CZ" sz="4000" b="1" spc="-85" dirty="0">
                <a:solidFill>
                  <a:srgbClr val="0000DC"/>
                </a:solidFill>
                <a:cs typeface="Arial"/>
              </a:rPr>
              <a:t>vání</a:t>
            </a:r>
            <a:endParaRPr lang="cs-CZ" sz="4000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b="1" spc="-70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spc="-70" dirty="0">
                <a:solidFill>
                  <a:srgbClr val="0000DC"/>
                </a:solidFill>
                <a:cs typeface="Arial"/>
              </a:rPr>
              <a:t>Dvouoborové</a:t>
            </a:r>
            <a:r>
              <a:rPr lang="cs-CZ" sz="4000" b="1" spc="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50" dirty="0">
                <a:solidFill>
                  <a:srgbClr val="0000DC"/>
                </a:solidFill>
                <a:cs typeface="Arial"/>
              </a:rPr>
              <a:t>kombinace</a:t>
            </a:r>
            <a:r>
              <a:rPr lang="cs-CZ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95" dirty="0">
                <a:solidFill>
                  <a:srgbClr val="0000DC"/>
                </a:solidFill>
                <a:cs typeface="Arial"/>
              </a:rPr>
              <a:t>se</a:t>
            </a:r>
            <a:r>
              <a:rPr lang="cs-CZ" sz="4000" b="1" spc="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110" dirty="0">
                <a:solidFill>
                  <a:srgbClr val="0000DC"/>
                </a:solidFill>
                <a:cs typeface="Arial"/>
              </a:rPr>
              <a:t>zaměřením</a:t>
            </a:r>
            <a:r>
              <a:rPr lang="cs-CZ" sz="4000" b="1" spc="-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45" dirty="0">
                <a:solidFill>
                  <a:srgbClr val="0000DC"/>
                </a:solidFill>
                <a:cs typeface="Arial"/>
              </a:rPr>
              <a:t>na</a:t>
            </a:r>
            <a:r>
              <a:rPr lang="cs-CZ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120" dirty="0">
                <a:solidFill>
                  <a:srgbClr val="0000DC"/>
                </a:solidFill>
                <a:cs typeface="Arial"/>
              </a:rPr>
              <a:t>vzdělávání</a:t>
            </a:r>
            <a:endParaRPr lang="cs-CZ" b="1" spc="-120" dirty="0"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400" spc="-15" dirty="0">
                <a:cs typeface="Tahoma"/>
              </a:rPr>
              <a:t>Chemie se </a:t>
            </a:r>
            <a:r>
              <a:rPr lang="cs-CZ" sz="2400" spc="-15" dirty="0">
                <a:cs typeface="Tahoma"/>
              </a:rPr>
              <a:t>zaměřením na vzdělávání + Matematika / Biologie / Fyzika / Geografie a kartografie </a:t>
            </a:r>
            <a:r>
              <a:rPr lang="nb-NO" sz="2400" spc="-15" dirty="0">
                <a:cs typeface="Tahoma"/>
              </a:rPr>
              <a:t>se </a:t>
            </a:r>
            <a:r>
              <a:rPr lang="cs-CZ" sz="2400" spc="-15" dirty="0">
                <a:cs typeface="Tahoma"/>
              </a:rPr>
              <a:t>zaměřením na vzdělávání 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1F462A5-E07E-4627-86BF-8CD99FBB5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507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.pptx" id="{D6FBC8BD-8E22-41A2-BAC9-35FA64142CA2}" vid="{F64B6BA3-CA6D-4C65-8871-2A339E6BFC5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sablona_chemie</Template>
  <TotalTime>1423</TotalTime>
  <Words>752</Words>
  <Application>Microsoft Office PowerPoint</Application>
  <PresentationFormat>Širokoúhlá obrazovka</PresentationFormat>
  <Paragraphs>133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Neue Haas Unica Pro</vt:lpstr>
      <vt:lpstr>Tahoma</vt:lpstr>
      <vt:lpstr>Times New Roman</vt:lpstr>
      <vt:lpstr>Wingdings</vt:lpstr>
      <vt:lpstr>Prezentace_MU_CZ</vt:lpstr>
      <vt:lpstr>Ústav chemie</vt:lpstr>
      <vt:lpstr>Chemie je věda, která se zabývá přeměnami látek a jejich vlastnostmi</vt:lpstr>
      <vt:lpstr>Prezentace aplikace PowerPoint</vt:lpstr>
      <vt:lpstr>Prezentace aplikace PowerPoint</vt:lpstr>
      <vt:lpstr>Prezentace aplikace PowerPoint</vt:lpstr>
      <vt:lpstr>Třístupňový systém studia</vt:lpstr>
      <vt:lpstr>Bakalářské studijní programy chemie</vt:lpstr>
      <vt:lpstr>Bakalářské studium</vt:lpstr>
      <vt:lpstr>Bakalářské studium</vt:lpstr>
      <vt:lpstr>Navazující magisterské studium</vt:lpstr>
      <vt:lpstr>Navazující magisterské studium</vt:lpstr>
      <vt:lpstr>Na co se u nás můžete těšit?</vt:lpstr>
      <vt:lpstr>Na co se u nás můžete těšit?</vt:lpstr>
      <vt:lpstr>Zajímavá výzkumná témata</vt:lpstr>
      <vt:lpstr>Na co se u nás můžete těšit?</vt:lpstr>
      <vt:lpstr>Na co se u nás můžete těšit?</vt:lpstr>
      <vt:lpstr>Absolventi</vt:lpstr>
      <vt:lpstr>Doktorské studium chemie</vt:lpstr>
      <vt:lpstr>Přihláška ke studiu Bc.</vt:lpstr>
      <vt:lpstr>Přijímací zkoušky</vt:lpstr>
      <vt:lpstr>Přijímací zkoušky</vt:lpstr>
      <vt:lpstr>Prominutí přijímací zkoušky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Foltynová</dc:creator>
  <cp:lastModifiedBy>Pavla Foltynová</cp:lastModifiedBy>
  <cp:revision>20</cp:revision>
  <cp:lastPrinted>1601-01-01T00:00:00Z</cp:lastPrinted>
  <dcterms:created xsi:type="dcterms:W3CDTF">2023-01-10T14:49:47Z</dcterms:created>
  <dcterms:modified xsi:type="dcterms:W3CDTF">2024-06-24T13:30:05Z</dcterms:modified>
</cp:coreProperties>
</file>