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sldIdLst>
    <p:sldId id="256" r:id="rId4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14" d="100"/>
          <a:sy n="214" d="100"/>
        </p:scale>
        <p:origin x="-306" y="-447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056000" y="291185"/>
            <a:ext cx="3068814" cy="1246022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3855173" y="291185"/>
            <a:ext cx="3270250" cy="1246505"/>
          </a:xfrm>
          <a:custGeom>
            <a:avLst/>
            <a:gdLst/>
            <a:ahLst/>
            <a:cxnLst/>
            <a:rect l="l" t="t" r="r" b="b"/>
            <a:pathLst>
              <a:path w="3270250" h="1246505">
                <a:moveTo>
                  <a:pt x="0" y="1246022"/>
                </a:moveTo>
                <a:lnTo>
                  <a:pt x="3269653" y="1246022"/>
                </a:lnTo>
                <a:lnTo>
                  <a:pt x="3269653" y="0"/>
                </a:lnTo>
                <a:lnTo>
                  <a:pt x="0" y="0"/>
                </a:lnTo>
                <a:lnTo>
                  <a:pt x="0" y="1246022"/>
                </a:lnTo>
                <a:close/>
              </a:path>
            </a:pathLst>
          </a:custGeom>
          <a:ln w="6350">
            <a:solidFill>
              <a:srgbClr val="00B0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32003" y="290653"/>
            <a:ext cx="4086225" cy="1250315"/>
          </a:xfrm>
          <a:custGeom>
            <a:avLst/>
            <a:gdLst/>
            <a:ahLst/>
            <a:cxnLst/>
            <a:rect l="l" t="t" r="r" b="b"/>
            <a:pathLst>
              <a:path w="4086225" h="1250315">
                <a:moveTo>
                  <a:pt x="3675113" y="0"/>
                </a:moveTo>
                <a:lnTo>
                  <a:pt x="0" y="0"/>
                </a:lnTo>
                <a:lnTo>
                  <a:pt x="0" y="1249730"/>
                </a:lnTo>
                <a:lnTo>
                  <a:pt x="3675113" y="1249730"/>
                </a:lnTo>
                <a:lnTo>
                  <a:pt x="4085996" y="624865"/>
                </a:lnTo>
                <a:lnTo>
                  <a:pt x="3675113" y="0"/>
                </a:lnTo>
                <a:close/>
              </a:path>
            </a:pathLst>
          </a:custGeom>
          <a:solidFill>
            <a:srgbClr val="00B0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64006" y="603935"/>
            <a:ext cx="1022985" cy="707390"/>
          </a:xfrm>
          <a:custGeom>
            <a:avLst/>
            <a:gdLst/>
            <a:ahLst/>
            <a:cxnLst/>
            <a:rect l="l" t="t" r="r" b="b"/>
            <a:pathLst>
              <a:path w="1022985" h="707390">
                <a:moveTo>
                  <a:pt x="45135" y="584"/>
                </a:moveTo>
                <a:lnTo>
                  <a:pt x="0" y="584"/>
                </a:lnTo>
                <a:lnTo>
                  <a:pt x="0" y="290461"/>
                </a:lnTo>
                <a:lnTo>
                  <a:pt x="45135" y="290461"/>
                </a:lnTo>
                <a:lnTo>
                  <a:pt x="45135" y="584"/>
                </a:lnTo>
                <a:close/>
              </a:path>
              <a:path w="1022985" h="707390">
                <a:moveTo>
                  <a:pt x="90258" y="290474"/>
                </a:moveTo>
                <a:lnTo>
                  <a:pt x="62115" y="584"/>
                </a:lnTo>
                <a:lnTo>
                  <a:pt x="46786" y="584"/>
                </a:lnTo>
                <a:lnTo>
                  <a:pt x="74942" y="290474"/>
                </a:lnTo>
                <a:lnTo>
                  <a:pt x="90258" y="290474"/>
                </a:lnTo>
                <a:close/>
              </a:path>
              <a:path w="1022985" h="707390">
                <a:moveTo>
                  <a:pt x="135407" y="584"/>
                </a:moveTo>
                <a:lnTo>
                  <a:pt x="120078" y="584"/>
                </a:lnTo>
                <a:lnTo>
                  <a:pt x="91922" y="290474"/>
                </a:lnTo>
                <a:lnTo>
                  <a:pt x="107251" y="290474"/>
                </a:lnTo>
                <a:lnTo>
                  <a:pt x="135407" y="584"/>
                </a:lnTo>
                <a:close/>
              </a:path>
              <a:path w="1022985" h="707390">
                <a:moveTo>
                  <a:pt x="162725" y="481406"/>
                </a:moveTo>
                <a:lnTo>
                  <a:pt x="157124" y="453834"/>
                </a:lnTo>
                <a:lnTo>
                  <a:pt x="141820" y="431927"/>
                </a:lnTo>
                <a:lnTo>
                  <a:pt x="119062" y="417474"/>
                </a:lnTo>
                <a:lnTo>
                  <a:pt x="91097" y="412267"/>
                </a:lnTo>
                <a:lnTo>
                  <a:pt x="63131" y="417474"/>
                </a:lnTo>
                <a:lnTo>
                  <a:pt x="40360" y="431927"/>
                </a:lnTo>
                <a:lnTo>
                  <a:pt x="25057" y="453834"/>
                </a:lnTo>
                <a:lnTo>
                  <a:pt x="19443" y="481406"/>
                </a:lnTo>
                <a:lnTo>
                  <a:pt x="19443" y="501294"/>
                </a:lnTo>
                <a:lnTo>
                  <a:pt x="43103" y="552081"/>
                </a:lnTo>
                <a:lnTo>
                  <a:pt x="85712" y="570865"/>
                </a:lnTo>
                <a:lnTo>
                  <a:pt x="105435" y="576237"/>
                </a:lnTo>
                <a:lnTo>
                  <a:pt x="122974" y="585000"/>
                </a:lnTo>
                <a:lnTo>
                  <a:pt x="135547" y="599109"/>
                </a:lnTo>
                <a:lnTo>
                  <a:pt x="140360" y="620560"/>
                </a:lnTo>
                <a:lnTo>
                  <a:pt x="140360" y="637540"/>
                </a:lnTo>
                <a:lnTo>
                  <a:pt x="136334" y="656399"/>
                </a:lnTo>
                <a:lnTo>
                  <a:pt x="125564" y="671652"/>
                </a:lnTo>
                <a:lnTo>
                  <a:pt x="109969" y="681863"/>
                </a:lnTo>
                <a:lnTo>
                  <a:pt x="91490" y="685584"/>
                </a:lnTo>
                <a:lnTo>
                  <a:pt x="72732" y="681863"/>
                </a:lnTo>
                <a:lnTo>
                  <a:pt x="56870" y="671652"/>
                </a:lnTo>
                <a:lnTo>
                  <a:pt x="45910" y="656399"/>
                </a:lnTo>
                <a:lnTo>
                  <a:pt x="41808" y="637540"/>
                </a:lnTo>
                <a:lnTo>
                  <a:pt x="41808" y="628002"/>
                </a:lnTo>
                <a:lnTo>
                  <a:pt x="19443" y="628002"/>
                </a:lnTo>
                <a:lnTo>
                  <a:pt x="19443" y="637959"/>
                </a:lnTo>
                <a:lnTo>
                  <a:pt x="25057" y="666051"/>
                </a:lnTo>
                <a:lnTo>
                  <a:pt x="40360" y="687908"/>
                </a:lnTo>
                <a:lnTo>
                  <a:pt x="63131" y="702081"/>
                </a:lnTo>
                <a:lnTo>
                  <a:pt x="91097" y="707123"/>
                </a:lnTo>
                <a:lnTo>
                  <a:pt x="119062" y="702081"/>
                </a:lnTo>
                <a:lnTo>
                  <a:pt x="141820" y="687908"/>
                </a:lnTo>
                <a:lnTo>
                  <a:pt x="157124" y="666051"/>
                </a:lnTo>
                <a:lnTo>
                  <a:pt x="162725" y="637959"/>
                </a:lnTo>
                <a:lnTo>
                  <a:pt x="162725" y="620153"/>
                </a:lnTo>
                <a:lnTo>
                  <a:pt x="139446" y="569988"/>
                </a:lnTo>
                <a:lnTo>
                  <a:pt x="95643" y="550570"/>
                </a:lnTo>
                <a:lnTo>
                  <a:pt x="76581" y="545198"/>
                </a:lnTo>
                <a:lnTo>
                  <a:pt x="59258" y="536486"/>
                </a:lnTo>
                <a:lnTo>
                  <a:pt x="46672" y="522503"/>
                </a:lnTo>
                <a:lnTo>
                  <a:pt x="41808" y="501294"/>
                </a:lnTo>
                <a:lnTo>
                  <a:pt x="41808" y="481838"/>
                </a:lnTo>
                <a:lnTo>
                  <a:pt x="45847" y="462965"/>
                </a:lnTo>
                <a:lnTo>
                  <a:pt x="56667" y="447713"/>
                </a:lnTo>
                <a:lnTo>
                  <a:pt x="72390" y="437515"/>
                </a:lnTo>
                <a:lnTo>
                  <a:pt x="91097" y="433793"/>
                </a:lnTo>
                <a:lnTo>
                  <a:pt x="109626" y="437515"/>
                </a:lnTo>
                <a:lnTo>
                  <a:pt x="125361" y="447713"/>
                </a:lnTo>
                <a:lnTo>
                  <a:pt x="136271" y="462965"/>
                </a:lnTo>
                <a:lnTo>
                  <a:pt x="140360" y="481838"/>
                </a:lnTo>
                <a:lnTo>
                  <a:pt x="140360" y="492175"/>
                </a:lnTo>
                <a:lnTo>
                  <a:pt x="162725" y="492175"/>
                </a:lnTo>
                <a:lnTo>
                  <a:pt x="162725" y="481406"/>
                </a:lnTo>
                <a:close/>
              </a:path>
              <a:path w="1022985" h="707390">
                <a:moveTo>
                  <a:pt x="182626" y="584"/>
                </a:moveTo>
                <a:lnTo>
                  <a:pt x="137071" y="584"/>
                </a:lnTo>
                <a:lnTo>
                  <a:pt x="137071" y="290461"/>
                </a:lnTo>
                <a:lnTo>
                  <a:pt x="182626" y="290461"/>
                </a:lnTo>
                <a:lnTo>
                  <a:pt x="182626" y="584"/>
                </a:lnTo>
                <a:close/>
              </a:path>
              <a:path w="1022985" h="707390">
                <a:moveTo>
                  <a:pt x="453872" y="596"/>
                </a:moveTo>
                <a:lnTo>
                  <a:pt x="408330" y="596"/>
                </a:lnTo>
                <a:lnTo>
                  <a:pt x="408330" y="222148"/>
                </a:lnTo>
                <a:lnTo>
                  <a:pt x="405930" y="232994"/>
                </a:lnTo>
                <a:lnTo>
                  <a:pt x="399630" y="241515"/>
                </a:lnTo>
                <a:lnTo>
                  <a:pt x="390855" y="247078"/>
                </a:lnTo>
                <a:lnTo>
                  <a:pt x="380987" y="249072"/>
                </a:lnTo>
                <a:lnTo>
                  <a:pt x="371132" y="247078"/>
                </a:lnTo>
                <a:lnTo>
                  <a:pt x="362356" y="241515"/>
                </a:lnTo>
                <a:lnTo>
                  <a:pt x="356069" y="232994"/>
                </a:lnTo>
                <a:lnTo>
                  <a:pt x="353656" y="222148"/>
                </a:lnTo>
                <a:lnTo>
                  <a:pt x="353656" y="596"/>
                </a:lnTo>
                <a:lnTo>
                  <a:pt x="308102" y="596"/>
                </a:lnTo>
                <a:lnTo>
                  <a:pt x="308102" y="223812"/>
                </a:lnTo>
                <a:lnTo>
                  <a:pt x="314198" y="251028"/>
                </a:lnTo>
                <a:lnTo>
                  <a:pt x="330415" y="272973"/>
                </a:lnTo>
                <a:lnTo>
                  <a:pt x="353707" y="287629"/>
                </a:lnTo>
                <a:lnTo>
                  <a:pt x="380987" y="292963"/>
                </a:lnTo>
                <a:lnTo>
                  <a:pt x="408279" y="287629"/>
                </a:lnTo>
                <a:lnTo>
                  <a:pt x="431571" y="272973"/>
                </a:lnTo>
                <a:lnTo>
                  <a:pt x="447789" y="251028"/>
                </a:lnTo>
                <a:lnTo>
                  <a:pt x="453872" y="223812"/>
                </a:lnTo>
                <a:lnTo>
                  <a:pt x="453872" y="596"/>
                </a:lnTo>
                <a:close/>
              </a:path>
              <a:path w="1022985" h="707390">
                <a:moveTo>
                  <a:pt x="455536" y="481406"/>
                </a:moveTo>
                <a:lnTo>
                  <a:pt x="449922" y="453834"/>
                </a:lnTo>
                <a:lnTo>
                  <a:pt x="434619" y="431927"/>
                </a:lnTo>
                <a:lnTo>
                  <a:pt x="411861" y="417474"/>
                </a:lnTo>
                <a:lnTo>
                  <a:pt x="383908" y="412267"/>
                </a:lnTo>
                <a:lnTo>
                  <a:pt x="356108" y="417474"/>
                </a:lnTo>
                <a:lnTo>
                  <a:pt x="333324" y="431927"/>
                </a:lnTo>
                <a:lnTo>
                  <a:pt x="317919" y="453834"/>
                </a:lnTo>
                <a:lnTo>
                  <a:pt x="312254" y="481406"/>
                </a:lnTo>
                <a:lnTo>
                  <a:pt x="312254" y="637959"/>
                </a:lnTo>
                <a:lnTo>
                  <a:pt x="317919" y="666051"/>
                </a:lnTo>
                <a:lnTo>
                  <a:pt x="333324" y="687908"/>
                </a:lnTo>
                <a:lnTo>
                  <a:pt x="356108" y="702081"/>
                </a:lnTo>
                <a:lnTo>
                  <a:pt x="383908" y="707123"/>
                </a:lnTo>
                <a:lnTo>
                  <a:pt x="411861" y="702081"/>
                </a:lnTo>
                <a:lnTo>
                  <a:pt x="434619" y="687908"/>
                </a:lnTo>
                <a:lnTo>
                  <a:pt x="449922" y="666051"/>
                </a:lnTo>
                <a:lnTo>
                  <a:pt x="455536" y="637959"/>
                </a:lnTo>
                <a:lnTo>
                  <a:pt x="455536" y="628002"/>
                </a:lnTo>
                <a:lnTo>
                  <a:pt x="433171" y="628002"/>
                </a:lnTo>
                <a:lnTo>
                  <a:pt x="433171" y="637540"/>
                </a:lnTo>
                <a:lnTo>
                  <a:pt x="429082" y="656399"/>
                </a:lnTo>
                <a:lnTo>
                  <a:pt x="418160" y="671652"/>
                </a:lnTo>
                <a:lnTo>
                  <a:pt x="402424" y="681863"/>
                </a:lnTo>
                <a:lnTo>
                  <a:pt x="383908" y="685584"/>
                </a:lnTo>
                <a:lnTo>
                  <a:pt x="365023" y="681863"/>
                </a:lnTo>
                <a:lnTo>
                  <a:pt x="349326" y="671652"/>
                </a:lnTo>
                <a:lnTo>
                  <a:pt x="338594" y="656399"/>
                </a:lnTo>
                <a:lnTo>
                  <a:pt x="334619" y="637540"/>
                </a:lnTo>
                <a:lnTo>
                  <a:pt x="334619" y="481838"/>
                </a:lnTo>
                <a:lnTo>
                  <a:pt x="338594" y="462965"/>
                </a:lnTo>
                <a:lnTo>
                  <a:pt x="349326" y="447713"/>
                </a:lnTo>
                <a:lnTo>
                  <a:pt x="365023" y="437515"/>
                </a:lnTo>
                <a:lnTo>
                  <a:pt x="383908" y="433793"/>
                </a:lnTo>
                <a:lnTo>
                  <a:pt x="402424" y="437515"/>
                </a:lnTo>
                <a:lnTo>
                  <a:pt x="418160" y="447713"/>
                </a:lnTo>
                <a:lnTo>
                  <a:pt x="429082" y="462965"/>
                </a:lnTo>
                <a:lnTo>
                  <a:pt x="433171" y="481838"/>
                </a:lnTo>
                <a:lnTo>
                  <a:pt x="433171" y="492175"/>
                </a:lnTo>
                <a:lnTo>
                  <a:pt x="455536" y="492175"/>
                </a:lnTo>
                <a:lnTo>
                  <a:pt x="455536" y="481406"/>
                </a:lnTo>
                <a:close/>
              </a:path>
              <a:path w="1022985" h="707390">
                <a:moveTo>
                  <a:pt x="639838" y="596"/>
                </a:moveTo>
                <a:lnTo>
                  <a:pt x="594283" y="596"/>
                </a:lnTo>
                <a:lnTo>
                  <a:pt x="594283" y="290474"/>
                </a:lnTo>
                <a:lnTo>
                  <a:pt x="639838" y="290474"/>
                </a:lnTo>
                <a:lnTo>
                  <a:pt x="639838" y="596"/>
                </a:lnTo>
                <a:close/>
              </a:path>
              <a:path w="1022985" h="707390">
                <a:moveTo>
                  <a:pt x="700303" y="290474"/>
                </a:moveTo>
                <a:lnTo>
                  <a:pt x="657237" y="584"/>
                </a:lnTo>
                <a:lnTo>
                  <a:pt x="641489" y="584"/>
                </a:lnTo>
                <a:lnTo>
                  <a:pt x="684568" y="290474"/>
                </a:lnTo>
                <a:lnTo>
                  <a:pt x="700303" y="290474"/>
                </a:lnTo>
                <a:close/>
              </a:path>
              <a:path w="1022985" h="707390">
                <a:moveTo>
                  <a:pt x="732586" y="414540"/>
                </a:moveTo>
                <a:lnTo>
                  <a:pt x="609193" y="414540"/>
                </a:lnTo>
                <a:lnTo>
                  <a:pt x="609193" y="429780"/>
                </a:lnTo>
                <a:lnTo>
                  <a:pt x="659714" y="429780"/>
                </a:lnTo>
                <a:lnTo>
                  <a:pt x="659714" y="690130"/>
                </a:lnTo>
                <a:lnTo>
                  <a:pt x="609193" y="690130"/>
                </a:lnTo>
                <a:lnTo>
                  <a:pt x="609193" y="704100"/>
                </a:lnTo>
                <a:lnTo>
                  <a:pt x="732586" y="704100"/>
                </a:lnTo>
                <a:lnTo>
                  <a:pt x="732586" y="690130"/>
                </a:lnTo>
                <a:lnTo>
                  <a:pt x="682078" y="690130"/>
                </a:lnTo>
                <a:lnTo>
                  <a:pt x="682078" y="429780"/>
                </a:lnTo>
                <a:lnTo>
                  <a:pt x="732586" y="429780"/>
                </a:lnTo>
                <a:lnTo>
                  <a:pt x="732586" y="414540"/>
                </a:lnTo>
                <a:close/>
              </a:path>
              <a:path w="1022985" h="707390">
                <a:moveTo>
                  <a:pt x="747522" y="596"/>
                </a:moveTo>
                <a:lnTo>
                  <a:pt x="701954" y="596"/>
                </a:lnTo>
                <a:lnTo>
                  <a:pt x="701954" y="290474"/>
                </a:lnTo>
                <a:lnTo>
                  <a:pt x="747522" y="290474"/>
                </a:lnTo>
                <a:lnTo>
                  <a:pt x="747522" y="596"/>
                </a:lnTo>
                <a:close/>
              </a:path>
              <a:path w="1022985" h="707390">
                <a:moveTo>
                  <a:pt x="1022502" y="0"/>
                </a:moveTo>
                <a:lnTo>
                  <a:pt x="898677" y="0"/>
                </a:lnTo>
                <a:lnTo>
                  <a:pt x="898677" y="16510"/>
                </a:lnTo>
                <a:lnTo>
                  <a:pt x="937602" y="16510"/>
                </a:lnTo>
                <a:lnTo>
                  <a:pt x="937602" y="274320"/>
                </a:lnTo>
                <a:lnTo>
                  <a:pt x="898677" y="274320"/>
                </a:lnTo>
                <a:lnTo>
                  <a:pt x="898677" y="290830"/>
                </a:lnTo>
                <a:lnTo>
                  <a:pt x="1022502" y="290830"/>
                </a:lnTo>
                <a:lnTo>
                  <a:pt x="1022502" y="274320"/>
                </a:lnTo>
                <a:lnTo>
                  <a:pt x="983157" y="274320"/>
                </a:lnTo>
                <a:lnTo>
                  <a:pt x="983157" y="16510"/>
                </a:lnTo>
                <a:lnTo>
                  <a:pt x="1022502" y="16510"/>
                </a:lnTo>
                <a:lnTo>
                  <a:pt x="10225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068210" y="571646"/>
            <a:ext cx="435253" cy="155122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061314" y="798446"/>
            <a:ext cx="426342" cy="122485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509697" y="798449"/>
            <a:ext cx="125506" cy="122482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432000" y="2764402"/>
            <a:ext cx="6696075" cy="0"/>
          </a:xfrm>
          <a:custGeom>
            <a:avLst/>
            <a:gdLst/>
            <a:ahLst/>
            <a:cxnLst/>
            <a:rect l="l" t="t" r="r" b="b"/>
            <a:pathLst>
              <a:path w="6696075">
                <a:moveTo>
                  <a:pt x="0" y="0"/>
                </a:moveTo>
                <a:lnTo>
                  <a:pt x="6695998" y="0"/>
                </a:lnTo>
              </a:path>
            </a:pathLst>
          </a:custGeom>
          <a:ln w="12700">
            <a:solidFill>
              <a:srgbClr val="00B0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em.muni.cz/student/14576-brno-jako-druhe-nejatraktivnejsi-mesto-evropy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9300" y="1847853"/>
            <a:ext cx="5175250" cy="36449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>
              <a:lnSpc>
                <a:spcPct val="102200"/>
              </a:lnSpc>
              <a:spcBef>
                <a:spcPts val="70"/>
              </a:spcBef>
            </a:pPr>
            <a:r>
              <a:rPr sz="1100" b="1" dirty="0">
                <a:solidFill>
                  <a:srgbClr val="0054A6"/>
                </a:solidFill>
                <a:latin typeface="Neue Haas Unica Pro"/>
                <a:cs typeface="Neue Haas Unica Pro"/>
              </a:rPr>
              <a:t>Zajímá</a:t>
            </a:r>
            <a:r>
              <a:rPr sz="1100" b="1" spc="-2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b="1" dirty="0">
                <a:solidFill>
                  <a:srgbClr val="0054A6"/>
                </a:solidFill>
                <a:latin typeface="Neue Haas Unica Pro"/>
                <a:cs typeface="Neue Haas Unica Pro"/>
              </a:rPr>
              <a:t>tě,</a:t>
            </a:r>
            <a:r>
              <a:rPr sz="1100" b="1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b="1" dirty="0">
                <a:solidFill>
                  <a:srgbClr val="0054A6"/>
                </a:solidFill>
                <a:latin typeface="Neue Haas Unica Pro"/>
                <a:cs typeface="Neue Haas Unica Pro"/>
              </a:rPr>
              <a:t>z</a:t>
            </a:r>
            <a:r>
              <a:rPr sz="1100" b="1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b="1" dirty="0">
                <a:solidFill>
                  <a:srgbClr val="0054A6"/>
                </a:solidFill>
                <a:latin typeface="Neue Haas Unica Pro"/>
                <a:cs typeface="Neue Haas Unica Pro"/>
              </a:rPr>
              <a:t>čeho</a:t>
            </a:r>
            <a:r>
              <a:rPr sz="1100" b="1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b="1" dirty="0">
                <a:solidFill>
                  <a:srgbClr val="0054A6"/>
                </a:solidFill>
                <a:latin typeface="Neue Haas Unica Pro"/>
                <a:cs typeface="Neue Haas Unica Pro"/>
              </a:rPr>
              <a:t>jsou</a:t>
            </a:r>
            <a:r>
              <a:rPr sz="1100" b="1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b="1" dirty="0">
                <a:solidFill>
                  <a:srgbClr val="0054A6"/>
                </a:solidFill>
                <a:latin typeface="Neue Haas Unica Pro"/>
                <a:cs typeface="Neue Haas Unica Pro"/>
              </a:rPr>
              <a:t>věci</a:t>
            </a:r>
            <a:r>
              <a:rPr sz="1100" b="1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b="1" dirty="0">
                <a:solidFill>
                  <a:srgbClr val="0054A6"/>
                </a:solidFill>
                <a:latin typeface="Neue Haas Unica Pro"/>
                <a:cs typeface="Neue Haas Unica Pro"/>
              </a:rPr>
              <a:t>kolem</a:t>
            </a:r>
            <a:r>
              <a:rPr sz="1100" b="1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b="1" dirty="0">
                <a:solidFill>
                  <a:srgbClr val="0054A6"/>
                </a:solidFill>
                <a:latin typeface="Neue Haas Unica Pro"/>
                <a:cs typeface="Neue Haas Unica Pro"/>
              </a:rPr>
              <a:t>nás</a:t>
            </a:r>
            <a:r>
              <a:rPr sz="1100" b="1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b="1" dirty="0">
                <a:solidFill>
                  <a:srgbClr val="0054A6"/>
                </a:solidFill>
                <a:latin typeface="Neue Haas Unica Pro"/>
                <a:cs typeface="Neue Haas Unica Pro"/>
              </a:rPr>
              <a:t>a</a:t>
            </a:r>
            <a:r>
              <a:rPr sz="1100" b="1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b="1" dirty="0">
                <a:solidFill>
                  <a:srgbClr val="0054A6"/>
                </a:solidFill>
                <a:latin typeface="Neue Haas Unica Pro"/>
                <a:cs typeface="Neue Haas Unica Pro"/>
              </a:rPr>
              <a:t>proč</a:t>
            </a:r>
            <a:r>
              <a:rPr sz="1100" b="1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b="1" dirty="0">
                <a:solidFill>
                  <a:srgbClr val="0054A6"/>
                </a:solidFill>
                <a:latin typeface="Neue Haas Unica Pro"/>
                <a:cs typeface="Neue Haas Unica Pro"/>
              </a:rPr>
              <a:t>mají</a:t>
            </a:r>
            <a:r>
              <a:rPr sz="1100" b="1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b="1" dirty="0">
                <a:solidFill>
                  <a:srgbClr val="0054A6"/>
                </a:solidFill>
                <a:latin typeface="Neue Haas Unica Pro"/>
                <a:cs typeface="Neue Haas Unica Pro"/>
              </a:rPr>
              <a:t>právě</a:t>
            </a:r>
            <a:r>
              <a:rPr sz="1100" b="1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b="1" dirty="0">
                <a:solidFill>
                  <a:srgbClr val="0054A6"/>
                </a:solidFill>
                <a:latin typeface="Neue Haas Unica Pro"/>
                <a:cs typeface="Neue Haas Unica Pro"/>
              </a:rPr>
              <a:t>tyto</a:t>
            </a:r>
            <a:r>
              <a:rPr sz="1100" b="1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b="1" dirty="0">
                <a:solidFill>
                  <a:srgbClr val="0054A6"/>
                </a:solidFill>
                <a:latin typeface="Neue Haas Unica Pro"/>
                <a:cs typeface="Neue Haas Unica Pro"/>
              </a:rPr>
              <a:t>vlastnosti</a:t>
            </a:r>
            <a:r>
              <a:rPr sz="1100" b="1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b="1" dirty="0">
                <a:solidFill>
                  <a:srgbClr val="0054A6"/>
                </a:solidFill>
                <a:latin typeface="Neue Haas Unica Pro"/>
                <a:cs typeface="Neue Haas Unica Pro"/>
              </a:rPr>
              <a:t>a</a:t>
            </a:r>
            <a:r>
              <a:rPr sz="1100" b="1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b="1" dirty="0">
                <a:solidFill>
                  <a:srgbClr val="0054A6"/>
                </a:solidFill>
                <a:latin typeface="Neue Haas Unica Pro"/>
                <a:cs typeface="Neue Haas Unica Pro"/>
              </a:rPr>
              <a:t>ne</a:t>
            </a:r>
            <a:r>
              <a:rPr sz="1100" b="1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b="1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jiné? </a:t>
            </a:r>
            <a:r>
              <a:rPr sz="1100" b="1" dirty="0">
                <a:solidFill>
                  <a:srgbClr val="0054A6"/>
                </a:solidFill>
                <a:latin typeface="Neue Haas Unica Pro"/>
                <a:cs typeface="Neue Haas Unica Pro"/>
              </a:rPr>
              <a:t>Chceš</a:t>
            </a:r>
            <a:r>
              <a:rPr sz="1100" b="1" spc="-2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b="1" dirty="0">
                <a:solidFill>
                  <a:srgbClr val="0054A6"/>
                </a:solidFill>
                <a:latin typeface="Neue Haas Unica Pro"/>
                <a:cs typeface="Neue Haas Unica Pro"/>
              </a:rPr>
              <a:t>získat</a:t>
            </a:r>
            <a:r>
              <a:rPr sz="1100" b="1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b="1" dirty="0">
                <a:solidFill>
                  <a:srgbClr val="0054A6"/>
                </a:solidFill>
                <a:latin typeface="Neue Haas Unica Pro"/>
                <a:cs typeface="Neue Haas Unica Pro"/>
              </a:rPr>
              <a:t>kompetitivní</a:t>
            </a:r>
            <a:r>
              <a:rPr sz="1100" b="1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 know-</a:t>
            </a:r>
            <a:r>
              <a:rPr sz="1100" b="1" dirty="0">
                <a:solidFill>
                  <a:srgbClr val="0054A6"/>
                </a:solidFill>
                <a:latin typeface="Neue Haas Unica Pro"/>
                <a:cs typeface="Neue Haas Unica Pro"/>
              </a:rPr>
              <a:t>how</a:t>
            </a:r>
            <a:r>
              <a:rPr sz="1100" b="1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b="1" dirty="0">
                <a:solidFill>
                  <a:srgbClr val="0054A6"/>
                </a:solidFill>
                <a:latin typeface="Neue Haas Unica Pro"/>
                <a:cs typeface="Neue Haas Unica Pro"/>
              </a:rPr>
              <a:t>a</a:t>
            </a:r>
            <a:r>
              <a:rPr sz="1100" b="1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b="1" dirty="0">
                <a:solidFill>
                  <a:srgbClr val="0054A6"/>
                </a:solidFill>
                <a:latin typeface="Neue Haas Unica Pro"/>
                <a:cs typeface="Neue Haas Unica Pro"/>
              </a:rPr>
              <a:t>najít</a:t>
            </a:r>
            <a:r>
              <a:rPr sz="1100" b="1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b="1" dirty="0">
                <a:solidFill>
                  <a:srgbClr val="0054A6"/>
                </a:solidFill>
                <a:latin typeface="Neue Haas Unica Pro"/>
                <a:cs typeface="Neue Haas Unica Pro"/>
              </a:rPr>
              <a:t>si</a:t>
            </a:r>
            <a:r>
              <a:rPr sz="1100" b="1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b="1" dirty="0">
                <a:solidFill>
                  <a:srgbClr val="0054A6"/>
                </a:solidFill>
                <a:latin typeface="Neue Haas Unica Pro"/>
                <a:cs typeface="Neue Haas Unica Pro"/>
              </a:rPr>
              <a:t>smysluplnou</a:t>
            </a:r>
            <a:r>
              <a:rPr sz="1100" b="1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 práci?</a:t>
            </a:r>
            <a:endParaRPr sz="1100">
              <a:latin typeface="Neue Haas Unica Pro"/>
              <a:cs typeface="Neue Haas Unica Pr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9300" y="2419353"/>
            <a:ext cx="432879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0054A6"/>
                </a:solidFill>
                <a:latin typeface="Neue Haas Unica Pro"/>
                <a:cs typeface="Neue Haas Unica Pro"/>
              </a:rPr>
              <a:t>POJĎ</a:t>
            </a:r>
            <a:r>
              <a:rPr sz="2000" b="1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2000" b="1" spc="-35" dirty="0">
                <a:solidFill>
                  <a:srgbClr val="0054A6"/>
                </a:solidFill>
                <a:latin typeface="Neue Haas Unica Pro"/>
                <a:cs typeface="Neue Haas Unica Pro"/>
              </a:rPr>
              <a:t>STUDOVAT</a:t>
            </a:r>
            <a:r>
              <a:rPr sz="2000" b="1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2000" b="1" dirty="0">
                <a:solidFill>
                  <a:srgbClr val="0054A6"/>
                </a:solidFill>
                <a:latin typeface="Neue Haas Unica Pro"/>
                <a:cs typeface="Neue Haas Unica Pro"/>
              </a:rPr>
              <a:t>CHEMII</a:t>
            </a:r>
            <a:r>
              <a:rPr sz="2000" b="1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2000" b="1" dirty="0">
                <a:solidFill>
                  <a:srgbClr val="0054A6"/>
                </a:solidFill>
                <a:latin typeface="Neue Haas Unica Pro"/>
                <a:cs typeface="Neue Haas Unica Pro"/>
              </a:rPr>
              <a:t>DO</a:t>
            </a:r>
            <a:r>
              <a:rPr sz="2000" b="1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2000" b="1" spc="-20" dirty="0">
                <a:solidFill>
                  <a:srgbClr val="0054A6"/>
                </a:solidFill>
                <a:latin typeface="Neue Haas Unica Pro"/>
                <a:cs typeface="Neue Haas Unica Pro"/>
              </a:rPr>
              <a:t>BRNA!</a:t>
            </a:r>
            <a:endParaRPr sz="2000">
              <a:latin typeface="Neue Haas Unica Pro"/>
              <a:cs typeface="Neue Haas Unica Pr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9300" y="3048003"/>
            <a:ext cx="4274185" cy="87884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 algn="just">
              <a:lnSpc>
                <a:spcPct val="102200"/>
              </a:lnSpc>
              <a:spcBef>
                <a:spcPts val="70"/>
              </a:spcBef>
            </a:pP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Chemie</a:t>
            </a:r>
            <a:r>
              <a:rPr sz="1100" spc="10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je</a:t>
            </a:r>
            <a:r>
              <a:rPr sz="1100" spc="1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všude</a:t>
            </a:r>
            <a:r>
              <a:rPr sz="1100" spc="10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kolem</a:t>
            </a:r>
            <a:r>
              <a:rPr sz="1100" spc="1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nás,</a:t>
            </a:r>
            <a:r>
              <a:rPr sz="1100" spc="10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nejedná</a:t>
            </a:r>
            <a:r>
              <a:rPr sz="1100" spc="1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se</a:t>
            </a:r>
            <a:r>
              <a:rPr sz="1100" spc="10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jen</a:t>
            </a:r>
            <a:r>
              <a:rPr sz="1100" spc="1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o</a:t>
            </a:r>
            <a:r>
              <a:rPr sz="1100" spc="10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člověkem</a:t>
            </a:r>
            <a:r>
              <a:rPr sz="1100" spc="1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připravené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materiály,</a:t>
            </a:r>
            <a:r>
              <a:rPr sz="1100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Iéky, kosmetické přípravky</a:t>
            </a:r>
            <a:r>
              <a:rPr sz="1100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nebo nejrůznější moderní 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tech-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nologie,</a:t>
            </a:r>
            <a:r>
              <a:rPr sz="1100" spc="-2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ale</a:t>
            </a:r>
            <a:r>
              <a:rPr sz="11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i</a:t>
            </a:r>
            <a:r>
              <a:rPr sz="1100" spc="-2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živé</a:t>
            </a:r>
            <a:r>
              <a:rPr sz="11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organismy</a:t>
            </a:r>
            <a:r>
              <a:rPr sz="11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stojí</a:t>
            </a:r>
            <a:r>
              <a:rPr sz="1100" spc="-2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na</a:t>
            </a:r>
            <a:r>
              <a:rPr sz="11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syntéze</a:t>
            </a:r>
            <a:r>
              <a:rPr sz="11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a</a:t>
            </a:r>
            <a:r>
              <a:rPr sz="1100" spc="-2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přeměně</a:t>
            </a:r>
            <a:r>
              <a:rPr sz="11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různých</a:t>
            </a:r>
            <a:r>
              <a:rPr sz="11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spc="-20" dirty="0">
                <a:solidFill>
                  <a:srgbClr val="0054A6"/>
                </a:solidFill>
                <a:latin typeface="Neue Haas Unica Pro"/>
                <a:cs typeface="Neue Haas Unica Pro"/>
              </a:rPr>
              <a:t>che-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mických</a:t>
            </a:r>
            <a:r>
              <a:rPr sz="1100" spc="-2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Iátek.</a:t>
            </a:r>
            <a:r>
              <a:rPr sz="1100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Chemie</a:t>
            </a:r>
            <a:r>
              <a:rPr sz="1100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je</a:t>
            </a:r>
            <a:r>
              <a:rPr sz="1100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všude</a:t>
            </a:r>
            <a:r>
              <a:rPr sz="1100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a</a:t>
            </a:r>
            <a:r>
              <a:rPr sz="1100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my</a:t>
            </a:r>
            <a:r>
              <a:rPr sz="1100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Ti</a:t>
            </a:r>
            <a:r>
              <a:rPr sz="1100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umožníme</a:t>
            </a:r>
            <a:r>
              <a:rPr sz="1100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ji</a:t>
            </a:r>
            <a:r>
              <a:rPr sz="1100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pochopit</a:t>
            </a:r>
            <a:r>
              <a:rPr sz="1100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a</a:t>
            </a:r>
            <a:r>
              <a:rPr sz="1100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krea-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tivně 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používat!</a:t>
            </a:r>
            <a:endParaRPr sz="1100">
              <a:latin typeface="Neue Haas Unica Pro"/>
              <a:cs typeface="Neue Haas Unica Pr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9300" y="4076613"/>
            <a:ext cx="4274185" cy="70739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 algn="just">
              <a:lnSpc>
                <a:spcPct val="102200"/>
              </a:lnSpc>
              <a:spcBef>
                <a:spcPts val="70"/>
              </a:spcBef>
            </a:pP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Studijní</a:t>
            </a:r>
            <a:r>
              <a:rPr sz="1100" spc="-3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programy</a:t>
            </a:r>
            <a:r>
              <a:rPr sz="11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Ústavu</a:t>
            </a:r>
            <a:r>
              <a:rPr sz="11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chemie</a:t>
            </a:r>
            <a:r>
              <a:rPr sz="1100" spc="-2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Přírodovědecké</a:t>
            </a:r>
            <a:r>
              <a:rPr sz="11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fakulty</a:t>
            </a:r>
            <a:r>
              <a:rPr sz="11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Masarykovy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univerzity</a:t>
            </a:r>
            <a:r>
              <a:rPr sz="1100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nenabízejí</a:t>
            </a:r>
            <a:r>
              <a:rPr sz="1100" spc="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jen</a:t>
            </a:r>
            <a:r>
              <a:rPr sz="1100" spc="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nudné</a:t>
            </a:r>
            <a:r>
              <a:rPr sz="1100" spc="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učení</a:t>
            </a:r>
            <a:r>
              <a:rPr sz="1100" spc="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s</a:t>
            </a:r>
            <a:r>
              <a:rPr sz="1100" spc="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knihou</a:t>
            </a:r>
            <a:r>
              <a:rPr sz="1100" spc="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v</a:t>
            </a:r>
            <a:r>
              <a:rPr sz="1100" spc="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ruce.</a:t>
            </a:r>
            <a:r>
              <a:rPr sz="1100" spc="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Studium</a:t>
            </a:r>
            <a:r>
              <a:rPr sz="1100" spc="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u</a:t>
            </a:r>
            <a:r>
              <a:rPr sz="1100" spc="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spc="-25" dirty="0">
                <a:solidFill>
                  <a:srgbClr val="0054A6"/>
                </a:solidFill>
                <a:latin typeface="Neue Haas Unica Pro"/>
                <a:cs typeface="Neue Haas Unica Pro"/>
              </a:rPr>
              <a:t>nás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je</a:t>
            </a:r>
            <a:r>
              <a:rPr sz="1100" spc="3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především</a:t>
            </a:r>
            <a:r>
              <a:rPr sz="1100" spc="4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o</a:t>
            </a:r>
            <a:r>
              <a:rPr sz="1100" spc="4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propojení</a:t>
            </a:r>
            <a:r>
              <a:rPr sz="1100" spc="4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praktických</a:t>
            </a:r>
            <a:r>
              <a:rPr sz="1100" spc="4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zkušeností</a:t>
            </a:r>
            <a:r>
              <a:rPr sz="1100" spc="4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získaných</a:t>
            </a:r>
            <a:r>
              <a:rPr sz="1100" spc="4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v</a:t>
            </a:r>
            <a:r>
              <a:rPr sz="1100" spc="4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labora-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toři</a:t>
            </a:r>
            <a:r>
              <a:rPr sz="1100" spc="-2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s</a:t>
            </a:r>
            <a:r>
              <a:rPr sz="1100" spc="-2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teoretickými</a:t>
            </a:r>
            <a:r>
              <a:rPr sz="1100" spc="-2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znalostmi.</a:t>
            </a:r>
            <a:endParaRPr sz="1100">
              <a:latin typeface="Neue Haas Unica Pro"/>
              <a:cs typeface="Neue Haas Unica Pr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9300" y="7676962"/>
            <a:ext cx="161861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00B05A"/>
                </a:solidFill>
                <a:latin typeface="Neue Haas Unica Pro"/>
                <a:cs typeface="Neue Haas Unica Pro"/>
              </a:rPr>
              <a:t>CHEMICI JSOU</a:t>
            </a:r>
            <a:r>
              <a:rPr sz="1100" b="1" spc="5" dirty="0">
                <a:solidFill>
                  <a:srgbClr val="00B05A"/>
                </a:solidFill>
                <a:latin typeface="Neue Haas Unica Pro"/>
                <a:cs typeface="Neue Haas Unica Pro"/>
              </a:rPr>
              <a:t> </a:t>
            </a:r>
            <a:r>
              <a:rPr sz="1100" b="1" spc="-10" dirty="0">
                <a:solidFill>
                  <a:srgbClr val="00B05A"/>
                </a:solidFill>
                <a:latin typeface="Neue Haas Unica Pro"/>
                <a:cs typeface="Neue Haas Unica Pro"/>
              </a:rPr>
              <a:t>ŽÁDÁNÍ!</a:t>
            </a:r>
            <a:endParaRPr sz="1100">
              <a:latin typeface="Neue Haas Unica Pro"/>
              <a:cs typeface="Neue Haas Unica Pr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9300" y="8019925"/>
            <a:ext cx="4259580" cy="105029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 algn="just">
              <a:lnSpc>
                <a:spcPct val="102299"/>
              </a:lnSpc>
              <a:spcBef>
                <a:spcPts val="70"/>
              </a:spcBef>
            </a:pP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Chemie</a:t>
            </a:r>
            <a:r>
              <a:rPr sz="1100" spc="6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má</a:t>
            </a:r>
            <a:r>
              <a:rPr sz="1100" spc="7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široký</a:t>
            </a:r>
            <a:r>
              <a:rPr sz="1100" spc="7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záběr,</a:t>
            </a:r>
            <a:r>
              <a:rPr sz="1100" spc="7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a</a:t>
            </a:r>
            <a:r>
              <a:rPr sz="1100" spc="7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můžeš</a:t>
            </a:r>
            <a:r>
              <a:rPr sz="1100" spc="7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si</a:t>
            </a:r>
            <a:r>
              <a:rPr sz="1100" spc="7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tak</a:t>
            </a:r>
            <a:r>
              <a:rPr sz="1100" spc="7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po</a:t>
            </a:r>
            <a:r>
              <a:rPr sz="1100" spc="7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absolvování</a:t>
            </a:r>
            <a:r>
              <a:rPr sz="1100" spc="7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studia</a:t>
            </a:r>
            <a:r>
              <a:rPr sz="1100" spc="7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vybí-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rat</a:t>
            </a:r>
            <a:r>
              <a:rPr sz="1100" spc="5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z</a:t>
            </a:r>
            <a:r>
              <a:rPr sz="1100" spc="5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velkého</a:t>
            </a:r>
            <a:r>
              <a:rPr sz="1100" spc="5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spektra</a:t>
            </a:r>
            <a:r>
              <a:rPr sz="1100" spc="5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uplatnění.</a:t>
            </a:r>
            <a:r>
              <a:rPr sz="1100" spc="5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Prakticky</a:t>
            </a:r>
            <a:r>
              <a:rPr sz="1100" spc="5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jakákoliv</a:t>
            </a:r>
            <a:r>
              <a:rPr sz="1100" spc="5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firma,</a:t>
            </a:r>
            <a:r>
              <a:rPr sz="1100" spc="5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která</a:t>
            </a:r>
            <a:r>
              <a:rPr sz="1100" spc="5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vyvíjí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a</a:t>
            </a:r>
            <a:r>
              <a:rPr sz="1100" spc="-2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vyrábí</a:t>
            </a:r>
            <a:r>
              <a:rPr sz="11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nové</a:t>
            </a:r>
            <a:r>
              <a:rPr sz="11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produkty,</a:t>
            </a:r>
            <a:r>
              <a:rPr sz="11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vyžaduje</a:t>
            </a:r>
            <a:r>
              <a:rPr sz="11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vysokoškolsky</a:t>
            </a:r>
            <a:r>
              <a:rPr sz="11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vzdělaného</a:t>
            </a:r>
            <a:r>
              <a:rPr sz="11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chemika. </a:t>
            </a:r>
            <a:r>
              <a:rPr sz="1100" b="1" dirty="0">
                <a:solidFill>
                  <a:srgbClr val="0054A6"/>
                </a:solidFill>
                <a:latin typeface="Neue Haas Unica Pro"/>
                <a:cs typeface="Neue Haas Unica Pro"/>
              </a:rPr>
              <a:t>Chceš</a:t>
            </a:r>
            <a:r>
              <a:rPr sz="1100" b="1" spc="-3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b="1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pokračovat</a:t>
            </a:r>
            <a:r>
              <a:rPr sz="1100" b="1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b="1" dirty="0">
                <a:solidFill>
                  <a:srgbClr val="0054A6"/>
                </a:solidFill>
                <a:latin typeface="Neue Haas Unica Pro"/>
                <a:cs typeface="Neue Haas Unica Pro"/>
              </a:rPr>
              <a:t>v</a:t>
            </a:r>
            <a:r>
              <a:rPr sz="1100" b="1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b="1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doktorském</a:t>
            </a:r>
            <a:r>
              <a:rPr sz="1100" b="1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b="1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studiu?</a:t>
            </a:r>
            <a:r>
              <a:rPr sz="1100" b="1" spc="-5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Budeš</a:t>
            </a:r>
            <a:r>
              <a:rPr sz="11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připraven</a:t>
            </a:r>
            <a:r>
              <a:rPr sz="11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pro</a:t>
            </a:r>
            <a:r>
              <a:rPr sz="11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studi-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um</a:t>
            </a:r>
            <a:r>
              <a:rPr sz="1100" spc="-2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v</a:t>
            </a:r>
            <a:r>
              <a:rPr sz="11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doktorských</a:t>
            </a:r>
            <a:r>
              <a:rPr sz="11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programech</a:t>
            </a:r>
            <a:r>
              <a:rPr sz="11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na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Masarykově</a:t>
            </a:r>
            <a:r>
              <a:rPr sz="11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univerzitě</a:t>
            </a:r>
            <a:r>
              <a:rPr sz="11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i</a:t>
            </a:r>
            <a:r>
              <a:rPr sz="11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na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 dalších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domácích</a:t>
            </a:r>
            <a:r>
              <a:rPr sz="11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a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zahraničních</a:t>
            </a:r>
            <a:r>
              <a:rPr sz="11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vysokých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 školách.</a:t>
            </a:r>
            <a:endParaRPr sz="1100">
              <a:latin typeface="Neue Haas Unica Pro"/>
              <a:cs typeface="Neue Haas Unica Pro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32000" y="9544051"/>
            <a:ext cx="6696075" cy="0"/>
          </a:xfrm>
          <a:custGeom>
            <a:avLst/>
            <a:gdLst/>
            <a:ahLst/>
            <a:cxnLst/>
            <a:rect l="l" t="t" r="r" b="b"/>
            <a:pathLst>
              <a:path w="6696075">
                <a:moveTo>
                  <a:pt x="0" y="0"/>
                </a:moveTo>
                <a:lnTo>
                  <a:pt x="6695998" y="0"/>
                </a:lnTo>
              </a:path>
            </a:pathLst>
          </a:custGeom>
          <a:ln w="25400">
            <a:solidFill>
              <a:srgbClr val="00B0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799300" y="9906003"/>
            <a:ext cx="227457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solidFill>
                  <a:srgbClr val="0054A6"/>
                </a:solidFill>
                <a:latin typeface="Muni"/>
                <a:cs typeface="Muni"/>
              </a:rPr>
              <a:t>ustavchemie.sci.muni.cz</a:t>
            </a:r>
            <a:endParaRPr sz="1100" dirty="0">
              <a:latin typeface="Muni"/>
              <a:cs typeface="Mun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92004" y="9906003"/>
            <a:ext cx="129667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solidFill>
                  <a:srgbClr val="0054A6"/>
                </a:solidFill>
                <a:latin typeface="Muni"/>
                <a:cs typeface="Muni"/>
              </a:rPr>
              <a:t>ucitseucit.cz</a:t>
            </a:r>
            <a:endParaRPr sz="1100">
              <a:latin typeface="Muni"/>
              <a:cs typeface="Mun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6394386" y="9769843"/>
            <a:ext cx="680720" cy="680085"/>
            <a:chOff x="6394386" y="9769843"/>
            <a:chExt cx="680720" cy="680085"/>
          </a:xfrm>
        </p:grpSpPr>
        <p:sp>
          <p:nvSpPr>
            <p:cNvPr id="12" name="object 12"/>
            <p:cNvSpPr/>
            <p:nvPr/>
          </p:nvSpPr>
          <p:spPr>
            <a:xfrm>
              <a:off x="6394386" y="9769843"/>
              <a:ext cx="653415" cy="299720"/>
            </a:xfrm>
            <a:custGeom>
              <a:avLst/>
              <a:gdLst/>
              <a:ahLst/>
              <a:cxnLst/>
              <a:rect l="l" t="t" r="r" b="b"/>
              <a:pathLst>
                <a:path w="653415" h="299720">
                  <a:moveTo>
                    <a:pt x="191008" y="217360"/>
                  </a:moveTo>
                  <a:lnTo>
                    <a:pt x="191008" y="217360"/>
                  </a:lnTo>
                  <a:lnTo>
                    <a:pt x="81521" y="217360"/>
                  </a:lnTo>
                  <a:lnTo>
                    <a:pt x="81521" y="245351"/>
                  </a:lnTo>
                  <a:lnTo>
                    <a:pt x="81521" y="271703"/>
                  </a:lnTo>
                  <a:lnTo>
                    <a:pt x="55168" y="271703"/>
                  </a:lnTo>
                  <a:lnTo>
                    <a:pt x="55168" y="245351"/>
                  </a:lnTo>
                  <a:lnTo>
                    <a:pt x="81521" y="245351"/>
                  </a:lnTo>
                  <a:lnTo>
                    <a:pt x="81521" y="217360"/>
                  </a:lnTo>
                  <a:lnTo>
                    <a:pt x="54343" y="217360"/>
                  </a:lnTo>
                  <a:lnTo>
                    <a:pt x="54343" y="244538"/>
                  </a:lnTo>
                  <a:lnTo>
                    <a:pt x="27990" y="244538"/>
                  </a:lnTo>
                  <a:lnTo>
                    <a:pt x="27990" y="217360"/>
                  </a:lnTo>
                  <a:lnTo>
                    <a:pt x="0" y="217360"/>
                  </a:lnTo>
                  <a:lnTo>
                    <a:pt x="0" y="244538"/>
                  </a:lnTo>
                  <a:lnTo>
                    <a:pt x="0" y="245351"/>
                  </a:lnTo>
                  <a:lnTo>
                    <a:pt x="0" y="271703"/>
                  </a:lnTo>
                  <a:lnTo>
                    <a:pt x="0" y="272529"/>
                  </a:lnTo>
                  <a:lnTo>
                    <a:pt x="0" y="299694"/>
                  </a:lnTo>
                  <a:lnTo>
                    <a:pt x="27990" y="299694"/>
                  </a:lnTo>
                  <a:lnTo>
                    <a:pt x="27990" y="272529"/>
                  </a:lnTo>
                  <a:lnTo>
                    <a:pt x="54343" y="272529"/>
                  </a:lnTo>
                  <a:lnTo>
                    <a:pt x="54343" y="299694"/>
                  </a:lnTo>
                  <a:lnTo>
                    <a:pt x="81521" y="299694"/>
                  </a:lnTo>
                  <a:lnTo>
                    <a:pt x="82334" y="299694"/>
                  </a:lnTo>
                  <a:lnTo>
                    <a:pt x="109499" y="299694"/>
                  </a:lnTo>
                  <a:lnTo>
                    <a:pt x="109499" y="272529"/>
                  </a:lnTo>
                  <a:lnTo>
                    <a:pt x="136664" y="272529"/>
                  </a:lnTo>
                  <a:lnTo>
                    <a:pt x="136664" y="245351"/>
                  </a:lnTo>
                  <a:lnTo>
                    <a:pt x="163029" y="245351"/>
                  </a:lnTo>
                  <a:lnTo>
                    <a:pt x="163842" y="245351"/>
                  </a:lnTo>
                  <a:lnTo>
                    <a:pt x="191008" y="245351"/>
                  </a:lnTo>
                  <a:lnTo>
                    <a:pt x="191008" y="217360"/>
                  </a:lnTo>
                  <a:close/>
                </a:path>
                <a:path w="653415" h="299720">
                  <a:moveTo>
                    <a:pt x="462724" y="244538"/>
                  </a:moveTo>
                  <a:lnTo>
                    <a:pt x="434733" y="244538"/>
                  </a:lnTo>
                  <a:lnTo>
                    <a:pt x="434733" y="272529"/>
                  </a:lnTo>
                  <a:lnTo>
                    <a:pt x="462724" y="272529"/>
                  </a:lnTo>
                  <a:lnTo>
                    <a:pt x="462724" y="244538"/>
                  </a:lnTo>
                  <a:close/>
                </a:path>
                <a:path w="653415" h="299720">
                  <a:moveTo>
                    <a:pt x="462724" y="54343"/>
                  </a:moveTo>
                  <a:lnTo>
                    <a:pt x="435546" y="54343"/>
                  </a:lnTo>
                  <a:lnTo>
                    <a:pt x="435546" y="27165"/>
                  </a:lnTo>
                  <a:lnTo>
                    <a:pt x="434733" y="27165"/>
                  </a:lnTo>
                  <a:lnTo>
                    <a:pt x="434733" y="109499"/>
                  </a:lnTo>
                  <a:lnTo>
                    <a:pt x="434733" y="135851"/>
                  </a:lnTo>
                  <a:lnTo>
                    <a:pt x="434733" y="163842"/>
                  </a:lnTo>
                  <a:lnTo>
                    <a:pt x="434733" y="190195"/>
                  </a:lnTo>
                  <a:lnTo>
                    <a:pt x="408381" y="190195"/>
                  </a:lnTo>
                  <a:lnTo>
                    <a:pt x="408381" y="163842"/>
                  </a:lnTo>
                  <a:lnTo>
                    <a:pt x="434733" y="163842"/>
                  </a:lnTo>
                  <a:lnTo>
                    <a:pt x="434733" y="135851"/>
                  </a:lnTo>
                  <a:lnTo>
                    <a:pt x="407568" y="135851"/>
                  </a:lnTo>
                  <a:lnTo>
                    <a:pt x="407568" y="163029"/>
                  </a:lnTo>
                  <a:lnTo>
                    <a:pt x="381215" y="163029"/>
                  </a:lnTo>
                  <a:lnTo>
                    <a:pt x="381215" y="135851"/>
                  </a:lnTo>
                  <a:lnTo>
                    <a:pt x="353225" y="135851"/>
                  </a:lnTo>
                  <a:lnTo>
                    <a:pt x="353225" y="163029"/>
                  </a:lnTo>
                  <a:lnTo>
                    <a:pt x="326872" y="163029"/>
                  </a:lnTo>
                  <a:lnTo>
                    <a:pt x="326872" y="136677"/>
                  </a:lnTo>
                  <a:lnTo>
                    <a:pt x="326872" y="135851"/>
                  </a:lnTo>
                  <a:lnTo>
                    <a:pt x="326872" y="108686"/>
                  </a:lnTo>
                  <a:lnTo>
                    <a:pt x="326059" y="108686"/>
                  </a:lnTo>
                  <a:lnTo>
                    <a:pt x="326059" y="163842"/>
                  </a:lnTo>
                  <a:lnTo>
                    <a:pt x="326059" y="190195"/>
                  </a:lnTo>
                  <a:lnTo>
                    <a:pt x="299694" y="190195"/>
                  </a:lnTo>
                  <a:lnTo>
                    <a:pt x="299694" y="163842"/>
                  </a:lnTo>
                  <a:lnTo>
                    <a:pt x="326059" y="163842"/>
                  </a:lnTo>
                  <a:lnTo>
                    <a:pt x="326059" y="108686"/>
                  </a:lnTo>
                  <a:lnTo>
                    <a:pt x="299694" y="108686"/>
                  </a:lnTo>
                  <a:lnTo>
                    <a:pt x="298881" y="108686"/>
                  </a:lnTo>
                  <a:lnTo>
                    <a:pt x="272529" y="108686"/>
                  </a:lnTo>
                  <a:lnTo>
                    <a:pt x="272529" y="82334"/>
                  </a:lnTo>
                  <a:lnTo>
                    <a:pt x="299694" y="82334"/>
                  </a:lnTo>
                  <a:lnTo>
                    <a:pt x="299694" y="55156"/>
                  </a:lnTo>
                  <a:lnTo>
                    <a:pt x="326059" y="55156"/>
                  </a:lnTo>
                  <a:lnTo>
                    <a:pt x="326059" y="82334"/>
                  </a:lnTo>
                  <a:lnTo>
                    <a:pt x="353225" y="82334"/>
                  </a:lnTo>
                  <a:lnTo>
                    <a:pt x="353225" y="109499"/>
                  </a:lnTo>
                  <a:lnTo>
                    <a:pt x="434733" y="109499"/>
                  </a:lnTo>
                  <a:lnTo>
                    <a:pt x="434733" y="27165"/>
                  </a:lnTo>
                  <a:lnTo>
                    <a:pt x="408381" y="27165"/>
                  </a:lnTo>
                  <a:lnTo>
                    <a:pt x="407568" y="27165"/>
                  </a:lnTo>
                  <a:lnTo>
                    <a:pt x="407568" y="55156"/>
                  </a:lnTo>
                  <a:lnTo>
                    <a:pt x="407568" y="81508"/>
                  </a:lnTo>
                  <a:lnTo>
                    <a:pt x="381215" y="81508"/>
                  </a:lnTo>
                  <a:lnTo>
                    <a:pt x="380390" y="81508"/>
                  </a:lnTo>
                  <a:lnTo>
                    <a:pt x="354037" y="81508"/>
                  </a:lnTo>
                  <a:lnTo>
                    <a:pt x="354037" y="55156"/>
                  </a:lnTo>
                  <a:lnTo>
                    <a:pt x="380390" y="55156"/>
                  </a:lnTo>
                  <a:lnTo>
                    <a:pt x="381215" y="55156"/>
                  </a:lnTo>
                  <a:lnTo>
                    <a:pt x="407568" y="55156"/>
                  </a:lnTo>
                  <a:lnTo>
                    <a:pt x="407568" y="27165"/>
                  </a:lnTo>
                  <a:lnTo>
                    <a:pt x="381215" y="27165"/>
                  </a:lnTo>
                  <a:lnTo>
                    <a:pt x="381215" y="0"/>
                  </a:lnTo>
                  <a:lnTo>
                    <a:pt x="354037" y="0"/>
                  </a:lnTo>
                  <a:lnTo>
                    <a:pt x="353225" y="0"/>
                  </a:lnTo>
                  <a:lnTo>
                    <a:pt x="353225" y="27990"/>
                  </a:lnTo>
                  <a:lnTo>
                    <a:pt x="353225" y="54343"/>
                  </a:lnTo>
                  <a:lnTo>
                    <a:pt x="326872" y="54343"/>
                  </a:lnTo>
                  <a:lnTo>
                    <a:pt x="326872" y="27990"/>
                  </a:lnTo>
                  <a:lnTo>
                    <a:pt x="353225" y="27990"/>
                  </a:lnTo>
                  <a:lnTo>
                    <a:pt x="353225" y="0"/>
                  </a:lnTo>
                  <a:lnTo>
                    <a:pt x="326872" y="0"/>
                  </a:lnTo>
                  <a:lnTo>
                    <a:pt x="326059" y="0"/>
                  </a:lnTo>
                  <a:lnTo>
                    <a:pt x="299694" y="0"/>
                  </a:lnTo>
                  <a:lnTo>
                    <a:pt x="298881" y="0"/>
                  </a:lnTo>
                  <a:lnTo>
                    <a:pt x="298881" y="27990"/>
                  </a:lnTo>
                  <a:lnTo>
                    <a:pt x="298881" y="54343"/>
                  </a:lnTo>
                  <a:lnTo>
                    <a:pt x="272529" y="54343"/>
                  </a:lnTo>
                  <a:lnTo>
                    <a:pt x="272529" y="27990"/>
                  </a:lnTo>
                  <a:lnTo>
                    <a:pt x="298881" y="27990"/>
                  </a:lnTo>
                  <a:lnTo>
                    <a:pt x="298881" y="0"/>
                  </a:lnTo>
                  <a:lnTo>
                    <a:pt x="272529" y="0"/>
                  </a:lnTo>
                  <a:lnTo>
                    <a:pt x="271716" y="0"/>
                  </a:lnTo>
                  <a:lnTo>
                    <a:pt x="271716" y="109499"/>
                  </a:lnTo>
                  <a:lnTo>
                    <a:pt x="271716" y="135851"/>
                  </a:lnTo>
                  <a:lnTo>
                    <a:pt x="245351" y="135851"/>
                  </a:lnTo>
                  <a:lnTo>
                    <a:pt x="245351" y="109499"/>
                  </a:lnTo>
                  <a:lnTo>
                    <a:pt x="271716" y="109499"/>
                  </a:lnTo>
                  <a:lnTo>
                    <a:pt x="271716" y="0"/>
                  </a:lnTo>
                  <a:lnTo>
                    <a:pt x="244538" y="0"/>
                  </a:lnTo>
                  <a:lnTo>
                    <a:pt x="244538" y="27165"/>
                  </a:lnTo>
                  <a:lnTo>
                    <a:pt x="244538" y="27990"/>
                  </a:lnTo>
                  <a:lnTo>
                    <a:pt x="244538" y="54343"/>
                  </a:lnTo>
                  <a:lnTo>
                    <a:pt x="217373" y="54343"/>
                  </a:lnTo>
                  <a:lnTo>
                    <a:pt x="217373" y="81508"/>
                  </a:lnTo>
                  <a:lnTo>
                    <a:pt x="217373" y="218186"/>
                  </a:lnTo>
                  <a:lnTo>
                    <a:pt x="244538" y="218186"/>
                  </a:lnTo>
                  <a:lnTo>
                    <a:pt x="244538" y="244538"/>
                  </a:lnTo>
                  <a:lnTo>
                    <a:pt x="244538" y="245351"/>
                  </a:lnTo>
                  <a:lnTo>
                    <a:pt x="244538" y="272529"/>
                  </a:lnTo>
                  <a:lnTo>
                    <a:pt x="271716" y="272529"/>
                  </a:lnTo>
                  <a:lnTo>
                    <a:pt x="272529" y="272529"/>
                  </a:lnTo>
                  <a:lnTo>
                    <a:pt x="298881" y="272529"/>
                  </a:lnTo>
                  <a:lnTo>
                    <a:pt x="299694" y="272529"/>
                  </a:lnTo>
                  <a:lnTo>
                    <a:pt x="326872" y="272529"/>
                  </a:lnTo>
                  <a:lnTo>
                    <a:pt x="326872" y="244538"/>
                  </a:lnTo>
                  <a:lnTo>
                    <a:pt x="299694" y="244538"/>
                  </a:lnTo>
                  <a:lnTo>
                    <a:pt x="298881" y="244538"/>
                  </a:lnTo>
                  <a:lnTo>
                    <a:pt x="272529" y="244538"/>
                  </a:lnTo>
                  <a:lnTo>
                    <a:pt x="272529" y="217360"/>
                  </a:lnTo>
                  <a:lnTo>
                    <a:pt x="245351" y="217360"/>
                  </a:lnTo>
                  <a:lnTo>
                    <a:pt x="245351" y="191020"/>
                  </a:lnTo>
                  <a:lnTo>
                    <a:pt x="245351" y="190195"/>
                  </a:lnTo>
                  <a:lnTo>
                    <a:pt x="245351" y="163842"/>
                  </a:lnTo>
                  <a:lnTo>
                    <a:pt x="271716" y="163842"/>
                  </a:lnTo>
                  <a:lnTo>
                    <a:pt x="271716" y="191020"/>
                  </a:lnTo>
                  <a:lnTo>
                    <a:pt x="298881" y="191020"/>
                  </a:lnTo>
                  <a:lnTo>
                    <a:pt x="298881" y="218186"/>
                  </a:lnTo>
                  <a:lnTo>
                    <a:pt x="326872" y="218186"/>
                  </a:lnTo>
                  <a:lnTo>
                    <a:pt x="326872" y="191020"/>
                  </a:lnTo>
                  <a:lnTo>
                    <a:pt x="354037" y="191020"/>
                  </a:lnTo>
                  <a:lnTo>
                    <a:pt x="354037" y="163842"/>
                  </a:lnTo>
                  <a:lnTo>
                    <a:pt x="380390" y="163842"/>
                  </a:lnTo>
                  <a:lnTo>
                    <a:pt x="380390" y="190195"/>
                  </a:lnTo>
                  <a:lnTo>
                    <a:pt x="380390" y="191020"/>
                  </a:lnTo>
                  <a:lnTo>
                    <a:pt x="380390" y="217360"/>
                  </a:lnTo>
                  <a:lnTo>
                    <a:pt x="353225" y="217360"/>
                  </a:lnTo>
                  <a:lnTo>
                    <a:pt x="353225" y="244538"/>
                  </a:lnTo>
                  <a:lnTo>
                    <a:pt x="353225" y="245351"/>
                  </a:lnTo>
                  <a:lnTo>
                    <a:pt x="353225" y="272529"/>
                  </a:lnTo>
                  <a:lnTo>
                    <a:pt x="380390" y="272529"/>
                  </a:lnTo>
                  <a:lnTo>
                    <a:pt x="381215" y="272529"/>
                  </a:lnTo>
                  <a:lnTo>
                    <a:pt x="408381" y="272529"/>
                  </a:lnTo>
                  <a:lnTo>
                    <a:pt x="408381" y="245351"/>
                  </a:lnTo>
                  <a:lnTo>
                    <a:pt x="408381" y="244538"/>
                  </a:lnTo>
                  <a:lnTo>
                    <a:pt x="408381" y="218186"/>
                  </a:lnTo>
                  <a:lnTo>
                    <a:pt x="435546" y="218186"/>
                  </a:lnTo>
                  <a:lnTo>
                    <a:pt x="435546" y="191020"/>
                  </a:lnTo>
                  <a:lnTo>
                    <a:pt x="462724" y="191020"/>
                  </a:lnTo>
                  <a:lnTo>
                    <a:pt x="462724" y="163842"/>
                  </a:lnTo>
                  <a:lnTo>
                    <a:pt x="462724" y="81508"/>
                  </a:lnTo>
                  <a:lnTo>
                    <a:pt x="462724" y="54343"/>
                  </a:lnTo>
                  <a:close/>
                </a:path>
                <a:path w="653415" h="299720">
                  <a:moveTo>
                    <a:pt x="652919" y="244538"/>
                  </a:moveTo>
                  <a:lnTo>
                    <a:pt x="625741" y="244538"/>
                  </a:lnTo>
                  <a:lnTo>
                    <a:pt x="625741" y="217360"/>
                  </a:lnTo>
                  <a:lnTo>
                    <a:pt x="598576" y="217360"/>
                  </a:lnTo>
                  <a:lnTo>
                    <a:pt x="489077" y="217360"/>
                  </a:lnTo>
                  <a:lnTo>
                    <a:pt x="489077" y="245351"/>
                  </a:lnTo>
                  <a:lnTo>
                    <a:pt x="516242" y="245351"/>
                  </a:lnTo>
                  <a:lnTo>
                    <a:pt x="516242" y="272529"/>
                  </a:lnTo>
                  <a:lnTo>
                    <a:pt x="544233" y="272529"/>
                  </a:lnTo>
                  <a:lnTo>
                    <a:pt x="544233" y="245351"/>
                  </a:lnTo>
                  <a:lnTo>
                    <a:pt x="570585" y="245351"/>
                  </a:lnTo>
                  <a:lnTo>
                    <a:pt x="571411" y="245351"/>
                  </a:lnTo>
                  <a:lnTo>
                    <a:pt x="597763" y="245351"/>
                  </a:lnTo>
                  <a:lnTo>
                    <a:pt x="598576" y="245351"/>
                  </a:lnTo>
                  <a:lnTo>
                    <a:pt x="624928" y="245351"/>
                  </a:lnTo>
                  <a:lnTo>
                    <a:pt x="624928" y="272529"/>
                  </a:lnTo>
                  <a:lnTo>
                    <a:pt x="652919" y="272529"/>
                  </a:lnTo>
                  <a:lnTo>
                    <a:pt x="652919" y="244538"/>
                  </a:lnTo>
                  <a:close/>
                </a:path>
              </a:pathLst>
            </a:custGeom>
            <a:solidFill>
              <a:srgbClr val="26B3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394386" y="10041546"/>
              <a:ext cx="680085" cy="164465"/>
            </a:xfrm>
            <a:custGeom>
              <a:avLst/>
              <a:gdLst/>
              <a:ahLst/>
              <a:cxnLst/>
              <a:rect l="l" t="t" r="r" b="b"/>
              <a:pathLst>
                <a:path w="680084" h="164465">
                  <a:moveTo>
                    <a:pt x="27990" y="27178"/>
                  </a:moveTo>
                  <a:lnTo>
                    <a:pt x="0" y="27178"/>
                  </a:lnTo>
                  <a:lnTo>
                    <a:pt x="0" y="54343"/>
                  </a:lnTo>
                  <a:lnTo>
                    <a:pt x="0" y="55168"/>
                  </a:lnTo>
                  <a:lnTo>
                    <a:pt x="0" y="163842"/>
                  </a:lnTo>
                  <a:lnTo>
                    <a:pt x="27990" y="163842"/>
                  </a:lnTo>
                  <a:lnTo>
                    <a:pt x="27990" y="54343"/>
                  </a:lnTo>
                  <a:lnTo>
                    <a:pt x="27990" y="27178"/>
                  </a:lnTo>
                  <a:close/>
                </a:path>
                <a:path w="680084" h="164465">
                  <a:moveTo>
                    <a:pt x="136664" y="135851"/>
                  </a:moveTo>
                  <a:lnTo>
                    <a:pt x="109499" y="135851"/>
                  </a:lnTo>
                  <a:lnTo>
                    <a:pt x="109499" y="108686"/>
                  </a:lnTo>
                  <a:lnTo>
                    <a:pt x="82334" y="108686"/>
                  </a:lnTo>
                  <a:lnTo>
                    <a:pt x="81521" y="108686"/>
                  </a:lnTo>
                  <a:lnTo>
                    <a:pt x="54343" y="108686"/>
                  </a:lnTo>
                  <a:lnTo>
                    <a:pt x="54343" y="135851"/>
                  </a:lnTo>
                  <a:lnTo>
                    <a:pt x="54343" y="136677"/>
                  </a:lnTo>
                  <a:lnTo>
                    <a:pt x="54343" y="163842"/>
                  </a:lnTo>
                  <a:lnTo>
                    <a:pt x="82334" y="163842"/>
                  </a:lnTo>
                  <a:lnTo>
                    <a:pt x="82334" y="136677"/>
                  </a:lnTo>
                  <a:lnTo>
                    <a:pt x="108686" y="136677"/>
                  </a:lnTo>
                  <a:lnTo>
                    <a:pt x="108686" y="163842"/>
                  </a:lnTo>
                  <a:lnTo>
                    <a:pt x="136664" y="163842"/>
                  </a:lnTo>
                  <a:lnTo>
                    <a:pt x="136664" y="135851"/>
                  </a:lnTo>
                  <a:close/>
                </a:path>
                <a:path w="680084" h="164465">
                  <a:moveTo>
                    <a:pt x="381215" y="0"/>
                  </a:moveTo>
                  <a:lnTo>
                    <a:pt x="353225" y="0"/>
                  </a:lnTo>
                  <a:lnTo>
                    <a:pt x="353225" y="27990"/>
                  </a:lnTo>
                  <a:lnTo>
                    <a:pt x="381215" y="27990"/>
                  </a:lnTo>
                  <a:lnTo>
                    <a:pt x="381215" y="0"/>
                  </a:lnTo>
                  <a:close/>
                </a:path>
                <a:path w="680084" h="164465">
                  <a:moveTo>
                    <a:pt x="680085" y="0"/>
                  </a:moveTo>
                  <a:lnTo>
                    <a:pt x="652919" y="0"/>
                  </a:lnTo>
                  <a:lnTo>
                    <a:pt x="652106" y="0"/>
                  </a:lnTo>
                  <a:lnTo>
                    <a:pt x="624928" y="0"/>
                  </a:lnTo>
                  <a:lnTo>
                    <a:pt x="624928" y="27990"/>
                  </a:lnTo>
                  <a:lnTo>
                    <a:pt x="652106" y="27990"/>
                  </a:lnTo>
                  <a:lnTo>
                    <a:pt x="652106" y="54343"/>
                  </a:lnTo>
                  <a:lnTo>
                    <a:pt x="625741" y="54343"/>
                  </a:lnTo>
                  <a:lnTo>
                    <a:pt x="624928" y="54343"/>
                  </a:lnTo>
                  <a:lnTo>
                    <a:pt x="597763" y="54343"/>
                  </a:lnTo>
                  <a:lnTo>
                    <a:pt x="597763" y="81521"/>
                  </a:lnTo>
                  <a:lnTo>
                    <a:pt x="571411" y="81521"/>
                  </a:lnTo>
                  <a:lnTo>
                    <a:pt x="571411" y="54343"/>
                  </a:lnTo>
                  <a:lnTo>
                    <a:pt x="543420" y="54343"/>
                  </a:lnTo>
                  <a:lnTo>
                    <a:pt x="543420" y="81521"/>
                  </a:lnTo>
                  <a:lnTo>
                    <a:pt x="517067" y="81521"/>
                  </a:lnTo>
                  <a:lnTo>
                    <a:pt x="517067" y="55168"/>
                  </a:lnTo>
                  <a:lnTo>
                    <a:pt x="517067" y="54343"/>
                  </a:lnTo>
                  <a:lnTo>
                    <a:pt x="517067" y="27990"/>
                  </a:lnTo>
                  <a:lnTo>
                    <a:pt x="543420" y="27990"/>
                  </a:lnTo>
                  <a:lnTo>
                    <a:pt x="544233" y="27990"/>
                  </a:lnTo>
                  <a:lnTo>
                    <a:pt x="570585" y="27990"/>
                  </a:lnTo>
                  <a:lnTo>
                    <a:pt x="571411" y="27990"/>
                  </a:lnTo>
                  <a:lnTo>
                    <a:pt x="598576" y="27990"/>
                  </a:lnTo>
                  <a:lnTo>
                    <a:pt x="598576" y="0"/>
                  </a:lnTo>
                  <a:lnTo>
                    <a:pt x="516242" y="0"/>
                  </a:lnTo>
                  <a:lnTo>
                    <a:pt x="516242" y="27178"/>
                  </a:lnTo>
                  <a:lnTo>
                    <a:pt x="516242" y="82334"/>
                  </a:lnTo>
                  <a:lnTo>
                    <a:pt x="516242" y="108686"/>
                  </a:lnTo>
                  <a:lnTo>
                    <a:pt x="489889" y="108686"/>
                  </a:lnTo>
                  <a:lnTo>
                    <a:pt x="489889" y="82334"/>
                  </a:lnTo>
                  <a:lnTo>
                    <a:pt x="516242" y="82334"/>
                  </a:lnTo>
                  <a:lnTo>
                    <a:pt x="516242" y="27178"/>
                  </a:lnTo>
                  <a:lnTo>
                    <a:pt x="489889" y="27178"/>
                  </a:lnTo>
                  <a:lnTo>
                    <a:pt x="489077" y="27178"/>
                  </a:lnTo>
                  <a:lnTo>
                    <a:pt x="462724" y="27178"/>
                  </a:lnTo>
                  <a:lnTo>
                    <a:pt x="462724" y="0"/>
                  </a:lnTo>
                  <a:lnTo>
                    <a:pt x="435546" y="0"/>
                  </a:lnTo>
                  <a:lnTo>
                    <a:pt x="434733" y="0"/>
                  </a:lnTo>
                  <a:lnTo>
                    <a:pt x="407568" y="0"/>
                  </a:lnTo>
                  <a:lnTo>
                    <a:pt x="407568" y="27990"/>
                  </a:lnTo>
                  <a:lnTo>
                    <a:pt x="434733" y="27990"/>
                  </a:lnTo>
                  <a:lnTo>
                    <a:pt x="435546" y="27990"/>
                  </a:lnTo>
                  <a:lnTo>
                    <a:pt x="461911" y="27990"/>
                  </a:lnTo>
                  <a:lnTo>
                    <a:pt x="461911" y="54343"/>
                  </a:lnTo>
                  <a:lnTo>
                    <a:pt x="461911" y="55168"/>
                  </a:lnTo>
                  <a:lnTo>
                    <a:pt x="461911" y="81521"/>
                  </a:lnTo>
                  <a:lnTo>
                    <a:pt x="435546" y="81521"/>
                  </a:lnTo>
                  <a:lnTo>
                    <a:pt x="435546" y="54343"/>
                  </a:lnTo>
                  <a:lnTo>
                    <a:pt x="407568" y="54343"/>
                  </a:lnTo>
                  <a:lnTo>
                    <a:pt x="407568" y="82334"/>
                  </a:lnTo>
                  <a:lnTo>
                    <a:pt x="434733" y="82334"/>
                  </a:lnTo>
                  <a:lnTo>
                    <a:pt x="434733" y="108686"/>
                  </a:lnTo>
                  <a:lnTo>
                    <a:pt x="408381" y="108686"/>
                  </a:lnTo>
                  <a:lnTo>
                    <a:pt x="407568" y="108686"/>
                  </a:lnTo>
                  <a:lnTo>
                    <a:pt x="381215" y="108686"/>
                  </a:lnTo>
                  <a:lnTo>
                    <a:pt x="381215" y="81521"/>
                  </a:lnTo>
                  <a:lnTo>
                    <a:pt x="354037" y="81521"/>
                  </a:lnTo>
                  <a:lnTo>
                    <a:pt x="353225" y="81521"/>
                  </a:lnTo>
                  <a:lnTo>
                    <a:pt x="326872" y="81521"/>
                  </a:lnTo>
                  <a:lnTo>
                    <a:pt x="326872" y="55168"/>
                  </a:lnTo>
                  <a:lnTo>
                    <a:pt x="326872" y="54343"/>
                  </a:lnTo>
                  <a:lnTo>
                    <a:pt x="326872" y="27178"/>
                  </a:lnTo>
                  <a:lnTo>
                    <a:pt x="298881" y="27178"/>
                  </a:lnTo>
                  <a:lnTo>
                    <a:pt x="298881" y="54343"/>
                  </a:lnTo>
                  <a:lnTo>
                    <a:pt x="298881" y="55168"/>
                  </a:lnTo>
                  <a:lnTo>
                    <a:pt x="298881" y="81521"/>
                  </a:lnTo>
                  <a:lnTo>
                    <a:pt x="272529" y="81521"/>
                  </a:lnTo>
                  <a:lnTo>
                    <a:pt x="272529" y="0"/>
                  </a:lnTo>
                  <a:lnTo>
                    <a:pt x="244538" y="0"/>
                  </a:lnTo>
                  <a:lnTo>
                    <a:pt x="244538" y="27178"/>
                  </a:lnTo>
                  <a:lnTo>
                    <a:pt x="218173" y="27178"/>
                  </a:lnTo>
                  <a:lnTo>
                    <a:pt x="218173" y="0"/>
                  </a:lnTo>
                  <a:lnTo>
                    <a:pt x="191008" y="0"/>
                  </a:lnTo>
                  <a:lnTo>
                    <a:pt x="190195" y="0"/>
                  </a:lnTo>
                  <a:lnTo>
                    <a:pt x="190195" y="27990"/>
                  </a:lnTo>
                  <a:lnTo>
                    <a:pt x="190195" y="54343"/>
                  </a:lnTo>
                  <a:lnTo>
                    <a:pt x="163842" y="54343"/>
                  </a:lnTo>
                  <a:lnTo>
                    <a:pt x="163842" y="27990"/>
                  </a:lnTo>
                  <a:lnTo>
                    <a:pt x="190195" y="27990"/>
                  </a:lnTo>
                  <a:lnTo>
                    <a:pt x="190195" y="0"/>
                  </a:lnTo>
                  <a:lnTo>
                    <a:pt x="81521" y="0"/>
                  </a:lnTo>
                  <a:lnTo>
                    <a:pt x="81521" y="27178"/>
                  </a:lnTo>
                  <a:lnTo>
                    <a:pt x="54343" y="27178"/>
                  </a:lnTo>
                  <a:lnTo>
                    <a:pt x="54343" y="55168"/>
                  </a:lnTo>
                  <a:lnTo>
                    <a:pt x="82334" y="55168"/>
                  </a:lnTo>
                  <a:lnTo>
                    <a:pt x="82334" y="27990"/>
                  </a:lnTo>
                  <a:lnTo>
                    <a:pt x="108686" y="27990"/>
                  </a:lnTo>
                  <a:lnTo>
                    <a:pt x="109499" y="27990"/>
                  </a:lnTo>
                  <a:lnTo>
                    <a:pt x="135864" y="27990"/>
                  </a:lnTo>
                  <a:lnTo>
                    <a:pt x="135864" y="54343"/>
                  </a:lnTo>
                  <a:lnTo>
                    <a:pt x="108686" y="54343"/>
                  </a:lnTo>
                  <a:lnTo>
                    <a:pt x="108686" y="82334"/>
                  </a:lnTo>
                  <a:lnTo>
                    <a:pt x="135864" y="82334"/>
                  </a:lnTo>
                  <a:lnTo>
                    <a:pt x="135864" y="109512"/>
                  </a:lnTo>
                  <a:lnTo>
                    <a:pt x="163029" y="109512"/>
                  </a:lnTo>
                  <a:lnTo>
                    <a:pt x="163029" y="136677"/>
                  </a:lnTo>
                  <a:lnTo>
                    <a:pt x="191008" y="136677"/>
                  </a:lnTo>
                  <a:lnTo>
                    <a:pt x="191008" y="108686"/>
                  </a:lnTo>
                  <a:lnTo>
                    <a:pt x="163842" y="108686"/>
                  </a:lnTo>
                  <a:lnTo>
                    <a:pt x="163842" y="82334"/>
                  </a:lnTo>
                  <a:lnTo>
                    <a:pt x="191008" y="82334"/>
                  </a:lnTo>
                  <a:lnTo>
                    <a:pt x="191008" y="55168"/>
                  </a:lnTo>
                  <a:lnTo>
                    <a:pt x="217373" y="55168"/>
                  </a:lnTo>
                  <a:lnTo>
                    <a:pt x="217373" y="82334"/>
                  </a:lnTo>
                  <a:lnTo>
                    <a:pt x="244538" y="82334"/>
                  </a:lnTo>
                  <a:lnTo>
                    <a:pt x="245351" y="82334"/>
                  </a:lnTo>
                  <a:lnTo>
                    <a:pt x="271716" y="82334"/>
                  </a:lnTo>
                  <a:lnTo>
                    <a:pt x="271716" y="108686"/>
                  </a:lnTo>
                  <a:lnTo>
                    <a:pt x="245351" y="108686"/>
                  </a:lnTo>
                  <a:lnTo>
                    <a:pt x="244538" y="108686"/>
                  </a:lnTo>
                  <a:lnTo>
                    <a:pt x="217373" y="108686"/>
                  </a:lnTo>
                  <a:lnTo>
                    <a:pt x="217373" y="136677"/>
                  </a:lnTo>
                  <a:lnTo>
                    <a:pt x="244538" y="136677"/>
                  </a:lnTo>
                  <a:lnTo>
                    <a:pt x="245351" y="136677"/>
                  </a:lnTo>
                  <a:lnTo>
                    <a:pt x="271716" y="136677"/>
                  </a:lnTo>
                  <a:lnTo>
                    <a:pt x="271716" y="163842"/>
                  </a:lnTo>
                  <a:lnTo>
                    <a:pt x="299694" y="163842"/>
                  </a:lnTo>
                  <a:lnTo>
                    <a:pt x="299694" y="82334"/>
                  </a:lnTo>
                  <a:lnTo>
                    <a:pt x="326059" y="82334"/>
                  </a:lnTo>
                  <a:lnTo>
                    <a:pt x="326059" y="109512"/>
                  </a:lnTo>
                  <a:lnTo>
                    <a:pt x="353225" y="109512"/>
                  </a:lnTo>
                  <a:lnTo>
                    <a:pt x="353225" y="135851"/>
                  </a:lnTo>
                  <a:lnTo>
                    <a:pt x="326059" y="135851"/>
                  </a:lnTo>
                  <a:lnTo>
                    <a:pt x="326059" y="163842"/>
                  </a:lnTo>
                  <a:lnTo>
                    <a:pt x="353225" y="163842"/>
                  </a:lnTo>
                  <a:lnTo>
                    <a:pt x="354037" y="163842"/>
                  </a:lnTo>
                  <a:lnTo>
                    <a:pt x="381215" y="163842"/>
                  </a:lnTo>
                  <a:lnTo>
                    <a:pt x="381215" y="136677"/>
                  </a:lnTo>
                  <a:lnTo>
                    <a:pt x="407568" y="136677"/>
                  </a:lnTo>
                  <a:lnTo>
                    <a:pt x="544233" y="136677"/>
                  </a:lnTo>
                  <a:lnTo>
                    <a:pt x="544233" y="109512"/>
                  </a:lnTo>
                  <a:lnTo>
                    <a:pt x="544233" y="108686"/>
                  </a:lnTo>
                  <a:lnTo>
                    <a:pt x="544233" y="82334"/>
                  </a:lnTo>
                  <a:lnTo>
                    <a:pt x="570585" y="82334"/>
                  </a:lnTo>
                  <a:lnTo>
                    <a:pt x="570585" y="108686"/>
                  </a:lnTo>
                  <a:lnTo>
                    <a:pt x="570585" y="109512"/>
                  </a:lnTo>
                  <a:lnTo>
                    <a:pt x="570585" y="136677"/>
                  </a:lnTo>
                  <a:lnTo>
                    <a:pt x="598576" y="136677"/>
                  </a:lnTo>
                  <a:lnTo>
                    <a:pt x="598576" y="109512"/>
                  </a:lnTo>
                  <a:lnTo>
                    <a:pt x="598576" y="108686"/>
                  </a:lnTo>
                  <a:lnTo>
                    <a:pt x="598576" y="82334"/>
                  </a:lnTo>
                  <a:lnTo>
                    <a:pt x="624928" y="82334"/>
                  </a:lnTo>
                  <a:lnTo>
                    <a:pt x="624928" y="108686"/>
                  </a:lnTo>
                  <a:lnTo>
                    <a:pt x="624928" y="109512"/>
                  </a:lnTo>
                  <a:lnTo>
                    <a:pt x="624928" y="136677"/>
                  </a:lnTo>
                  <a:lnTo>
                    <a:pt x="652106" y="136677"/>
                  </a:lnTo>
                  <a:lnTo>
                    <a:pt x="652919" y="136677"/>
                  </a:lnTo>
                  <a:lnTo>
                    <a:pt x="680085" y="136677"/>
                  </a:lnTo>
                  <a:lnTo>
                    <a:pt x="680085" y="108686"/>
                  </a:lnTo>
                  <a:lnTo>
                    <a:pt x="652919" y="108686"/>
                  </a:lnTo>
                  <a:lnTo>
                    <a:pt x="652919" y="82334"/>
                  </a:lnTo>
                  <a:lnTo>
                    <a:pt x="680085" y="82334"/>
                  </a:lnTo>
                  <a:lnTo>
                    <a:pt x="680085" y="55168"/>
                  </a:lnTo>
                  <a:lnTo>
                    <a:pt x="680085" y="54343"/>
                  </a:lnTo>
                  <a:lnTo>
                    <a:pt x="680085" y="27990"/>
                  </a:lnTo>
                  <a:lnTo>
                    <a:pt x="680085" y="27178"/>
                  </a:lnTo>
                  <a:lnTo>
                    <a:pt x="680085" y="0"/>
                  </a:lnTo>
                  <a:close/>
                </a:path>
              </a:pathLst>
            </a:custGeom>
            <a:solidFill>
              <a:srgbClr val="26B3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394386" y="10177398"/>
              <a:ext cx="680085" cy="218440"/>
            </a:xfrm>
            <a:custGeom>
              <a:avLst/>
              <a:gdLst/>
              <a:ahLst/>
              <a:cxnLst/>
              <a:rect l="l" t="t" r="r" b="b"/>
              <a:pathLst>
                <a:path w="680084" h="218440">
                  <a:moveTo>
                    <a:pt x="27990" y="27178"/>
                  </a:moveTo>
                  <a:lnTo>
                    <a:pt x="0" y="27178"/>
                  </a:lnTo>
                  <a:lnTo>
                    <a:pt x="0" y="55168"/>
                  </a:lnTo>
                  <a:lnTo>
                    <a:pt x="27990" y="55168"/>
                  </a:lnTo>
                  <a:lnTo>
                    <a:pt x="27990" y="27178"/>
                  </a:lnTo>
                  <a:close/>
                </a:path>
                <a:path w="680084" h="218440">
                  <a:moveTo>
                    <a:pt x="517067" y="81521"/>
                  </a:moveTo>
                  <a:lnTo>
                    <a:pt x="489077" y="81521"/>
                  </a:lnTo>
                  <a:lnTo>
                    <a:pt x="489077" y="109512"/>
                  </a:lnTo>
                  <a:lnTo>
                    <a:pt x="517067" y="109512"/>
                  </a:lnTo>
                  <a:lnTo>
                    <a:pt x="517067" y="81521"/>
                  </a:lnTo>
                  <a:close/>
                </a:path>
                <a:path w="680084" h="218440">
                  <a:moveTo>
                    <a:pt x="680085" y="81521"/>
                  </a:moveTo>
                  <a:lnTo>
                    <a:pt x="652919" y="81521"/>
                  </a:lnTo>
                  <a:lnTo>
                    <a:pt x="652106" y="81521"/>
                  </a:lnTo>
                  <a:lnTo>
                    <a:pt x="652106" y="109512"/>
                  </a:lnTo>
                  <a:lnTo>
                    <a:pt x="652106" y="135864"/>
                  </a:lnTo>
                  <a:lnTo>
                    <a:pt x="625741" y="135864"/>
                  </a:lnTo>
                  <a:lnTo>
                    <a:pt x="624928" y="135864"/>
                  </a:lnTo>
                  <a:lnTo>
                    <a:pt x="598576" y="135864"/>
                  </a:lnTo>
                  <a:lnTo>
                    <a:pt x="598576" y="109512"/>
                  </a:lnTo>
                  <a:lnTo>
                    <a:pt x="624928" y="109512"/>
                  </a:lnTo>
                  <a:lnTo>
                    <a:pt x="625741" y="109512"/>
                  </a:lnTo>
                  <a:lnTo>
                    <a:pt x="652106" y="109512"/>
                  </a:lnTo>
                  <a:lnTo>
                    <a:pt x="652106" y="81521"/>
                  </a:lnTo>
                  <a:lnTo>
                    <a:pt x="625741" y="81521"/>
                  </a:lnTo>
                  <a:lnTo>
                    <a:pt x="625741" y="55168"/>
                  </a:lnTo>
                  <a:lnTo>
                    <a:pt x="625741" y="54343"/>
                  </a:lnTo>
                  <a:lnTo>
                    <a:pt x="625741" y="27178"/>
                  </a:lnTo>
                  <a:lnTo>
                    <a:pt x="598576" y="27178"/>
                  </a:lnTo>
                  <a:lnTo>
                    <a:pt x="598576" y="0"/>
                  </a:lnTo>
                  <a:lnTo>
                    <a:pt x="597763" y="0"/>
                  </a:lnTo>
                  <a:lnTo>
                    <a:pt x="597763" y="27990"/>
                  </a:lnTo>
                  <a:lnTo>
                    <a:pt x="597763" y="54343"/>
                  </a:lnTo>
                  <a:lnTo>
                    <a:pt x="571411" y="54343"/>
                  </a:lnTo>
                  <a:lnTo>
                    <a:pt x="571411" y="27990"/>
                  </a:lnTo>
                  <a:lnTo>
                    <a:pt x="597763" y="27990"/>
                  </a:lnTo>
                  <a:lnTo>
                    <a:pt x="597763" y="0"/>
                  </a:lnTo>
                  <a:lnTo>
                    <a:pt x="570585" y="0"/>
                  </a:lnTo>
                  <a:lnTo>
                    <a:pt x="570585" y="27178"/>
                  </a:lnTo>
                  <a:lnTo>
                    <a:pt x="544233" y="27178"/>
                  </a:lnTo>
                  <a:lnTo>
                    <a:pt x="544233" y="0"/>
                  </a:lnTo>
                  <a:lnTo>
                    <a:pt x="543420" y="0"/>
                  </a:lnTo>
                  <a:lnTo>
                    <a:pt x="543420" y="55168"/>
                  </a:lnTo>
                  <a:lnTo>
                    <a:pt x="543420" y="81521"/>
                  </a:lnTo>
                  <a:lnTo>
                    <a:pt x="543420" y="82334"/>
                  </a:lnTo>
                  <a:lnTo>
                    <a:pt x="543420" y="108686"/>
                  </a:lnTo>
                  <a:lnTo>
                    <a:pt x="543420" y="109512"/>
                  </a:lnTo>
                  <a:lnTo>
                    <a:pt x="543420" y="135864"/>
                  </a:lnTo>
                  <a:lnTo>
                    <a:pt x="517067" y="135864"/>
                  </a:lnTo>
                  <a:lnTo>
                    <a:pt x="516242" y="135864"/>
                  </a:lnTo>
                  <a:lnTo>
                    <a:pt x="489889" y="135864"/>
                  </a:lnTo>
                  <a:lnTo>
                    <a:pt x="489077" y="135864"/>
                  </a:lnTo>
                  <a:lnTo>
                    <a:pt x="462724" y="135864"/>
                  </a:lnTo>
                  <a:lnTo>
                    <a:pt x="462724" y="109512"/>
                  </a:lnTo>
                  <a:lnTo>
                    <a:pt x="462724" y="108686"/>
                  </a:lnTo>
                  <a:lnTo>
                    <a:pt x="462724" y="82334"/>
                  </a:lnTo>
                  <a:lnTo>
                    <a:pt x="462724" y="81521"/>
                  </a:lnTo>
                  <a:lnTo>
                    <a:pt x="462724" y="55168"/>
                  </a:lnTo>
                  <a:lnTo>
                    <a:pt x="489077" y="55168"/>
                  </a:lnTo>
                  <a:lnTo>
                    <a:pt x="489889" y="55168"/>
                  </a:lnTo>
                  <a:lnTo>
                    <a:pt x="516242" y="55168"/>
                  </a:lnTo>
                  <a:lnTo>
                    <a:pt x="517067" y="55168"/>
                  </a:lnTo>
                  <a:lnTo>
                    <a:pt x="543420" y="55168"/>
                  </a:lnTo>
                  <a:lnTo>
                    <a:pt x="543420" y="0"/>
                  </a:lnTo>
                  <a:lnTo>
                    <a:pt x="517067" y="0"/>
                  </a:lnTo>
                  <a:lnTo>
                    <a:pt x="516242" y="0"/>
                  </a:lnTo>
                  <a:lnTo>
                    <a:pt x="489077" y="0"/>
                  </a:lnTo>
                  <a:lnTo>
                    <a:pt x="489077" y="27178"/>
                  </a:lnTo>
                  <a:lnTo>
                    <a:pt x="462724" y="27178"/>
                  </a:lnTo>
                  <a:lnTo>
                    <a:pt x="462724" y="0"/>
                  </a:lnTo>
                  <a:lnTo>
                    <a:pt x="435546" y="0"/>
                  </a:lnTo>
                  <a:lnTo>
                    <a:pt x="434733" y="0"/>
                  </a:lnTo>
                  <a:lnTo>
                    <a:pt x="407568" y="0"/>
                  </a:lnTo>
                  <a:lnTo>
                    <a:pt x="407568" y="27178"/>
                  </a:lnTo>
                  <a:lnTo>
                    <a:pt x="381215" y="27178"/>
                  </a:lnTo>
                  <a:lnTo>
                    <a:pt x="381215" y="0"/>
                  </a:lnTo>
                  <a:lnTo>
                    <a:pt x="353225" y="0"/>
                  </a:lnTo>
                  <a:lnTo>
                    <a:pt x="353225" y="27178"/>
                  </a:lnTo>
                  <a:lnTo>
                    <a:pt x="326059" y="27178"/>
                  </a:lnTo>
                  <a:lnTo>
                    <a:pt x="326059" y="55168"/>
                  </a:lnTo>
                  <a:lnTo>
                    <a:pt x="354037" y="55168"/>
                  </a:lnTo>
                  <a:lnTo>
                    <a:pt x="354037" y="27990"/>
                  </a:lnTo>
                  <a:lnTo>
                    <a:pt x="380390" y="27990"/>
                  </a:lnTo>
                  <a:lnTo>
                    <a:pt x="380390" y="55168"/>
                  </a:lnTo>
                  <a:lnTo>
                    <a:pt x="407568" y="55168"/>
                  </a:lnTo>
                  <a:lnTo>
                    <a:pt x="408381" y="55168"/>
                  </a:lnTo>
                  <a:lnTo>
                    <a:pt x="434733" y="55168"/>
                  </a:lnTo>
                  <a:lnTo>
                    <a:pt x="434733" y="81521"/>
                  </a:lnTo>
                  <a:lnTo>
                    <a:pt x="434733" y="82334"/>
                  </a:lnTo>
                  <a:lnTo>
                    <a:pt x="434733" y="108686"/>
                  </a:lnTo>
                  <a:lnTo>
                    <a:pt x="434733" y="109512"/>
                  </a:lnTo>
                  <a:lnTo>
                    <a:pt x="434733" y="135864"/>
                  </a:lnTo>
                  <a:lnTo>
                    <a:pt x="408381" y="135864"/>
                  </a:lnTo>
                  <a:lnTo>
                    <a:pt x="408381" y="108686"/>
                  </a:lnTo>
                  <a:lnTo>
                    <a:pt x="380390" y="108686"/>
                  </a:lnTo>
                  <a:lnTo>
                    <a:pt x="380390" y="136677"/>
                  </a:lnTo>
                  <a:lnTo>
                    <a:pt x="407568" y="136677"/>
                  </a:lnTo>
                  <a:lnTo>
                    <a:pt x="407568" y="163029"/>
                  </a:lnTo>
                  <a:lnTo>
                    <a:pt x="326872" y="163029"/>
                  </a:lnTo>
                  <a:lnTo>
                    <a:pt x="326872" y="136677"/>
                  </a:lnTo>
                  <a:lnTo>
                    <a:pt x="326872" y="135864"/>
                  </a:lnTo>
                  <a:lnTo>
                    <a:pt x="326872" y="109512"/>
                  </a:lnTo>
                  <a:lnTo>
                    <a:pt x="354037" y="109512"/>
                  </a:lnTo>
                  <a:lnTo>
                    <a:pt x="354037" y="81521"/>
                  </a:lnTo>
                  <a:lnTo>
                    <a:pt x="326872" y="81521"/>
                  </a:lnTo>
                  <a:lnTo>
                    <a:pt x="326059" y="81521"/>
                  </a:lnTo>
                  <a:lnTo>
                    <a:pt x="299694" y="81521"/>
                  </a:lnTo>
                  <a:lnTo>
                    <a:pt x="299694" y="55168"/>
                  </a:lnTo>
                  <a:lnTo>
                    <a:pt x="299694" y="54343"/>
                  </a:lnTo>
                  <a:lnTo>
                    <a:pt x="299694" y="27178"/>
                  </a:lnTo>
                  <a:lnTo>
                    <a:pt x="298881" y="27178"/>
                  </a:lnTo>
                  <a:lnTo>
                    <a:pt x="298881" y="82334"/>
                  </a:lnTo>
                  <a:lnTo>
                    <a:pt x="298881" y="108686"/>
                  </a:lnTo>
                  <a:lnTo>
                    <a:pt x="298881" y="109512"/>
                  </a:lnTo>
                  <a:lnTo>
                    <a:pt x="298881" y="135864"/>
                  </a:lnTo>
                  <a:lnTo>
                    <a:pt x="272529" y="135864"/>
                  </a:lnTo>
                  <a:lnTo>
                    <a:pt x="271716" y="135864"/>
                  </a:lnTo>
                  <a:lnTo>
                    <a:pt x="245351" y="135864"/>
                  </a:lnTo>
                  <a:lnTo>
                    <a:pt x="245351" y="109512"/>
                  </a:lnTo>
                  <a:lnTo>
                    <a:pt x="272529" y="109512"/>
                  </a:lnTo>
                  <a:lnTo>
                    <a:pt x="272529" y="82334"/>
                  </a:lnTo>
                  <a:lnTo>
                    <a:pt x="298881" y="82334"/>
                  </a:lnTo>
                  <a:lnTo>
                    <a:pt x="298881" y="27178"/>
                  </a:lnTo>
                  <a:lnTo>
                    <a:pt x="272529" y="27178"/>
                  </a:lnTo>
                  <a:lnTo>
                    <a:pt x="271716" y="27178"/>
                  </a:lnTo>
                  <a:lnTo>
                    <a:pt x="271716" y="55168"/>
                  </a:lnTo>
                  <a:lnTo>
                    <a:pt x="271716" y="81521"/>
                  </a:lnTo>
                  <a:lnTo>
                    <a:pt x="245351" y="81521"/>
                  </a:lnTo>
                  <a:lnTo>
                    <a:pt x="245351" y="55168"/>
                  </a:lnTo>
                  <a:lnTo>
                    <a:pt x="271716" y="55168"/>
                  </a:lnTo>
                  <a:lnTo>
                    <a:pt x="271716" y="27178"/>
                  </a:lnTo>
                  <a:lnTo>
                    <a:pt x="244538" y="27178"/>
                  </a:lnTo>
                  <a:lnTo>
                    <a:pt x="244538" y="54343"/>
                  </a:lnTo>
                  <a:lnTo>
                    <a:pt x="218173" y="54343"/>
                  </a:lnTo>
                  <a:lnTo>
                    <a:pt x="218173" y="27178"/>
                  </a:lnTo>
                  <a:lnTo>
                    <a:pt x="191008" y="27178"/>
                  </a:lnTo>
                  <a:lnTo>
                    <a:pt x="190195" y="27178"/>
                  </a:lnTo>
                  <a:lnTo>
                    <a:pt x="163029" y="27178"/>
                  </a:lnTo>
                  <a:lnTo>
                    <a:pt x="163029" y="55168"/>
                  </a:lnTo>
                  <a:lnTo>
                    <a:pt x="190195" y="55168"/>
                  </a:lnTo>
                  <a:lnTo>
                    <a:pt x="191008" y="55168"/>
                  </a:lnTo>
                  <a:lnTo>
                    <a:pt x="217373" y="55168"/>
                  </a:lnTo>
                  <a:lnTo>
                    <a:pt x="217373" y="82334"/>
                  </a:lnTo>
                  <a:lnTo>
                    <a:pt x="244538" y="82334"/>
                  </a:lnTo>
                  <a:lnTo>
                    <a:pt x="244538" y="108686"/>
                  </a:lnTo>
                  <a:lnTo>
                    <a:pt x="217373" y="108686"/>
                  </a:lnTo>
                  <a:lnTo>
                    <a:pt x="217373" y="135864"/>
                  </a:lnTo>
                  <a:lnTo>
                    <a:pt x="217373" y="218186"/>
                  </a:lnTo>
                  <a:lnTo>
                    <a:pt x="244538" y="218186"/>
                  </a:lnTo>
                  <a:lnTo>
                    <a:pt x="245351" y="218186"/>
                  </a:lnTo>
                  <a:lnTo>
                    <a:pt x="272529" y="218186"/>
                  </a:lnTo>
                  <a:lnTo>
                    <a:pt x="272529" y="190195"/>
                  </a:lnTo>
                  <a:lnTo>
                    <a:pt x="245351" y="190195"/>
                  </a:lnTo>
                  <a:lnTo>
                    <a:pt x="245351" y="163855"/>
                  </a:lnTo>
                  <a:lnTo>
                    <a:pt x="271716" y="163855"/>
                  </a:lnTo>
                  <a:lnTo>
                    <a:pt x="272529" y="163855"/>
                  </a:lnTo>
                  <a:lnTo>
                    <a:pt x="298881" y="163855"/>
                  </a:lnTo>
                  <a:lnTo>
                    <a:pt x="299694" y="163855"/>
                  </a:lnTo>
                  <a:lnTo>
                    <a:pt x="326059" y="163855"/>
                  </a:lnTo>
                  <a:lnTo>
                    <a:pt x="326059" y="191020"/>
                  </a:lnTo>
                  <a:lnTo>
                    <a:pt x="408381" y="191020"/>
                  </a:lnTo>
                  <a:lnTo>
                    <a:pt x="408381" y="163855"/>
                  </a:lnTo>
                  <a:lnTo>
                    <a:pt x="434733" y="163855"/>
                  </a:lnTo>
                  <a:lnTo>
                    <a:pt x="435546" y="163855"/>
                  </a:lnTo>
                  <a:lnTo>
                    <a:pt x="461911" y="163855"/>
                  </a:lnTo>
                  <a:lnTo>
                    <a:pt x="461911" y="191020"/>
                  </a:lnTo>
                  <a:lnTo>
                    <a:pt x="571411" y="191020"/>
                  </a:lnTo>
                  <a:lnTo>
                    <a:pt x="571411" y="163855"/>
                  </a:lnTo>
                  <a:lnTo>
                    <a:pt x="597763" y="163855"/>
                  </a:lnTo>
                  <a:lnTo>
                    <a:pt x="597763" y="191020"/>
                  </a:lnTo>
                  <a:lnTo>
                    <a:pt x="624928" y="191020"/>
                  </a:lnTo>
                  <a:lnTo>
                    <a:pt x="625741" y="191020"/>
                  </a:lnTo>
                  <a:lnTo>
                    <a:pt x="652106" y="191020"/>
                  </a:lnTo>
                  <a:lnTo>
                    <a:pt x="652919" y="191020"/>
                  </a:lnTo>
                  <a:lnTo>
                    <a:pt x="680085" y="191020"/>
                  </a:lnTo>
                  <a:lnTo>
                    <a:pt x="680085" y="163855"/>
                  </a:lnTo>
                  <a:lnTo>
                    <a:pt x="680085" y="108686"/>
                  </a:lnTo>
                  <a:lnTo>
                    <a:pt x="680085" y="81521"/>
                  </a:lnTo>
                  <a:close/>
                </a:path>
                <a:path w="680084" h="218440">
                  <a:moveTo>
                    <a:pt x="680085" y="0"/>
                  </a:moveTo>
                  <a:lnTo>
                    <a:pt x="652106" y="0"/>
                  </a:lnTo>
                  <a:lnTo>
                    <a:pt x="652106" y="27990"/>
                  </a:lnTo>
                  <a:lnTo>
                    <a:pt x="680085" y="27990"/>
                  </a:lnTo>
                  <a:lnTo>
                    <a:pt x="680085" y="0"/>
                  </a:lnTo>
                  <a:close/>
                </a:path>
              </a:pathLst>
            </a:custGeom>
            <a:solidFill>
              <a:srgbClr val="26B3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394386" y="9769982"/>
              <a:ext cx="680085" cy="680085"/>
            </a:xfrm>
            <a:custGeom>
              <a:avLst/>
              <a:gdLst/>
              <a:ahLst/>
              <a:cxnLst/>
              <a:rect l="l" t="t" r="r" b="b"/>
              <a:pathLst>
                <a:path w="680084" h="680084">
                  <a:moveTo>
                    <a:pt x="135851" y="543280"/>
                  </a:moveTo>
                  <a:lnTo>
                    <a:pt x="54343" y="543280"/>
                  </a:lnTo>
                  <a:lnTo>
                    <a:pt x="54343" y="624789"/>
                  </a:lnTo>
                  <a:lnTo>
                    <a:pt x="135851" y="624789"/>
                  </a:lnTo>
                  <a:lnTo>
                    <a:pt x="135851" y="543280"/>
                  </a:lnTo>
                  <a:close/>
                </a:path>
                <a:path w="680084" h="680084">
                  <a:moveTo>
                    <a:pt x="135851" y="54203"/>
                  </a:moveTo>
                  <a:lnTo>
                    <a:pt x="54343" y="54203"/>
                  </a:lnTo>
                  <a:lnTo>
                    <a:pt x="54343" y="135724"/>
                  </a:lnTo>
                  <a:lnTo>
                    <a:pt x="135851" y="135724"/>
                  </a:lnTo>
                  <a:lnTo>
                    <a:pt x="135851" y="54203"/>
                  </a:lnTo>
                  <a:close/>
                </a:path>
                <a:path w="680084" h="680084">
                  <a:moveTo>
                    <a:pt x="190195" y="488950"/>
                  </a:moveTo>
                  <a:lnTo>
                    <a:pt x="0" y="488950"/>
                  </a:lnTo>
                  <a:lnTo>
                    <a:pt x="0" y="515620"/>
                  </a:lnTo>
                  <a:lnTo>
                    <a:pt x="0" y="651510"/>
                  </a:lnTo>
                  <a:lnTo>
                    <a:pt x="0" y="679450"/>
                  </a:lnTo>
                  <a:lnTo>
                    <a:pt x="190195" y="679450"/>
                  </a:lnTo>
                  <a:lnTo>
                    <a:pt x="190195" y="651954"/>
                  </a:lnTo>
                  <a:lnTo>
                    <a:pt x="190195" y="651510"/>
                  </a:lnTo>
                  <a:lnTo>
                    <a:pt x="190195" y="516102"/>
                  </a:lnTo>
                  <a:lnTo>
                    <a:pt x="163029" y="516102"/>
                  </a:lnTo>
                  <a:lnTo>
                    <a:pt x="163029" y="651510"/>
                  </a:lnTo>
                  <a:lnTo>
                    <a:pt x="27178" y="651510"/>
                  </a:lnTo>
                  <a:lnTo>
                    <a:pt x="27178" y="515620"/>
                  </a:lnTo>
                  <a:lnTo>
                    <a:pt x="190195" y="515620"/>
                  </a:lnTo>
                  <a:lnTo>
                    <a:pt x="190195" y="488950"/>
                  </a:lnTo>
                  <a:close/>
                </a:path>
                <a:path w="680084" h="680084">
                  <a:moveTo>
                    <a:pt x="190195" y="0"/>
                  </a:moveTo>
                  <a:lnTo>
                    <a:pt x="0" y="0"/>
                  </a:lnTo>
                  <a:lnTo>
                    <a:pt x="0" y="26670"/>
                  </a:lnTo>
                  <a:lnTo>
                    <a:pt x="0" y="162560"/>
                  </a:lnTo>
                  <a:lnTo>
                    <a:pt x="0" y="190500"/>
                  </a:lnTo>
                  <a:lnTo>
                    <a:pt x="190195" y="190500"/>
                  </a:lnTo>
                  <a:lnTo>
                    <a:pt x="190195" y="162890"/>
                  </a:lnTo>
                  <a:lnTo>
                    <a:pt x="190195" y="162560"/>
                  </a:lnTo>
                  <a:lnTo>
                    <a:pt x="190195" y="27038"/>
                  </a:lnTo>
                  <a:lnTo>
                    <a:pt x="163029" y="27038"/>
                  </a:lnTo>
                  <a:lnTo>
                    <a:pt x="163029" y="162560"/>
                  </a:lnTo>
                  <a:lnTo>
                    <a:pt x="27178" y="162560"/>
                  </a:lnTo>
                  <a:lnTo>
                    <a:pt x="27178" y="26670"/>
                  </a:lnTo>
                  <a:lnTo>
                    <a:pt x="190195" y="26670"/>
                  </a:lnTo>
                  <a:lnTo>
                    <a:pt x="190195" y="0"/>
                  </a:lnTo>
                  <a:close/>
                </a:path>
                <a:path w="680084" h="680084">
                  <a:moveTo>
                    <a:pt x="299694" y="597611"/>
                  </a:moveTo>
                  <a:lnTo>
                    <a:pt x="272529" y="597611"/>
                  </a:lnTo>
                  <a:lnTo>
                    <a:pt x="271716" y="597611"/>
                  </a:lnTo>
                  <a:lnTo>
                    <a:pt x="244538" y="597611"/>
                  </a:lnTo>
                  <a:lnTo>
                    <a:pt x="244538" y="624789"/>
                  </a:lnTo>
                  <a:lnTo>
                    <a:pt x="244538" y="625602"/>
                  </a:lnTo>
                  <a:lnTo>
                    <a:pt x="244538" y="651954"/>
                  </a:lnTo>
                  <a:lnTo>
                    <a:pt x="217373" y="651954"/>
                  </a:lnTo>
                  <a:lnTo>
                    <a:pt x="217373" y="679945"/>
                  </a:lnTo>
                  <a:lnTo>
                    <a:pt x="244538" y="679945"/>
                  </a:lnTo>
                  <a:lnTo>
                    <a:pt x="245351" y="679945"/>
                  </a:lnTo>
                  <a:lnTo>
                    <a:pt x="271716" y="679945"/>
                  </a:lnTo>
                  <a:lnTo>
                    <a:pt x="272529" y="679945"/>
                  </a:lnTo>
                  <a:lnTo>
                    <a:pt x="299694" y="679945"/>
                  </a:lnTo>
                  <a:lnTo>
                    <a:pt x="299694" y="652780"/>
                  </a:lnTo>
                  <a:lnTo>
                    <a:pt x="299694" y="651954"/>
                  </a:lnTo>
                  <a:lnTo>
                    <a:pt x="299694" y="625602"/>
                  </a:lnTo>
                  <a:lnTo>
                    <a:pt x="299694" y="624789"/>
                  </a:lnTo>
                  <a:lnTo>
                    <a:pt x="299694" y="597611"/>
                  </a:lnTo>
                  <a:close/>
                </a:path>
                <a:path w="680084" h="680084">
                  <a:moveTo>
                    <a:pt x="624928" y="54203"/>
                  </a:moveTo>
                  <a:lnTo>
                    <a:pt x="543420" y="54203"/>
                  </a:lnTo>
                  <a:lnTo>
                    <a:pt x="543420" y="135724"/>
                  </a:lnTo>
                  <a:lnTo>
                    <a:pt x="624928" y="135724"/>
                  </a:lnTo>
                  <a:lnTo>
                    <a:pt x="624928" y="54203"/>
                  </a:lnTo>
                  <a:close/>
                </a:path>
                <a:path w="680084" h="680084">
                  <a:moveTo>
                    <a:pt x="679272" y="0"/>
                  </a:moveTo>
                  <a:lnTo>
                    <a:pt x="489077" y="0"/>
                  </a:lnTo>
                  <a:lnTo>
                    <a:pt x="489077" y="26670"/>
                  </a:lnTo>
                  <a:lnTo>
                    <a:pt x="489077" y="162560"/>
                  </a:lnTo>
                  <a:lnTo>
                    <a:pt x="489077" y="190500"/>
                  </a:lnTo>
                  <a:lnTo>
                    <a:pt x="679272" y="190500"/>
                  </a:lnTo>
                  <a:lnTo>
                    <a:pt x="679272" y="162890"/>
                  </a:lnTo>
                  <a:lnTo>
                    <a:pt x="679272" y="162560"/>
                  </a:lnTo>
                  <a:lnTo>
                    <a:pt x="679272" y="27038"/>
                  </a:lnTo>
                  <a:lnTo>
                    <a:pt x="652106" y="27038"/>
                  </a:lnTo>
                  <a:lnTo>
                    <a:pt x="652106" y="162560"/>
                  </a:lnTo>
                  <a:lnTo>
                    <a:pt x="516255" y="162560"/>
                  </a:lnTo>
                  <a:lnTo>
                    <a:pt x="516255" y="26670"/>
                  </a:lnTo>
                  <a:lnTo>
                    <a:pt x="679272" y="26670"/>
                  </a:lnTo>
                  <a:lnTo>
                    <a:pt x="679272" y="0"/>
                  </a:lnTo>
                  <a:close/>
                </a:path>
                <a:path w="680084" h="680084">
                  <a:moveTo>
                    <a:pt x="680085" y="597611"/>
                  </a:moveTo>
                  <a:lnTo>
                    <a:pt x="652106" y="597611"/>
                  </a:lnTo>
                  <a:lnTo>
                    <a:pt x="652106" y="624789"/>
                  </a:lnTo>
                  <a:lnTo>
                    <a:pt x="652106" y="625602"/>
                  </a:lnTo>
                  <a:lnTo>
                    <a:pt x="652106" y="651954"/>
                  </a:lnTo>
                  <a:lnTo>
                    <a:pt x="625741" y="651954"/>
                  </a:lnTo>
                  <a:lnTo>
                    <a:pt x="624928" y="651954"/>
                  </a:lnTo>
                  <a:lnTo>
                    <a:pt x="598576" y="651954"/>
                  </a:lnTo>
                  <a:lnTo>
                    <a:pt x="598576" y="625602"/>
                  </a:lnTo>
                  <a:lnTo>
                    <a:pt x="625741" y="625602"/>
                  </a:lnTo>
                  <a:lnTo>
                    <a:pt x="625741" y="597611"/>
                  </a:lnTo>
                  <a:lnTo>
                    <a:pt x="597763" y="597611"/>
                  </a:lnTo>
                  <a:lnTo>
                    <a:pt x="597763" y="624789"/>
                  </a:lnTo>
                  <a:lnTo>
                    <a:pt x="571411" y="624789"/>
                  </a:lnTo>
                  <a:lnTo>
                    <a:pt x="570585" y="624789"/>
                  </a:lnTo>
                  <a:lnTo>
                    <a:pt x="544233" y="624789"/>
                  </a:lnTo>
                  <a:lnTo>
                    <a:pt x="544233" y="597611"/>
                  </a:lnTo>
                  <a:lnTo>
                    <a:pt x="516242" y="597611"/>
                  </a:lnTo>
                  <a:lnTo>
                    <a:pt x="516242" y="624789"/>
                  </a:lnTo>
                  <a:lnTo>
                    <a:pt x="489889" y="624789"/>
                  </a:lnTo>
                  <a:lnTo>
                    <a:pt x="489889" y="597611"/>
                  </a:lnTo>
                  <a:lnTo>
                    <a:pt x="489077" y="597611"/>
                  </a:lnTo>
                  <a:lnTo>
                    <a:pt x="489077" y="625602"/>
                  </a:lnTo>
                  <a:lnTo>
                    <a:pt x="489077" y="651954"/>
                  </a:lnTo>
                  <a:lnTo>
                    <a:pt x="462724" y="651954"/>
                  </a:lnTo>
                  <a:lnTo>
                    <a:pt x="462724" y="625602"/>
                  </a:lnTo>
                  <a:lnTo>
                    <a:pt x="489077" y="625602"/>
                  </a:lnTo>
                  <a:lnTo>
                    <a:pt x="489077" y="597611"/>
                  </a:lnTo>
                  <a:lnTo>
                    <a:pt x="461911" y="597611"/>
                  </a:lnTo>
                  <a:lnTo>
                    <a:pt x="461911" y="624789"/>
                  </a:lnTo>
                  <a:lnTo>
                    <a:pt x="435546" y="624789"/>
                  </a:lnTo>
                  <a:lnTo>
                    <a:pt x="434733" y="624789"/>
                  </a:lnTo>
                  <a:lnTo>
                    <a:pt x="408381" y="624789"/>
                  </a:lnTo>
                  <a:lnTo>
                    <a:pt x="408381" y="597611"/>
                  </a:lnTo>
                  <a:lnTo>
                    <a:pt x="407568" y="597611"/>
                  </a:lnTo>
                  <a:lnTo>
                    <a:pt x="407568" y="625602"/>
                  </a:lnTo>
                  <a:lnTo>
                    <a:pt x="407568" y="651954"/>
                  </a:lnTo>
                  <a:lnTo>
                    <a:pt x="381215" y="651954"/>
                  </a:lnTo>
                  <a:lnTo>
                    <a:pt x="381215" y="625602"/>
                  </a:lnTo>
                  <a:lnTo>
                    <a:pt x="407568" y="625602"/>
                  </a:lnTo>
                  <a:lnTo>
                    <a:pt x="407568" y="597611"/>
                  </a:lnTo>
                  <a:lnTo>
                    <a:pt x="381215" y="597611"/>
                  </a:lnTo>
                  <a:lnTo>
                    <a:pt x="380390" y="597611"/>
                  </a:lnTo>
                  <a:lnTo>
                    <a:pt x="353225" y="597611"/>
                  </a:lnTo>
                  <a:lnTo>
                    <a:pt x="353225" y="624789"/>
                  </a:lnTo>
                  <a:lnTo>
                    <a:pt x="326059" y="624789"/>
                  </a:lnTo>
                  <a:lnTo>
                    <a:pt x="326059" y="651954"/>
                  </a:lnTo>
                  <a:lnTo>
                    <a:pt x="326059" y="652780"/>
                  </a:lnTo>
                  <a:lnTo>
                    <a:pt x="326059" y="679945"/>
                  </a:lnTo>
                  <a:lnTo>
                    <a:pt x="354037" y="679945"/>
                  </a:lnTo>
                  <a:lnTo>
                    <a:pt x="354037" y="652780"/>
                  </a:lnTo>
                  <a:lnTo>
                    <a:pt x="380390" y="652780"/>
                  </a:lnTo>
                  <a:lnTo>
                    <a:pt x="380390" y="679945"/>
                  </a:lnTo>
                  <a:lnTo>
                    <a:pt x="408381" y="679945"/>
                  </a:lnTo>
                  <a:lnTo>
                    <a:pt x="408381" y="652780"/>
                  </a:lnTo>
                  <a:lnTo>
                    <a:pt x="434733" y="652780"/>
                  </a:lnTo>
                  <a:lnTo>
                    <a:pt x="435546" y="652780"/>
                  </a:lnTo>
                  <a:lnTo>
                    <a:pt x="461911" y="652780"/>
                  </a:lnTo>
                  <a:lnTo>
                    <a:pt x="461911" y="679945"/>
                  </a:lnTo>
                  <a:lnTo>
                    <a:pt x="489889" y="679945"/>
                  </a:lnTo>
                  <a:lnTo>
                    <a:pt x="489889" y="652780"/>
                  </a:lnTo>
                  <a:lnTo>
                    <a:pt x="516242" y="652780"/>
                  </a:lnTo>
                  <a:lnTo>
                    <a:pt x="516242" y="679945"/>
                  </a:lnTo>
                  <a:lnTo>
                    <a:pt x="543420" y="679945"/>
                  </a:lnTo>
                  <a:lnTo>
                    <a:pt x="544233" y="679945"/>
                  </a:lnTo>
                  <a:lnTo>
                    <a:pt x="680085" y="679945"/>
                  </a:lnTo>
                  <a:lnTo>
                    <a:pt x="680085" y="652780"/>
                  </a:lnTo>
                  <a:lnTo>
                    <a:pt x="680085" y="651954"/>
                  </a:lnTo>
                  <a:lnTo>
                    <a:pt x="680085" y="625602"/>
                  </a:lnTo>
                  <a:lnTo>
                    <a:pt x="680085" y="624789"/>
                  </a:lnTo>
                  <a:lnTo>
                    <a:pt x="680085" y="597611"/>
                  </a:lnTo>
                  <a:close/>
                </a:path>
              </a:pathLst>
            </a:custGeom>
            <a:solidFill>
              <a:srgbClr val="26B3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4163758" y="9763252"/>
            <a:ext cx="693420" cy="693420"/>
            <a:chOff x="4163758" y="9763252"/>
            <a:chExt cx="693420" cy="693420"/>
          </a:xfrm>
        </p:grpSpPr>
        <p:sp>
          <p:nvSpPr>
            <p:cNvPr id="17" name="object 17"/>
            <p:cNvSpPr/>
            <p:nvPr/>
          </p:nvSpPr>
          <p:spPr>
            <a:xfrm>
              <a:off x="4163758" y="9763252"/>
              <a:ext cx="574040" cy="215900"/>
            </a:xfrm>
            <a:custGeom>
              <a:avLst/>
              <a:gdLst/>
              <a:ahLst/>
              <a:cxnLst/>
              <a:rect l="l" t="t" r="r" b="b"/>
              <a:pathLst>
                <a:path w="574039" h="215900">
                  <a:moveTo>
                    <a:pt x="24587" y="191020"/>
                  </a:moveTo>
                  <a:lnTo>
                    <a:pt x="0" y="191020"/>
                  </a:lnTo>
                  <a:lnTo>
                    <a:pt x="0" y="215620"/>
                  </a:lnTo>
                  <a:lnTo>
                    <a:pt x="24587" y="215620"/>
                  </a:lnTo>
                  <a:lnTo>
                    <a:pt x="24587" y="191020"/>
                  </a:lnTo>
                  <a:close/>
                </a:path>
                <a:path w="574039" h="215900">
                  <a:moveTo>
                    <a:pt x="167830" y="191020"/>
                  </a:moveTo>
                  <a:lnTo>
                    <a:pt x="167830" y="191020"/>
                  </a:lnTo>
                  <a:lnTo>
                    <a:pt x="47752" y="191020"/>
                  </a:lnTo>
                  <a:lnTo>
                    <a:pt x="47752" y="215620"/>
                  </a:lnTo>
                  <a:lnTo>
                    <a:pt x="167830" y="215620"/>
                  </a:lnTo>
                  <a:lnTo>
                    <a:pt x="167830" y="191020"/>
                  </a:lnTo>
                  <a:close/>
                </a:path>
                <a:path w="574039" h="215900">
                  <a:moveTo>
                    <a:pt x="358851" y="143268"/>
                  </a:moveTo>
                  <a:lnTo>
                    <a:pt x="334276" y="143268"/>
                  </a:lnTo>
                  <a:lnTo>
                    <a:pt x="334276" y="167144"/>
                  </a:lnTo>
                  <a:lnTo>
                    <a:pt x="334276" y="167868"/>
                  </a:lnTo>
                  <a:lnTo>
                    <a:pt x="334276" y="191744"/>
                  </a:lnTo>
                  <a:lnTo>
                    <a:pt x="358851" y="191744"/>
                  </a:lnTo>
                  <a:lnTo>
                    <a:pt x="358851" y="167868"/>
                  </a:lnTo>
                  <a:lnTo>
                    <a:pt x="358851" y="167144"/>
                  </a:lnTo>
                  <a:lnTo>
                    <a:pt x="358851" y="143268"/>
                  </a:lnTo>
                  <a:close/>
                </a:path>
                <a:path w="574039" h="215900">
                  <a:moveTo>
                    <a:pt x="430479" y="191020"/>
                  </a:moveTo>
                  <a:lnTo>
                    <a:pt x="406603" y="191020"/>
                  </a:lnTo>
                  <a:lnTo>
                    <a:pt x="406603" y="167868"/>
                  </a:lnTo>
                  <a:lnTo>
                    <a:pt x="406603" y="167144"/>
                  </a:lnTo>
                  <a:lnTo>
                    <a:pt x="406603" y="143268"/>
                  </a:lnTo>
                  <a:lnTo>
                    <a:pt x="382028" y="143268"/>
                  </a:lnTo>
                  <a:lnTo>
                    <a:pt x="382028" y="167144"/>
                  </a:lnTo>
                  <a:lnTo>
                    <a:pt x="382028" y="167868"/>
                  </a:lnTo>
                  <a:lnTo>
                    <a:pt x="382028" y="191020"/>
                  </a:lnTo>
                  <a:lnTo>
                    <a:pt x="382028" y="191744"/>
                  </a:lnTo>
                  <a:lnTo>
                    <a:pt x="382028" y="215620"/>
                  </a:lnTo>
                  <a:lnTo>
                    <a:pt x="405904" y="215620"/>
                  </a:lnTo>
                  <a:lnTo>
                    <a:pt x="406603" y="215620"/>
                  </a:lnTo>
                  <a:lnTo>
                    <a:pt x="430479" y="215620"/>
                  </a:lnTo>
                  <a:lnTo>
                    <a:pt x="430479" y="191020"/>
                  </a:lnTo>
                  <a:close/>
                </a:path>
                <a:path w="574039" h="215900">
                  <a:moveTo>
                    <a:pt x="502132" y="23876"/>
                  </a:moveTo>
                  <a:lnTo>
                    <a:pt x="478256" y="23876"/>
                  </a:lnTo>
                  <a:lnTo>
                    <a:pt x="478256" y="0"/>
                  </a:lnTo>
                  <a:lnTo>
                    <a:pt x="454367" y="0"/>
                  </a:lnTo>
                  <a:lnTo>
                    <a:pt x="453669" y="0"/>
                  </a:lnTo>
                  <a:lnTo>
                    <a:pt x="430479" y="0"/>
                  </a:lnTo>
                  <a:lnTo>
                    <a:pt x="429780" y="0"/>
                  </a:lnTo>
                  <a:lnTo>
                    <a:pt x="429780" y="48463"/>
                  </a:lnTo>
                  <a:lnTo>
                    <a:pt x="429780" y="71640"/>
                  </a:lnTo>
                  <a:lnTo>
                    <a:pt x="405904" y="71640"/>
                  </a:lnTo>
                  <a:lnTo>
                    <a:pt x="405904" y="95516"/>
                  </a:lnTo>
                  <a:lnTo>
                    <a:pt x="382727" y="95516"/>
                  </a:lnTo>
                  <a:lnTo>
                    <a:pt x="382727" y="72351"/>
                  </a:lnTo>
                  <a:lnTo>
                    <a:pt x="382727" y="71640"/>
                  </a:lnTo>
                  <a:lnTo>
                    <a:pt x="382727" y="48463"/>
                  </a:lnTo>
                  <a:lnTo>
                    <a:pt x="405904" y="48463"/>
                  </a:lnTo>
                  <a:lnTo>
                    <a:pt x="406603" y="48463"/>
                  </a:lnTo>
                  <a:lnTo>
                    <a:pt x="429780" y="48463"/>
                  </a:lnTo>
                  <a:lnTo>
                    <a:pt x="429780" y="0"/>
                  </a:lnTo>
                  <a:lnTo>
                    <a:pt x="405904" y="0"/>
                  </a:lnTo>
                  <a:lnTo>
                    <a:pt x="405904" y="23876"/>
                  </a:lnTo>
                  <a:lnTo>
                    <a:pt x="382727" y="23876"/>
                  </a:lnTo>
                  <a:lnTo>
                    <a:pt x="382727" y="0"/>
                  </a:lnTo>
                  <a:lnTo>
                    <a:pt x="358851" y="0"/>
                  </a:lnTo>
                  <a:lnTo>
                    <a:pt x="358152" y="0"/>
                  </a:lnTo>
                  <a:lnTo>
                    <a:pt x="358152" y="48463"/>
                  </a:lnTo>
                  <a:lnTo>
                    <a:pt x="358152" y="71640"/>
                  </a:lnTo>
                  <a:lnTo>
                    <a:pt x="334987" y="71640"/>
                  </a:lnTo>
                  <a:lnTo>
                    <a:pt x="334987" y="48463"/>
                  </a:lnTo>
                  <a:lnTo>
                    <a:pt x="358152" y="48463"/>
                  </a:lnTo>
                  <a:lnTo>
                    <a:pt x="358152" y="0"/>
                  </a:lnTo>
                  <a:lnTo>
                    <a:pt x="334987" y="0"/>
                  </a:lnTo>
                  <a:lnTo>
                    <a:pt x="334276" y="0"/>
                  </a:lnTo>
                  <a:lnTo>
                    <a:pt x="310400" y="0"/>
                  </a:lnTo>
                  <a:lnTo>
                    <a:pt x="310400" y="23876"/>
                  </a:lnTo>
                  <a:lnTo>
                    <a:pt x="287235" y="23876"/>
                  </a:lnTo>
                  <a:lnTo>
                    <a:pt x="287235" y="0"/>
                  </a:lnTo>
                  <a:lnTo>
                    <a:pt x="262648" y="0"/>
                  </a:lnTo>
                  <a:lnTo>
                    <a:pt x="262648" y="23876"/>
                  </a:lnTo>
                  <a:lnTo>
                    <a:pt x="239483" y="23876"/>
                  </a:lnTo>
                  <a:lnTo>
                    <a:pt x="239483" y="0"/>
                  </a:lnTo>
                  <a:lnTo>
                    <a:pt x="214896" y="0"/>
                  </a:lnTo>
                  <a:lnTo>
                    <a:pt x="214896" y="23876"/>
                  </a:lnTo>
                  <a:lnTo>
                    <a:pt x="214896" y="24599"/>
                  </a:lnTo>
                  <a:lnTo>
                    <a:pt x="214896" y="47764"/>
                  </a:lnTo>
                  <a:lnTo>
                    <a:pt x="191008" y="47764"/>
                  </a:lnTo>
                  <a:lnTo>
                    <a:pt x="191008" y="191744"/>
                  </a:lnTo>
                  <a:lnTo>
                    <a:pt x="215582" y="191744"/>
                  </a:lnTo>
                  <a:lnTo>
                    <a:pt x="215582" y="120116"/>
                  </a:lnTo>
                  <a:lnTo>
                    <a:pt x="238772" y="120116"/>
                  </a:lnTo>
                  <a:lnTo>
                    <a:pt x="238772" y="191744"/>
                  </a:lnTo>
                  <a:lnTo>
                    <a:pt x="262648" y="191744"/>
                  </a:lnTo>
                  <a:lnTo>
                    <a:pt x="262648" y="215620"/>
                  </a:lnTo>
                  <a:lnTo>
                    <a:pt x="286524" y="215620"/>
                  </a:lnTo>
                  <a:lnTo>
                    <a:pt x="287235" y="215620"/>
                  </a:lnTo>
                  <a:lnTo>
                    <a:pt x="311111" y="215620"/>
                  </a:lnTo>
                  <a:lnTo>
                    <a:pt x="311111" y="191744"/>
                  </a:lnTo>
                  <a:lnTo>
                    <a:pt x="311111" y="191020"/>
                  </a:lnTo>
                  <a:lnTo>
                    <a:pt x="311111" y="95516"/>
                  </a:lnTo>
                  <a:lnTo>
                    <a:pt x="287235" y="95516"/>
                  </a:lnTo>
                  <a:lnTo>
                    <a:pt x="286524" y="95516"/>
                  </a:lnTo>
                  <a:lnTo>
                    <a:pt x="286524" y="143992"/>
                  </a:lnTo>
                  <a:lnTo>
                    <a:pt x="286524" y="167144"/>
                  </a:lnTo>
                  <a:lnTo>
                    <a:pt x="286524" y="167868"/>
                  </a:lnTo>
                  <a:lnTo>
                    <a:pt x="286524" y="191020"/>
                  </a:lnTo>
                  <a:lnTo>
                    <a:pt x="263359" y="191020"/>
                  </a:lnTo>
                  <a:lnTo>
                    <a:pt x="263359" y="167868"/>
                  </a:lnTo>
                  <a:lnTo>
                    <a:pt x="263359" y="167144"/>
                  </a:lnTo>
                  <a:lnTo>
                    <a:pt x="263359" y="143992"/>
                  </a:lnTo>
                  <a:lnTo>
                    <a:pt x="286524" y="143992"/>
                  </a:lnTo>
                  <a:lnTo>
                    <a:pt x="286524" y="95516"/>
                  </a:lnTo>
                  <a:lnTo>
                    <a:pt x="263359" y="95516"/>
                  </a:lnTo>
                  <a:lnTo>
                    <a:pt x="262648" y="95516"/>
                  </a:lnTo>
                  <a:lnTo>
                    <a:pt x="239483" y="95516"/>
                  </a:lnTo>
                  <a:lnTo>
                    <a:pt x="238772" y="95516"/>
                  </a:lnTo>
                  <a:lnTo>
                    <a:pt x="215582" y="95516"/>
                  </a:lnTo>
                  <a:lnTo>
                    <a:pt x="215582" y="72351"/>
                  </a:lnTo>
                  <a:lnTo>
                    <a:pt x="287235" y="72351"/>
                  </a:lnTo>
                  <a:lnTo>
                    <a:pt x="287235" y="48463"/>
                  </a:lnTo>
                  <a:lnTo>
                    <a:pt x="310400" y="48463"/>
                  </a:lnTo>
                  <a:lnTo>
                    <a:pt x="310400" y="72351"/>
                  </a:lnTo>
                  <a:lnTo>
                    <a:pt x="334276" y="72351"/>
                  </a:lnTo>
                  <a:lnTo>
                    <a:pt x="334276" y="96227"/>
                  </a:lnTo>
                  <a:lnTo>
                    <a:pt x="358152" y="96227"/>
                  </a:lnTo>
                  <a:lnTo>
                    <a:pt x="358152" y="120116"/>
                  </a:lnTo>
                  <a:lnTo>
                    <a:pt x="477545" y="120116"/>
                  </a:lnTo>
                  <a:lnTo>
                    <a:pt x="477545" y="143268"/>
                  </a:lnTo>
                  <a:lnTo>
                    <a:pt x="477545" y="143992"/>
                  </a:lnTo>
                  <a:lnTo>
                    <a:pt x="477545" y="167144"/>
                  </a:lnTo>
                  <a:lnTo>
                    <a:pt x="454367" y="167144"/>
                  </a:lnTo>
                  <a:lnTo>
                    <a:pt x="454367" y="143268"/>
                  </a:lnTo>
                  <a:lnTo>
                    <a:pt x="429780" y="143268"/>
                  </a:lnTo>
                  <a:lnTo>
                    <a:pt x="429780" y="167868"/>
                  </a:lnTo>
                  <a:lnTo>
                    <a:pt x="453669" y="167868"/>
                  </a:lnTo>
                  <a:lnTo>
                    <a:pt x="453669" y="191744"/>
                  </a:lnTo>
                  <a:lnTo>
                    <a:pt x="478256" y="191744"/>
                  </a:lnTo>
                  <a:lnTo>
                    <a:pt x="478256" y="167868"/>
                  </a:lnTo>
                  <a:lnTo>
                    <a:pt x="502132" y="167868"/>
                  </a:lnTo>
                  <a:lnTo>
                    <a:pt x="502132" y="95516"/>
                  </a:lnTo>
                  <a:lnTo>
                    <a:pt x="478256" y="95516"/>
                  </a:lnTo>
                  <a:lnTo>
                    <a:pt x="478256" y="71640"/>
                  </a:lnTo>
                  <a:lnTo>
                    <a:pt x="454367" y="71640"/>
                  </a:lnTo>
                  <a:lnTo>
                    <a:pt x="454367" y="47764"/>
                  </a:lnTo>
                  <a:lnTo>
                    <a:pt x="453669" y="47764"/>
                  </a:lnTo>
                  <a:lnTo>
                    <a:pt x="453669" y="72351"/>
                  </a:lnTo>
                  <a:lnTo>
                    <a:pt x="453669" y="95516"/>
                  </a:lnTo>
                  <a:lnTo>
                    <a:pt x="430479" y="95516"/>
                  </a:lnTo>
                  <a:lnTo>
                    <a:pt x="430479" y="72351"/>
                  </a:lnTo>
                  <a:lnTo>
                    <a:pt x="453669" y="72351"/>
                  </a:lnTo>
                  <a:lnTo>
                    <a:pt x="453669" y="47764"/>
                  </a:lnTo>
                  <a:lnTo>
                    <a:pt x="430479" y="47764"/>
                  </a:lnTo>
                  <a:lnTo>
                    <a:pt x="430479" y="24599"/>
                  </a:lnTo>
                  <a:lnTo>
                    <a:pt x="453669" y="24599"/>
                  </a:lnTo>
                  <a:lnTo>
                    <a:pt x="454367" y="24599"/>
                  </a:lnTo>
                  <a:lnTo>
                    <a:pt x="477545" y="24599"/>
                  </a:lnTo>
                  <a:lnTo>
                    <a:pt x="477545" y="48463"/>
                  </a:lnTo>
                  <a:lnTo>
                    <a:pt x="502132" y="48463"/>
                  </a:lnTo>
                  <a:lnTo>
                    <a:pt x="502132" y="23876"/>
                  </a:lnTo>
                  <a:close/>
                </a:path>
                <a:path w="574039" h="215900">
                  <a:moveTo>
                    <a:pt x="573747" y="191020"/>
                  </a:moveTo>
                  <a:lnTo>
                    <a:pt x="549871" y="191020"/>
                  </a:lnTo>
                  <a:lnTo>
                    <a:pt x="549173" y="191020"/>
                  </a:lnTo>
                  <a:lnTo>
                    <a:pt x="525297" y="191020"/>
                  </a:lnTo>
                  <a:lnTo>
                    <a:pt x="525297" y="215620"/>
                  </a:lnTo>
                  <a:lnTo>
                    <a:pt x="549173" y="215620"/>
                  </a:lnTo>
                  <a:lnTo>
                    <a:pt x="549871" y="215620"/>
                  </a:lnTo>
                  <a:lnTo>
                    <a:pt x="573747" y="215620"/>
                  </a:lnTo>
                  <a:lnTo>
                    <a:pt x="573747" y="191020"/>
                  </a:lnTo>
                  <a:close/>
                </a:path>
              </a:pathLst>
            </a:custGeom>
            <a:solidFill>
              <a:srgbClr val="26B3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187634" y="9954272"/>
              <a:ext cx="669290" cy="144145"/>
            </a:xfrm>
            <a:custGeom>
              <a:avLst/>
              <a:gdLst/>
              <a:ahLst/>
              <a:cxnLst/>
              <a:rect l="l" t="t" r="r" b="b"/>
              <a:pathLst>
                <a:path w="669289" h="144145">
                  <a:moveTo>
                    <a:pt x="645388" y="71628"/>
                  </a:moveTo>
                  <a:lnTo>
                    <a:pt x="620801" y="71628"/>
                  </a:lnTo>
                  <a:lnTo>
                    <a:pt x="620801" y="95516"/>
                  </a:lnTo>
                  <a:lnTo>
                    <a:pt x="597636" y="95516"/>
                  </a:lnTo>
                  <a:lnTo>
                    <a:pt x="596925" y="95516"/>
                  </a:lnTo>
                  <a:lnTo>
                    <a:pt x="573747" y="95516"/>
                  </a:lnTo>
                  <a:lnTo>
                    <a:pt x="573747" y="71628"/>
                  </a:lnTo>
                  <a:lnTo>
                    <a:pt x="502119" y="71628"/>
                  </a:lnTo>
                  <a:lnTo>
                    <a:pt x="502119" y="48475"/>
                  </a:lnTo>
                  <a:lnTo>
                    <a:pt x="573747" y="48475"/>
                  </a:lnTo>
                  <a:lnTo>
                    <a:pt x="573747" y="24599"/>
                  </a:lnTo>
                  <a:lnTo>
                    <a:pt x="596925" y="24599"/>
                  </a:lnTo>
                  <a:lnTo>
                    <a:pt x="597636" y="24599"/>
                  </a:lnTo>
                  <a:lnTo>
                    <a:pt x="621512" y="24599"/>
                  </a:lnTo>
                  <a:lnTo>
                    <a:pt x="621512" y="0"/>
                  </a:lnTo>
                  <a:lnTo>
                    <a:pt x="525297" y="0"/>
                  </a:lnTo>
                  <a:lnTo>
                    <a:pt x="525297" y="23876"/>
                  </a:lnTo>
                  <a:lnTo>
                    <a:pt x="429793" y="23876"/>
                  </a:lnTo>
                  <a:lnTo>
                    <a:pt x="429793" y="48475"/>
                  </a:lnTo>
                  <a:lnTo>
                    <a:pt x="453669" y="48475"/>
                  </a:lnTo>
                  <a:lnTo>
                    <a:pt x="453669" y="71628"/>
                  </a:lnTo>
                  <a:lnTo>
                    <a:pt x="429793" y="71628"/>
                  </a:lnTo>
                  <a:lnTo>
                    <a:pt x="429793" y="96227"/>
                  </a:lnTo>
                  <a:lnTo>
                    <a:pt x="453669" y="96227"/>
                  </a:lnTo>
                  <a:lnTo>
                    <a:pt x="453669" y="119392"/>
                  </a:lnTo>
                  <a:lnTo>
                    <a:pt x="430491" y="119392"/>
                  </a:lnTo>
                  <a:lnTo>
                    <a:pt x="429793" y="119392"/>
                  </a:lnTo>
                  <a:lnTo>
                    <a:pt x="406603" y="119392"/>
                  </a:lnTo>
                  <a:lnTo>
                    <a:pt x="406603" y="95516"/>
                  </a:lnTo>
                  <a:lnTo>
                    <a:pt x="382028" y="95516"/>
                  </a:lnTo>
                  <a:lnTo>
                    <a:pt x="382028" y="119392"/>
                  </a:lnTo>
                  <a:lnTo>
                    <a:pt x="358851" y="119392"/>
                  </a:lnTo>
                  <a:lnTo>
                    <a:pt x="358851" y="96227"/>
                  </a:lnTo>
                  <a:lnTo>
                    <a:pt x="358851" y="95516"/>
                  </a:lnTo>
                  <a:lnTo>
                    <a:pt x="358851" y="72351"/>
                  </a:lnTo>
                  <a:lnTo>
                    <a:pt x="382727" y="72351"/>
                  </a:lnTo>
                  <a:lnTo>
                    <a:pt x="382727" y="47752"/>
                  </a:lnTo>
                  <a:lnTo>
                    <a:pt x="358851" y="47752"/>
                  </a:lnTo>
                  <a:lnTo>
                    <a:pt x="358851" y="23876"/>
                  </a:lnTo>
                  <a:lnTo>
                    <a:pt x="334975" y="23876"/>
                  </a:lnTo>
                  <a:lnTo>
                    <a:pt x="334276" y="23876"/>
                  </a:lnTo>
                  <a:lnTo>
                    <a:pt x="334276" y="72351"/>
                  </a:lnTo>
                  <a:lnTo>
                    <a:pt x="334276" y="95516"/>
                  </a:lnTo>
                  <a:lnTo>
                    <a:pt x="311111" y="95516"/>
                  </a:lnTo>
                  <a:lnTo>
                    <a:pt x="311111" y="72351"/>
                  </a:lnTo>
                  <a:lnTo>
                    <a:pt x="334276" y="72351"/>
                  </a:lnTo>
                  <a:lnTo>
                    <a:pt x="334276" y="23876"/>
                  </a:lnTo>
                  <a:lnTo>
                    <a:pt x="311111" y="23876"/>
                  </a:lnTo>
                  <a:lnTo>
                    <a:pt x="310400" y="23876"/>
                  </a:lnTo>
                  <a:lnTo>
                    <a:pt x="287235" y="23876"/>
                  </a:lnTo>
                  <a:lnTo>
                    <a:pt x="286524" y="23876"/>
                  </a:lnTo>
                  <a:lnTo>
                    <a:pt x="286524" y="48475"/>
                  </a:lnTo>
                  <a:lnTo>
                    <a:pt x="286524" y="71628"/>
                  </a:lnTo>
                  <a:lnTo>
                    <a:pt x="286524" y="72351"/>
                  </a:lnTo>
                  <a:lnTo>
                    <a:pt x="286524" y="95516"/>
                  </a:lnTo>
                  <a:lnTo>
                    <a:pt x="263359" y="95516"/>
                  </a:lnTo>
                  <a:lnTo>
                    <a:pt x="262648" y="95516"/>
                  </a:lnTo>
                  <a:lnTo>
                    <a:pt x="239483" y="95516"/>
                  </a:lnTo>
                  <a:lnTo>
                    <a:pt x="239483" y="72351"/>
                  </a:lnTo>
                  <a:lnTo>
                    <a:pt x="263359" y="72351"/>
                  </a:lnTo>
                  <a:lnTo>
                    <a:pt x="263359" y="48475"/>
                  </a:lnTo>
                  <a:lnTo>
                    <a:pt x="286524" y="48475"/>
                  </a:lnTo>
                  <a:lnTo>
                    <a:pt x="286524" y="23876"/>
                  </a:lnTo>
                  <a:lnTo>
                    <a:pt x="263359" y="23876"/>
                  </a:lnTo>
                  <a:lnTo>
                    <a:pt x="262648" y="23876"/>
                  </a:lnTo>
                  <a:lnTo>
                    <a:pt x="239483" y="23876"/>
                  </a:lnTo>
                  <a:lnTo>
                    <a:pt x="238772" y="23876"/>
                  </a:lnTo>
                  <a:lnTo>
                    <a:pt x="238772" y="48475"/>
                  </a:lnTo>
                  <a:lnTo>
                    <a:pt x="238772" y="71628"/>
                  </a:lnTo>
                  <a:lnTo>
                    <a:pt x="215607" y="71628"/>
                  </a:lnTo>
                  <a:lnTo>
                    <a:pt x="215607" y="48475"/>
                  </a:lnTo>
                  <a:lnTo>
                    <a:pt x="238772" y="48475"/>
                  </a:lnTo>
                  <a:lnTo>
                    <a:pt x="238772" y="23876"/>
                  </a:lnTo>
                  <a:lnTo>
                    <a:pt x="215607" y="23876"/>
                  </a:lnTo>
                  <a:lnTo>
                    <a:pt x="214896" y="23876"/>
                  </a:lnTo>
                  <a:lnTo>
                    <a:pt x="214896" y="72351"/>
                  </a:lnTo>
                  <a:lnTo>
                    <a:pt x="214896" y="95516"/>
                  </a:lnTo>
                  <a:lnTo>
                    <a:pt x="191706" y="95516"/>
                  </a:lnTo>
                  <a:lnTo>
                    <a:pt x="191706" y="72351"/>
                  </a:lnTo>
                  <a:lnTo>
                    <a:pt x="214896" y="72351"/>
                  </a:lnTo>
                  <a:lnTo>
                    <a:pt x="214896" y="23876"/>
                  </a:lnTo>
                  <a:lnTo>
                    <a:pt x="191706" y="23876"/>
                  </a:lnTo>
                  <a:lnTo>
                    <a:pt x="191020" y="23876"/>
                  </a:lnTo>
                  <a:lnTo>
                    <a:pt x="191020" y="48475"/>
                  </a:lnTo>
                  <a:lnTo>
                    <a:pt x="191020" y="71628"/>
                  </a:lnTo>
                  <a:lnTo>
                    <a:pt x="167830" y="71628"/>
                  </a:lnTo>
                  <a:lnTo>
                    <a:pt x="167830" y="48475"/>
                  </a:lnTo>
                  <a:lnTo>
                    <a:pt x="191020" y="48475"/>
                  </a:lnTo>
                  <a:lnTo>
                    <a:pt x="191020" y="23876"/>
                  </a:lnTo>
                  <a:lnTo>
                    <a:pt x="167132" y="23876"/>
                  </a:lnTo>
                  <a:lnTo>
                    <a:pt x="167132" y="47752"/>
                  </a:lnTo>
                  <a:lnTo>
                    <a:pt x="167132" y="96227"/>
                  </a:lnTo>
                  <a:lnTo>
                    <a:pt x="167132" y="119392"/>
                  </a:lnTo>
                  <a:lnTo>
                    <a:pt x="143954" y="119392"/>
                  </a:lnTo>
                  <a:lnTo>
                    <a:pt x="143954" y="96227"/>
                  </a:lnTo>
                  <a:lnTo>
                    <a:pt x="167132" y="96227"/>
                  </a:lnTo>
                  <a:lnTo>
                    <a:pt x="167132" y="47752"/>
                  </a:lnTo>
                  <a:lnTo>
                    <a:pt x="143954" y="47752"/>
                  </a:lnTo>
                  <a:lnTo>
                    <a:pt x="143256" y="47752"/>
                  </a:lnTo>
                  <a:lnTo>
                    <a:pt x="143256" y="72351"/>
                  </a:lnTo>
                  <a:lnTo>
                    <a:pt x="143256" y="95516"/>
                  </a:lnTo>
                  <a:lnTo>
                    <a:pt x="120091" y="95516"/>
                  </a:lnTo>
                  <a:lnTo>
                    <a:pt x="119380" y="95516"/>
                  </a:lnTo>
                  <a:lnTo>
                    <a:pt x="96215" y="95516"/>
                  </a:lnTo>
                  <a:lnTo>
                    <a:pt x="96215" y="72351"/>
                  </a:lnTo>
                  <a:lnTo>
                    <a:pt x="119380" y="72351"/>
                  </a:lnTo>
                  <a:lnTo>
                    <a:pt x="120091" y="72351"/>
                  </a:lnTo>
                  <a:lnTo>
                    <a:pt x="143256" y="72351"/>
                  </a:lnTo>
                  <a:lnTo>
                    <a:pt x="143256" y="47752"/>
                  </a:lnTo>
                  <a:lnTo>
                    <a:pt x="120091" y="47752"/>
                  </a:lnTo>
                  <a:lnTo>
                    <a:pt x="119380" y="47752"/>
                  </a:lnTo>
                  <a:lnTo>
                    <a:pt x="96215" y="47752"/>
                  </a:lnTo>
                  <a:lnTo>
                    <a:pt x="95504" y="47752"/>
                  </a:lnTo>
                  <a:lnTo>
                    <a:pt x="71628" y="47752"/>
                  </a:lnTo>
                  <a:lnTo>
                    <a:pt x="71628" y="71628"/>
                  </a:lnTo>
                  <a:lnTo>
                    <a:pt x="47752" y="71628"/>
                  </a:lnTo>
                  <a:lnTo>
                    <a:pt x="47752" y="95516"/>
                  </a:lnTo>
                  <a:lnTo>
                    <a:pt x="24587" y="95516"/>
                  </a:lnTo>
                  <a:lnTo>
                    <a:pt x="24587" y="23876"/>
                  </a:lnTo>
                  <a:lnTo>
                    <a:pt x="0" y="23876"/>
                  </a:lnTo>
                  <a:lnTo>
                    <a:pt x="0" y="96227"/>
                  </a:lnTo>
                  <a:lnTo>
                    <a:pt x="23876" y="96227"/>
                  </a:lnTo>
                  <a:lnTo>
                    <a:pt x="23876" y="120116"/>
                  </a:lnTo>
                  <a:lnTo>
                    <a:pt x="47752" y="120116"/>
                  </a:lnTo>
                  <a:lnTo>
                    <a:pt x="48463" y="120116"/>
                  </a:lnTo>
                  <a:lnTo>
                    <a:pt x="71628" y="120116"/>
                  </a:lnTo>
                  <a:lnTo>
                    <a:pt x="71628" y="143992"/>
                  </a:lnTo>
                  <a:lnTo>
                    <a:pt x="95504" y="143992"/>
                  </a:lnTo>
                  <a:lnTo>
                    <a:pt x="96215" y="143992"/>
                  </a:lnTo>
                  <a:lnTo>
                    <a:pt x="120091" y="143992"/>
                  </a:lnTo>
                  <a:lnTo>
                    <a:pt x="120091" y="120116"/>
                  </a:lnTo>
                  <a:lnTo>
                    <a:pt x="143256" y="120116"/>
                  </a:lnTo>
                  <a:lnTo>
                    <a:pt x="143256" y="143992"/>
                  </a:lnTo>
                  <a:lnTo>
                    <a:pt x="167830" y="143992"/>
                  </a:lnTo>
                  <a:lnTo>
                    <a:pt x="167830" y="120116"/>
                  </a:lnTo>
                  <a:lnTo>
                    <a:pt x="191020" y="120116"/>
                  </a:lnTo>
                  <a:lnTo>
                    <a:pt x="191706" y="120116"/>
                  </a:lnTo>
                  <a:lnTo>
                    <a:pt x="215607" y="120116"/>
                  </a:lnTo>
                  <a:lnTo>
                    <a:pt x="215607" y="96227"/>
                  </a:lnTo>
                  <a:lnTo>
                    <a:pt x="238772" y="96227"/>
                  </a:lnTo>
                  <a:lnTo>
                    <a:pt x="238772" y="119392"/>
                  </a:lnTo>
                  <a:lnTo>
                    <a:pt x="238772" y="120116"/>
                  </a:lnTo>
                  <a:lnTo>
                    <a:pt x="238772" y="143992"/>
                  </a:lnTo>
                  <a:lnTo>
                    <a:pt x="263359" y="143992"/>
                  </a:lnTo>
                  <a:lnTo>
                    <a:pt x="263359" y="120116"/>
                  </a:lnTo>
                  <a:lnTo>
                    <a:pt x="287235" y="120116"/>
                  </a:lnTo>
                  <a:lnTo>
                    <a:pt x="287235" y="96227"/>
                  </a:lnTo>
                  <a:lnTo>
                    <a:pt x="310400" y="96227"/>
                  </a:lnTo>
                  <a:lnTo>
                    <a:pt x="310400" y="120116"/>
                  </a:lnTo>
                  <a:lnTo>
                    <a:pt x="334276" y="120116"/>
                  </a:lnTo>
                  <a:lnTo>
                    <a:pt x="334276" y="143992"/>
                  </a:lnTo>
                  <a:lnTo>
                    <a:pt x="358152" y="143992"/>
                  </a:lnTo>
                  <a:lnTo>
                    <a:pt x="358851" y="143992"/>
                  </a:lnTo>
                  <a:lnTo>
                    <a:pt x="454380" y="143992"/>
                  </a:lnTo>
                  <a:lnTo>
                    <a:pt x="454380" y="120116"/>
                  </a:lnTo>
                  <a:lnTo>
                    <a:pt x="478256" y="120116"/>
                  </a:lnTo>
                  <a:lnTo>
                    <a:pt x="478256" y="95516"/>
                  </a:lnTo>
                  <a:lnTo>
                    <a:pt x="454380" y="95516"/>
                  </a:lnTo>
                  <a:lnTo>
                    <a:pt x="454380" y="72351"/>
                  </a:lnTo>
                  <a:lnTo>
                    <a:pt x="477545" y="72351"/>
                  </a:lnTo>
                  <a:lnTo>
                    <a:pt x="478256" y="72351"/>
                  </a:lnTo>
                  <a:lnTo>
                    <a:pt x="501421" y="72351"/>
                  </a:lnTo>
                  <a:lnTo>
                    <a:pt x="501421" y="96227"/>
                  </a:lnTo>
                  <a:lnTo>
                    <a:pt x="525297" y="96227"/>
                  </a:lnTo>
                  <a:lnTo>
                    <a:pt x="525297" y="120116"/>
                  </a:lnTo>
                  <a:lnTo>
                    <a:pt x="549871" y="120116"/>
                  </a:lnTo>
                  <a:lnTo>
                    <a:pt x="549871" y="96227"/>
                  </a:lnTo>
                  <a:lnTo>
                    <a:pt x="573049" y="96227"/>
                  </a:lnTo>
                  <a:lnTo>
                    <a:pt x="573049" y="120116"/>
                  </a:lnTo>
                  <a:lnTo>
                    <a:pt x="596925" y="120116"/>
                  </a:lnTo>
                  <a:lnTo>
                    <a:pt x="597636" y="120116"/>
                  </a:lnTo>
                  <a:lnTo>
                    <a:pt x="621512" y="120116"/>
                  </a:lnTo>
                  <a:lnTo>
                    <a:pt x="621512" y="96227"/>
                  </a:lnTo>
                  <a:lnTo>
                    <a:pt x="645388" y="96227"/>
                  </a:lnTo>
                  <a:lnTo>
                    <a:pt x="645388" y="71628"/>
                  </a:lnTo>
                  <a:close/>
                </a:path>
                <a:path w="669289" h="144145">
                  <a:moveTo>
                    <a:pt x="669264" y="23876"/>
                  </a:moveTo>
                  <a:lnTo>
                    <a:pt x="644677" y="23876"/>
                  </a:lnTo>
                  <a:lnTo>
                    <a:pt x="644677" y="48475"/>
                  </a:lnTo>
                  <a:lnTo>
                    <a:pt x="669264" y="48475"/>
                  </a:lnTo>
                  <a:lnTo>
                    <a:pt x="669264" y="23876"/>
                  </a:lnTo>
                  <a:close/>
                </a:path>
              </a:pathLst>
            </a:custGeom>
            <a:solidFill>
              <a:srgbClr val="26B3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163758" y="10073665"/>
              <a:ext cx="693420" cy="144145"/>
            </a:xfrm>
            <a:custGeom>
              <a:avLst/>
              <a:gdLst/>
              <a:ahLst/>
              <a:cxnLst/>
              <a:rect l="l" t="t" r="r" b="b"/>
              <a:pathLst>
                <a:path w="693420" h="144145">
                  <a:moveTo>
                    <a:pt x="48463" y="71628"/>
                  </a:moveTo>
                  <a:lnTo>
                    <a:pt x="24587" y="71628"/>
                  </a:lnTo>
                  <a:lnTo>
                    <a:pt x="23876" y="71628"/>
                  </a:lnTo>
                  <a:lnTo>
                    <a:pt x="0" y="71628"/>
                  </a:lnTo>
                  <a:lnTo>
                    <a:pt x="0" y="95504"/>
                  </a:lnTo>
                  <a:lnTo>
                    <a:pt x="0" y="96227"/>
                  </a:lnTo>
                  <a:lnTo>
                    <a:pt x="0" y="119380"/>
                  </a:lnTo>
                  <a:lnTo>
                    <a:pt x="0" y="120103"/>
                  </a:lnTo>
                  <a:lnTo>
                    <a:pt x="0" y="143979"/>
                  </a:lnTo>
                  <a:lnTo>
                    <a:pt x="24587" y="143979"/>
                  </a:lnTo>
                  <a:lnTo>
                    <a:pt x="24587" y="120103"/>
                  </a:lnTo>
                  <a:lnTo>
                    <a:pt x="24587" y="119380"/>
                  </a:lnTo>
                  <a:lnTo>
                    <a:pt x="24587" y="96227"/>
                  </a:lnTo>
                  <a:lnTo>
                    <a:pt x="48463" y="96227"/>
                  </a:lnTo>
                  <a:lnTo>
                    <a:pt x="48463" y="71628"/>
                  </a:lnTo>
                  <a:close/>
                </a:path>
                <a:path w="693420" h="144145">
                  <a:moveTo>
                    <a:pt x="48463" y="23876"/>
                  </a:moveTo>
                  <a:lnTo>
                    <a:pt x="23876" y="23876"/>
                  </a:lnTo>
                  <a:lnTo>
                    <a:pt x="23876" y="48475"/>
                  </a:lnTo>
                  <a:lnTo>
                    <a:pt x="48463" y="48475"/>
                  </a:lnTo>
                  <a:lnTo>
                    <a:pt x="48463" y="23876"/>
                  </a:lnTo>
                  <a:close/>
                </a:path>
                <a:path w="693420" h="144145">
                  <a:moveTo>
                    <a:pt x="358851" y="47752"/>
                  </a:moveTo>
                  <a:lnTo>
                    <a:pt x="334276" y="47752"/>
                  </a:lnTo>
                  <a:lnTo>
                    <a:pt x="334276" y="72351"/>
                  </a:lnTo>
                  <a:lnTo>
                    <a:pt x="358851" y="72351"/>
                  </a:lnTo>
                  <a:lnTo>
                    <a:pt x="358851" y="47752"/>
                  </a:lnTo>
                  <a:close/>
                </a:path>
                <a:path w="693420" h="144145">
                  <a:moveTo>
                    <a:pt x="597623" y="0"/>
                  </a:moveTo>
                  <a:lnTo>
                    <a:pt x="597623" y="0"/>
                  </a:lnTo>
                  <a:lnTo>
                    <a:pt x="453669" y="0"/>
                  </a:lnTo>
                  <a:lnTo>
                    <a:pt x="453669" y="24599"/>
                  </a:lnTo>
                  <a:lnTo>
                    <a:pt x="477545" y="24599"/>
                  </a:lnTo>
                  <a:lnTo>
                    <a:pt x="478256" y="24599"/>
                  </a:lnTo>
                  <a:lnTo>
                    <a:pt x="501421" y="24599"/>
                  </a:lnTo>
                  <a:lnTo>
                    <a:pt x="501421" y="47752"/>
                  </a:lnTo>
                  <a:lnTo>
                    <a:pt x="478256" y="47752"/>
                  </a:lnTo>
                  <a:lnTo>
                    <a:pt x="477545" y="47752"/>
                  </a:lnTo>
                  <a:lnTo>
                    <a:pt x="454367" y="47752"/>
                  </a:lnTo>
                  <a:lnTo>
                    <a:pt x="453669" y="47752"/>
                  </a:lnTo>
                  <a:lnTo>
                    <a:pt x="453669" y="72351"/>
                  </a:lnTo>
                  <a:lnTo>
                    <a:pt x="453669" y="95504"/>
                  </a:lnTo>
                  <a:lnTo>
                    <a:pt x="430479" y="95504"/>
                  </a:lnTo>
                  <a:lnTo>
                    <a:pt x="430479" y="72351"/>
                  </a:lnTo>
                  <a:lnTo>
                    <a:pt x="453669" y="72351"/>
                  </a:lnTo>
                  <a:lnTo>
                    <a:pt x="453669" y="47752"/>
                  </a:lnTo>
                  <a:lnTo>
                    <a:pt x="430479" y="47752"/>
                  </a:lnTo>
                  <a:lnTo>
                    <a:pt x="430479" y="23876"/>
                  </a:lnTo>
                  <a:lnTo>
                    <a:pt x="429780" y="23876"/>
                  </a:lnTo>
                  <a:lnTo>
                    <a:pt x="429780" y="48475"/>
                  </a:lnTo>
                  <a:lnTo>
                    <a:pt x="429780" y="71628"/>
                  </a:lnTo>
                  <a:lnTo>
                    <a:pt x="406603" y="71628"/>
                  </a:lnTo>
                  <a:lnTo>
                    <a:pt x="406603" y="48475"/>
                  </a:lnTo>
                  <a:lnTo>
                    <a:pt x="429780" y="48475"/>
                  </a:lnTo>
                  <a:lnTo>
                    <a:pt x="429780" y="23876"/>
                  </a:lnTo>
                  <a:lnTo>
                    <a:pt x="405904" y="23876"/>
                  </a:lnTo>
                  <a:lnTo>
                    <a:pt x="405904" y="47752"/>
                  </a:lnTo>
                  <a:lnTo>
                    <a:pt x="382028" y="47752"/>
                  </a:lnTo>
                  <a:lnTo>
                    <a:pt x="382028" y="71628"/>
                  </a:lnTo>
                  <a:lnTo>
                    <a:pt x="382028" y="72351"/>
                  </a:lnTo>
                  <a:lnTo>
                    <a:pt x="382028" y="95504"/>
                  </a:lnTo>
                  <a:lnTo>
                    <a:pt x="358851" y="95504"/>
                  </a:lnTo>
                  <a:lnTo>
                    <a:pt x="358152" y="95504"/>
                  </a:lnTo>
                  <a:lnTo>
                    <a:pt x="334987" y="95504"/>
                  </a:lnTo>
                  <a:lnTo>
                    <a:pt x="334276" y="95504"/>
                  </a:lnTo>
                  <a:lnTo>
                    <a:pt x="311111" y="95504"/>
                  </a:lnTo>
                  <a:lnTo>
                    <a:pt x="311111" y="71628"/>
                  </a:lnTo>
                  <a:lnTo>
                    <a:pt x="287235" y="71628"/>
                  </a:lnTo>
                  <a:lnTo>
                    <a:pt x="287235" y="48475"/>
                  </a:lnTo>
                  <a:lnTo>
                    <a:pt x="287235" y="47752"/>
                  </a:lnTo>
                  <a:lnTo>
                    <a:pt x="287235" y="23876"/>
                  </a:lnTo>
                  <a:lnTo>
                    <a:pt x="286524" y="23876"/>
                  </a:lnTo>
                  <a:lnTo>
                    <a:pt x="286524" y="72351"/>
                  </a:lnTo>
                  <a:lnTo>
                    <a:pt x="286524" y="95504"/>
                  </a:lnTo>
                  <a:lnTo>
                    <a:pt x="263359" y="95504"/>
                  </a:lnTo>
                  <a:lnTo>
                    <a:pt x="262648" y="95504"/>
                  </a:lnTo>
                  <a:lnTo>
                    <a:pt x="239483" y="95504"/>
                  </a:lnTo>
                  <a:lnTo>
                    <a:pt x="239483" y="72351"/>
                  </a:lnTo>
                  <a:lnTo>
                    <a:pt x="262648" y="72351"/>
                  </a:lnTo>
                  <a:lnTo>
                    <a:pt x="263359" y="72351"/>
                  </a:lnTo>
                  <a:lnTo>
                    <a:pt x="286524" y="72351"/>
                  </a:lnTo>
                  <a:lnTo>
                    <a:pt x="286524" y="23876"/>
                  </a:lnTo>
                  <a:lnTo>
                    <a:pt x="263359" y="23876"/>
                  </a:lnTo>
                  <a:lnTo>
                    <a:pt x="262648" y="23876"/>
                  </a:lnTo>
                  <a:lnTo>
                    <a:pt x="239483" y="23876"/>
                  </a:lnTo>
                  <a:lnTo>
                    <a:pt x="238772" y="23876"/>
                  </a:lnTo>
                  <a:lnTo>
                    <a:pt x="238772" y="48475"/>
                  </a:lnTo>
                  <a:lnTo>
                    <a:pt x="238772" y="71628"/>
                  </a:lnTo>
                  <a:lnTo>
                    <a:pt x="215582" y="71628"/>
                  </a:lnTo>
                  <a:lnTo>
                    <a:pt x="215582" y="48475"/>
                  </a:lnTo>
                  <a:lnTo>
                    <a:pt x="238772" y="48475"/>
                  </a:lnTo>
                  <a:lnTo>
                    <a:pt x="238772" y="23876"/>
                  </a:lnTo>
                  <a:lnTo>
                    <a:pt x="215582" y="23876"/>
                  </a:lnTo>
                  <a:lnTo>
                    <a:pt x="214896" y="23876"/>
                  </a:lnTo>
                  <a:lnTo>
                    <a:pt x="191706" y="23876"/>
                  </a:lnTo>
                  <a:lnTo>
                    <a:pt x="191008" y="23876"/>
                  </a:lnTo>
                  <a:lnTo>
                    <a:pt x="191008" y="72351"/>
                  </a:lnTo>
                  <a:lnTo>
                    <a:pt x="191008" y="95504"/>
                  </a:lnTo>
                  <a:lnTo>
                    <a:pt x="167830" y="95504"/>
                  </a:lnTo>
                  <a:lnTo>
                    <a:pt x="167830" y="72351"/>
                  </a:lnTo>
                  <a:lnTo>
                    <a:pt x="191008" y="72351"/>
                  </a:lnTo>
                  <a:lnTo>
                    <a:pt x="191008" y="23876"/>
                  </a:lnTo>
                  <a:lnTo>
                    <a:pt x="71628" y="23876"/>
                  </a:lnTo>
                  <a:lnTo>
                    <a:pt x="71628" y="47752"/>
                  </a:lnTo>
                  <a:lnTo>
                    <a:pt x="71628" y="48475"/>
                  </a:lnTo>
                  <a:lnTo>
                    <a:pt x="71628" y="72351"/>
                  </a:lnTo>
                  <a:lnTo>
                    <a:pt x="95504" y="72351"/>
                  </a:lnTo>
                  <a:lnTo>
                    <a:pt x="95504" y="95504"/>
                  </a:lnTo>
                  <a:lnTo>
                    <a:pt x="71628" y="95504"/>
                  </a:lnTo>
                  <a:lnTo>
                    <a:pt x="71628" y="119380"/>
                  </a:lnTo>
                  <a:lnTo>
                    <a:pt x="47752" y="119380"/>
                  </a:lnTo>
                  <a:lnTo>
                    <a:pt x="47752" y="143979"/>
                  </a:lnTo>
                  <a:lnTo>
                    <a:pt x="72339" y="143979"/>
                  </a:lnTo>
                  <a:lnTo>
                    <a:pt x="72339" y="120103"/>
                  </a:lnTo>
                  <a:lnTo>
                    <a:pt x="96215" y="120103"/>
                  </a:lnTo>
                  <a:lnTo>
                    <a:pt x="96215" y="96227"/>
                  </a:lnTo>
                  <a:lnTo>
                    <a:pt x="120091" y="96227"/>
                  </a:lnTo>
                  <a:lnTo>
                    <a:pt x="120091" y="72351"/>
                  </a:lnTo>
                  <a:lnTo>
                    <a:pt x="120091" y="71628"/>
                  </a:lnTo>
                  <a:lnTo>
                    <a:pt x="120091" y="48475"/>
                  </a:lnTo>
                  <a:lnTo>
                    <a:pt x="143256" y="48475"/>
                  </a:lnTo>
                  <a:lnTo>
                    <a:pt x="143967" y="48475"/>
                  </a:lnTo>
                  <a:lnTo>
                    <a:pt x="167132" y="48475"/>
                  </a:lnTo>
                  <a:lnTo>
                    <a:pt x="167132" y="71628"/>
                  </a:lnTo>
                  <a:lnTo>
                    <a:pt x="143256" y="71628"/>
                  </a:lnTo>
                  <a:lnTo>
                    <a:pt x="143256" y="96227"/>
                  </a:lnTo>
                  <a:lnTo>
                    <a:pt x="167132" y="96227"/>
                  </a:lnTo>
                  <a:lnTo>
                    <a:pt x="167132" y="120103"/>
                  </a:lnTo>
                  <a:lnTo>
                    <a:pt x="191008" y="120103"/>
                  </a:lnTo>
                  <a:lnTo>
                    <a:pt x="191706" y="120103"/>
                  </a:lnTo>
                  <a:lnTo>
                    <a:pt x="215582" y="120103"/>
                  </a:lnTo>
                  <a:lnTo>
                    <a:pt x="215582" y="96227"/>
                  </a:lnTo>
                  <a:lnTo>
                    <a:pt x="238772" y="96227"/>
                  </a:lnTo>
                  <a:lnTo>
                    <a:pt x="238772" y="120103"/>
                  </a:lnTo>
                  <a:lnTo>
                    <a:pt x="262648" y="120103"/>
                  </a:lnTo>
                  <a:lnTo>
                    <a:pt x="382727" y="120103"/>
                  </a:lnTo>
                  <a:lnTo>
                    <a:pt x="382727" y="96227"/>
                  </a:lnTo>
                  <a:lnTo>
                    <a:pt x="405904" y="96227"/>
                  </a:lnTo>
                  <a:lnTo>
                    <a:pt x="405904" y="120103"/>
                  </a:lnTo>
                  <a:lnTo>
                    <a:pt x="429780" y="120103"/>
                  </a:lnTo>
                  <a:lnTo>
                    <a:pt x="430479" y="120103"/>
                  </a:lnTo>
                  <a:lnTo>
                    <a:pt x="453669" y="120103"/>
                  </a:lnTo>
                  <a:lnTo>
                    <a:pt x="454367" y="120103"/>
                  </a:lnTo>
                  <a:lnTo>
                    <a:pt x="478256" y="120103"/>
                  </a:lnTo>
                  <a:lnTo>
                    <a:pt x="478256" y="96227"/>
                  </a:lnTo>
                  <a:lnTo>
                    <a:pt x="478256" y="95504"/>
                  </a:lnTo>
                  <a:lnTo>
                    <a:pt x="478256" y="72351"/>
                  </a:lnTo>
                  <a:lnTo>
                    <a:pt x="501421" y="72351"/>
                  </a:lnTo>
                  <a:lnTo>
                    <a:pt x="502132" y="72351"/>
                  </a:lnTo>
                  <a:lnTo>
                    <a:pt x="525995" y="72351"/>
                  </a:lnTo>
                  <a:lnTo>
                    <a:pt x="525995" y="48475"/>
                  </a:lnTo>
                  <a:lnTo>
                    <a:pt x="549173" y="48475"/>
                  </a:lnTo>
                  <a:lnTo>
                    <a:pt x="549871" y="48475"/>
                  </a:lnTo>
                  <a:lnTo>
                    <a:pt x="573049" y="48475"/>
                  </a:lnTo>
                  <a:lnTo>
                    <a:pt x="573049" y="72351"/>
                  </a:lnTo>
                  <a:lnTo>
                    <a:pt x="597623" y="72351"/>
                  </a:lnTo>
                  <a:lnTo>
                    <a:pt x="597623" y="48475"/>
                  </a:lnTo>
                  <a:lnTo>
                    <a:pt x="597623" y="47752"/>
                  </a:lnTo>
                  <a:lnTo>
                    <a:pt x="597623" y="24599"/>
                  </a:lnTo>
                  <a:lnTo>
                    <a:pt x="597623" y="23876"/>
                  </a:lnTo>
                  <a:lnTo>
                    <a:pt x="597623" y="0"/>
                  </a:lnTo>
                  <a:close/>
                </a:path>
                <a:path w="693420" h="144145">
                  <a:moveTo>
                    <a:pt x="669264" y="47752"/>
                  </a:moveTo>
                  <a:lnTo>
                    <a:pt x="645388" y="47752"/>
                  </a:lnTo>
                  <a:lnTo>
                    <a:pt x="645388" y="24599"/>
                  </a:lnTo>
                  <a:lnTo>
                    <a:pt x="645388" y="23876"/>
                  </a:lnTo>
                  <a:lnTo>
                    <a:pt x="645388" y="0"/>
                  </a:lnTo>
                  <a:lnTo>
                    <a:pt x="620801" y="0"/>
                  </a:lnTo>
                  <a:lnTo>
                    <a:pt x="620801" y="23876"/>
                  </a:lnTo>
                  <a:lnTo>
                    <a:pt x="620801" y="24599"/>
                  </a:lnTo>
                  <a:lnTo>
                    <a:pt x="620801" y="48475"/>
                  </a:lnTo>
                  <a:lnTo>
                    <a:pt x="644677" y="48475"/>
                  </a:lnTo>
                  <a:lnTo>
                    <a:pt x="644677" y="71628"/>
                  </a:lnTo>
                  <a:lnTo>
                    <a:pt x="620801" y="71628"/>
                  </a:lnTo>
                  <a:lnTo>
                    <a:pt x="620801" y="95504"/>
                  </a:lnTo>
                  <a:lnTo>
                    <a:pt x="597623" y="95504"/>
                  </a:lnTo>
                  <a:lnTo>
                    <a:pt x="501421" y="95504"/>
                  </a:lnTo>
                  <a:lnTo>
                    <a:pt x="501421" y="120103"/>
                  </a:lnTo>
                  <a:lnTo>
                    <a:pt x="645388" y="120103"/>
                  </a:lnTo>
                  <a:lnTo>
                    <a:pt x="645388" y="96227"/>
                  </a:lnTo>
                  <a:lnTo>
                    <a:pt x="645388" y="95504"/>
                  </a:lnTo>
                  <a:lnTo>
                    <a:pt x="645388" y="72351"/>
                  </a:lnTo>
                  <a:lnTo>
                    <a:pt x="669264" y="72351"/>
                  </a:lnTo>
                  <a:lnTo>
                    <a:pt x="669264" y="47752"/>
                  </a:lnTo>
                  <a:close/>
                </a:path>
                <a:path w="693420" h="144145">
                  <a:moveTo>
                    <a:pt x="693140" y="95504"/>
                  </a:moveTo>
                  <a:lnTo>
                    <a:pt x="668553" y="95504"/>
                  </a:lnTo>
                  <a:lnTo>
                    <a:pt x="668553" y="120103"/>
                  </a:lnTo>
                  <a:lnTo>
                    <a:pt x="693140" y="120103"/>
                  </a:lnTo>
                  <a:lnTo>
                    <a:pt x="693140" y="95504"/>
                  </a:lnTo>
                  <a:close/>
                </a:path>
                <a:path w="693420" h="144145">
                  <a:moveTo>
                    <a:pt x="693140" y="0"/>
                  </a:moveTo>
                  <a:lnTo>
                    <a:pt x="668553" y="0"/>
                  </a:lnTo>
                  <a:lnTo>
                    <a:pt x="668553" y="24599"/>
                  </a:lnTo>
                  <a:lnTo>
                    <a:pt x="693140" y="24599"/>
                  </a:lnTo>
                  <a:lnTo>
                    <a:pt x="693140" y="0"/>
                  </a:lnTo>
                  <a:close/>
                </a:path>
              </a:pathLst>
            </a:custGeom>
            <a:solidFill>
              <a:srgbClr val="26B3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163758" y="10193045"/>
              <a:ext cx="693420" cy="144145"/>
            </a:xfrm>
            <a:custGeom>
              <a:avLst/>
              <a:gdLst/>
              <a:ahLst/>
              <a:cxnLst/>
              <a:rect l="l" t="t" r="r" b="b"/>
              <a:pathLst>
                <a:path w="693420" h="144145">
                  <a:moveTo>
                    <a:pt x="24587" y="23876"/>
                  </a:moveTo>
                  <a:lnTo>
                    <a:pt x="0" y="23876"/>
                  </a:lnTo>
                  <a:lnTo>
                    <a:pt x="0" y="47752"/>
                  </a:lnTo>
                  <a:lnTo>
                    <a:pt x="0" y="48475"/>
                  </a:lnTo>
                  <a:lnTo>
                    <a:pt x="0" y="72351"/>
                  </a:lnTo>
                  <a:lnTo>
                    <a:pt x="24587" y="72351"/>
                  </a:lnTo>
                  <a:lnTo>
                    <a:pt x="24587" y="48475"/>
                  </a:lnTo>
                  <a:lnTo>
                    <a:pt x="24587" y="47752"/>
                  </a:lnTo>
                  <a:lnTo>
                    <a:pt x="24587" y="23876"/>
                  </a:lnTo>
                  <a:close/>
                </a:path>
                <a:path w="693420" h="144145">
                  <a:moveTo>
                    <a:pt x="215582" y="71628"/>
                  </a:moveTo>
                  <a:lnTo>
                    <a:pt x="191008" y="71628"/>
                  </a:lnTo>
                  <a:lnTo>
                    <a:pt x="191008" y="96227"/>
                  </a:lnTo>
                  <a:lnTo>
                    <a:pt x="215582" y="96227"/>
                  </a:lnTo>
                  <a:lnTo>
                    <a:pt x="215582" y="71628"/>
                  </a:lnTo>
                  <a:close/>
                </a:path>
                <a:path w="693420" h="144145">
                  <a:moveTo>
                    <a:pt x="215582" y="23876"/>
                  </a:moveTo>
                  <a:lnTo>
                    <a:pt x="191706" y="23876"/>
                  </a:lnTo>
                  <a:lnTo>
                    <a:pt x="191008" y="23876"/>
                  </a:lnTo>
                  <a:lnTo>
                    <a:pt x="167830" y="23876"/>
                  </a:lnTo>
                  <a:lnTo>
                    <a:pt x="167830" y="0"/>
                  </a:lnTo>
                  <a:lnTo>
                    <a:pt x="167132" y="0"/>
                  </a:lnTo>
                  <a:lnTo>
                    <a:pt x="167132" y="24599"/>
                  </a:lnTo>
                  <a:lnTo>
                    <a:pt x="167132" y="47752"/>
                  </a:lnTo>
                  <a:lnTo>
                    <a:pt x="143967" y="47752"/>
                  </a:lnTo>
                  <a:lnTo>
                    <a:pt x="143967" y="24599"/>
                  </a:lnTo>
                  <a:lnTo>
                    <a:pt x="167132" y="24599"/>
                  </a:lnTo>
                  <a:lnTo>
                    <a:pt x="167132" y="0"/>
                  </a:lnTo>
                  <a:lnTo>
                    <a:pt x="143256" y="0"/>
                  </a:lnTo>
                  <a:lnTo>
                    <a:pt x="143256" y="23876"/>
                  </a:lnTo>
                  <a:lnTo>
                    <a:pt x="120091" y="23876"/>
                  </a:lnTo>
                  <a:lnTo>
                    <a:pt x="120091" y="0"/>
                  </a:lnTo>
                  <a:lnTo>
                    <a:pt x="96215" y="0"/>
                  </a:lnTo>
                  <a:lnTo>
                    <a:pt x="95504" y="0"/>
                  </a:lnTo>
                  <a:lnTo>
                    <a:pt x="72339" y="0"/>
                  </a:lnTo>
                  <a:lnTo>
                    <a:pt x="71628" y="0"/>
                  </a:lnTo>
                  <a:lnTo>
                    <a:pt x="47752" y="0"/>
                  </a:lnTo>
                  <a:lnTo>
                    <a:pt x="47752" y="23876"/>
                  </a:lnTo>
                  <a:lnTo>
                    <a:pt x="47752" y="24599"/>
                  </a:lnTo>
                  <a:lnTo>
                    <a:pt x="47752" y="47752"/>
                  </a:lnTo>
                  <a:lnTo>
                    <a:pt x="47752" y="48475"/>
                  </a:lnTo>
                  <a:lnTo>
                    <a:pt x="47752" y="72351"/>
                  </a:lnTo>
                  <a:lnTo>
                    <a:pt x="72339" y="72351"/>
                  </a:lnTo>
                  <a:lnTo>
                    <a:pt x="72339" y="48475"/>
                  </a:lnTo>
                  <a:lnTo>
                    <a:pt x="72339" y="47752"/>
                  </a:lnTo>
                  <a:lnTo>
                    <a:pt x="72339" y="24599"/>
                  </a:lnTo>
                  <a:lnTo>
                    <a:pt x="95504" y="24599"/>
                  </a:lnTo>
                  <a:lnTo>
                    <a:pt x="95504" y="48475"/>
                  </a:lnTo>
                  <a:lnTo>
                    <a:pt x="119380" y="48475"/>
                  </a:lnTo>
                  <a:lnTo>
                    <a:pt x="120091" y="48475"/>
                  </a:lnTo>
                  <a:lnTo>
                    <a:pt x="143256" y="48475"/>
                  </a:lnTo>
                  <a:lnTo>
                    <a:pt x="143256" y="72351"/>
                  </a:lnTo>
                  <a:lnTo>
                    <a:pt x="167830" y="72351"/>
                  </a:lnTo>
                  <a:lnTo>
                    <a:pt x="167830" y="48475"/>
                  </a:lnTo>
                  <a:lnTo>
                    <a:pt x="191008" y="48475"/>
                  </a:lnTo>
                  <a:lnTo>
                    <a:pt x="191706" y="48475"/>
                  </a:lnTo>
                  <a:lnTo>
                    <a:pt x="215582" y="48475"/>
                  </a:lnTo>
                  <a:lnTo>
                    <a:pt x="215582" y="23876"/>
                  </a:lnTo>
                  <a:close/>
                </a:path>
                <a:path w="693420" h="144145">
                  <a:moveTo>
                    <a:pt x="287235" y="71628"/>
                  </a:moveTo>
                  <a:lnTo>
                    <a:pt x="263359" y="71628"/>
                  </a:lnTo>
                  <a:lnTo>
                    <a:pt x="262648" y="71628"/>
                  </a:lnTo>
                  <a:lnTo>
                    <a:pt x="238772" y="71628"/>
                  </a:lnTo>
                  <a:lnTo>
                    <a:pt x="238772" y="95516"/>
                  </a:lnTo>
                  <a:lnTo>
                    <a:pt x="238772" y="96227"/>
                  </a:lnTo>
                  <a:lnTo>
                    <a:pt x="238772" y="119392"/>
                  </a:lnTo>
                  <a:lnTo>
                    <a:pt x="215582" y="119392"/>
                  </a:lnTo>
                  <a:lnTo>
                    <a:pt x="214896" y="119392"/>
                  </a:lnTo>
                  <a:lnTo>
                    <a:pt x="191008" y="119392"/>
                  </a:lnTo>
                  <a:lnTo>
                    <a:pt x="191008" y="143992"/>
                  </a:lnTo>
                  <a:lnTo>
                    <a:pt x="263359" y="143992"/>
                  </a:lnTo>
                  <a:lnTo>
                    <a:pt x="263359" y="120116"/>
                  </a:lnTo>
                  <a:lnTo>
                    <a:pt x="263359" y="119392"/>
                  </a:lnTo>
                  <a:lnTo>
                    <a:pt x="263359" y="96227"/>
                  </a:lnTo>
                  <a:lnTo>
                    <a:pt x="287235" y="96227"/>
                  </a:lnTo>
                  <a:lnTo>
                    <a:pt x="287235" y="71628"/>
                  </a:lnTo>
                  <a:close/>
                </a:path>
                <a:path w="693420" h="144145">
                  <a:moveTo>
                    <a:pt x="358851" y="119392"/>
                  </a:moveTo>
                  <a:lnTo>
                    <a:pt x="334276" y="119392"/>
                  </a:lnTo>
                  <a:lnTo>
                    <a:pt x="334276" y="143992"/>
                  </a:lnTo>
                  <a:lnTo>
                    <a:pt x="358851" y="143992"/>
                  </a:lnTo>
                  <a:lnTo>
                    <a:pt x="358851" y="119392"/>
                  </a:lnTo>
                  <a:close/>
                </a:path>
                <a:path w="693420" h="144145">
                  <a:moveTo>
                    <a:pt x="454367" y="0"/>
                  </a:moveTo>
                  <a:lnTo>
                    <a:pt x="429780" y="0"/>
                  </a:lnTo>
                  <a:lnTo>
                    <a:pt x="429780" y="24599"/>
                  </a:lnTo>
                  <a:lnTo>
                    <a:pt x="454367" y="24599"/>
                  </a:lnTo>
                  <a:lnTo>
                    <a:pt x="454367" y="0"/>
                  </a:lnTo>
                  <a:close/>
                </a:path>
                <a:path w="693420" h="144145">
                  <a:moveTo>
                    <a:pt x="549871" y="95516"/>
                  </a:moveTo>
                  <a:lnTo>
                    <a:pt x="525297" y="95516"/>
                  </a:lnTo>
                  <a:lnTo>
                    <a:pt x="525297" y="120116"/>
                  </a:lnTo>
                  <a:lnTo>
                    <a:pt x="549871" y="120116"/>
                  </a:lnTo>
                  <a:lnTo>
                    <a:pt x="549871" y="95516"/>
                  </a:lnTo>
                  <a:close/>
                </a:path>
                <a:path w="693420" h="144145">
                  <a:moveTo>
                    <a:pt x="693140" y="47752"/>
                  </a:moveTo>
                  <a:lnTo>
                    <a:pt x="669264" y="47752"/>
                  </a:lnTo>
                  <a:lnTo>
                    <a:pt x="669264" y="23876"/>
                  </a:lnTo>
                  <a:lnTo>
                    <a:pt x="645388" y="23876"/>
                  </a:lnTo>
                  <a:lnTo>
                    <a:pt x="645388" y="0"/>
                  </a:lnTo>
                  <a:lnTo>
                    <a:pt x="644677" y="0"/>
                  </a:lnTo>
                  <a:lnTo>
                    <a:pt x="644677" y="24599"/>
                  </a:lnTo>
                  <a:lnTo>
                    <a:pt x="644677" y="47752"/>
                  </a:lnTo>
                  <a:lnTo>
                    <a:pt x="620801" y="47752"/>
                  </a:lnTo>
                  <a:lnTo>
                    <a:pt x="620801" y="71628"/>
                  </a:lnTo>
                  <a:lnTo>
                    <a:pt x="597623" y="71628"/>
                  </a:lnTo>
                  <a:lnTo>
                    <a:pt x="597623" y="48475"/>
                  </a:lnTo>
                  <a:lnTo>
                    <a:pt x="597623" y="47752"/>
                  </a:lnTo>
                  <a:lnTo>
                    <a:pt x="597623" y="24599"/>
                  </a:lnTo>
                  <a:lnTo>
                    <a:pt x="620801" y="24599"/>
                  </a:lnTo>
                  <a:lnTo>
                    <a:pt x="621512" y="24599"/>
                  </a:lnTo>
                  <a:lnTo>
                    <a:pt x="644677" y="24599"/>
                  </a:lnTo>
                  <a:lnTo>
                    <a:pt x="644677" y="0"/>
                  </a:lnTo>
                  <a:lnTo>
                    <a:pt x="573049" y="0"/>
                  </a:lnTo>
                  <a:lnTo>
                    <a:pt x="573049" y="23876"/>
                  </a:lnTo>
                  <a:lnTo>
                    <a:pt x="549173" y="23876"/>
                  </a:lnTo>
                  <a:lnTo>
                    <a:pt x="549173" y="47752"/>
                  </a:lnTo>
                  <a:lnTo>
                    <a:pt x="525995" y="47752"/>
                  </a:lnTo>
                  <a:lnTo>
                    <a:pt x="525297" y="47752"/>
                  </a:lnTo>
                  <a:lnTo>
                    <a:pt x="502132" y="47752"/>
                  </a:lnTo>
                  <a:lnTo>
                    <a:pt x="502132" y="24599"/>
                  </a:lnTo>
                  <a:lnTo>
                    <a:pt x="502132" y="23876"/>
                  </a:lnTo>
                  <a:lnTo>
                    <a:pt x="502132" y="0"/>
                  </a:lnTo>
                  <a:lnTo>
                    <a:pt x="477545" y="0"/>
                  </a:lnTo>
                  <a:lnTo>
                    <a:pt x="477545" y="95516"/>
                  </a:lnTo>
                  <a:lnTo>
                    <a:pt x="454367" y="95516"/>
                  </a:lnTo>
                  <a:lnTo>
                    <a:pt x="454367" y="72351"/>
                  </a:lnTo>
                  <a:lnTo>
                    <a:pt x="454367" y="71628"/>
                  </a:lnTo>
                  <a:lnTo>
                    <a:pt x="454367" y="47752"/>
                  </a:lnTo>
                  <a:lnTo>
                    <a:pt x="430479" y="47752"/>
                  </a:lnTo>
                  <a:lnTo>
                    <a:pt x="429780" y="47752"/>
                  </a:lnTo>
                  <a:lnTo>
                    <a:pt x="405904" y="47752"/>
                  </a:lnTo>
                  <a:lnTo>
                    <a:pt x="405904" y="71628"/>
                  </a:lnTo>
                  <a:lnTo>
                    <a:pt x="382727" y="71628"/>
                  </a:lnTo>
                  <a:lnTo>
                    <a:pt x="382727" y="48475"/>
                  </a:lnTo>
                  <a:lnTo>
                    <a:pt x="382727" y="47752"/>
                  </a:lnTo>
                  <a:lnTo>
                    <a:pt x="382727" y="24599"/>
                  </a:lnTo>
                  <a:lnTo>
                    <a:pt x="406603" y="24599"/>
                  </a:lnTo>
                  <a:lnTo>
                    <a:pt x="406603" y="0"/>
                  </a:lnTo>
                  <a:lnTo>
                    <a:pt x="382727" y="0"/>
                  </a:lnTo>
                  <a:lnTo>
                    <a:pt x="382028" y="0"/>
                  </a:lnTo>
                  <a:lnTo>
                    <a:pt x="358851" y="0"/>
                  </a:lnTo>
                  <a:lnTo>
                    <a:pt x="358152" y="0"/>
                  </a:lnTo>
                  <a:lnTo>
                    <a:pt x="358152" y="24599"/>
                  </a:lnTo>
                  <a:lnTo>
                    <a:pt x="358152" y="47752"/>
                  </a:lnTo>
                  <a:lnTo>
                    <a:pt x="334987" y="47752"/>
                  </a:lnTo>
                  <a:lnTo>
                    <a:pt x="334987" y="24599"/>
                  </a:lnTo>
                  <a:lnTo>
                    <a:pt x="358152" y="24599"/>
                  </a:lnTo>
                  <a:lnTo>
                    <a:pt x="358152" y="0"/>
                  </a:lnTo>
                  <a:lnTo>
                    <a:pt x="238772" y="0"/>
                  </a:lnTo>
                  <a:lnTo>
                    <a:pt x="238772" y="23876"/>
                  </a:lnTo>
                  <a:lnTo>
                    <a:pt x="238772" y="24599"/>
                  </a:lnTo>
                  <a:lnTo>
                    <a:pt x="238772" y="48475"/>
                  </a:lnTo>
                  <a:lnTo>
                    <a:pt x="262648" y="48475"/>
                  </a:lnTo>
                  <a:lnTo>
                    <a:pt x="263359" y="48475"/>
                  </a:lnTo>
                  <a:lnTo>
                    <a:pt x="287235" y="48475"/>
                  </a:lnTo>
                  <a:lnTo>
                    <a:pt x="287235" y="24599"/>
                  </a:lnTo>
                  <a:lnTo>
                    <a:pt x="310400" y="24599"/>
                  </a:lnTo>
                  <a:lnTo>
                    <a:pt x="310400" y="48475"/>
                  </a:lnTo>
                  <a:lnTo>
                    <a:pt x="334276" y="48475"/>
                  </a:lnTo>
                  <a:lnTo>
                    <a:pt x="334276" y="72351"/>
                  </a:lnTo>
                  <a:lnTo>
                    <a:pt x="358152" y="72351"/>
                  </a:lnTo>
                  <a:lnTo>
                    <a:pt x="358152" y="96227"/>
                  </a:lnTo>
                  <a:lnTo>
                    <a:pt x="382028" y="96227"/>
                  </a:lnTo>
                  <a:lnTo>
                    <a:pt x="382727" y="96227"/>
                  </a:lnTo>
                  <a:lnTo>
                    <a:pt x="405904" y="96227"/>
                  </a:lnTo>
                  <a:lnTo>
                    <a:pt x="405904" y="119392"/>
                  </a:lnTo>
                  <a:lnTo>
                    <a:pt x="382028" y="119392"/>
                  </a:lnTo>
                  <a:lnTo>
                    <a:pt x="382028" y="143992"/>
                  </a:lnTo>
                  <a:lnTo>
                    <a:pt x="406603" y="143992"/>
                  </a:lnTo>
                  <a:lnTo>
                    <a:pt x="406603" y="120116"/>
                  </a:lnTo>
                  <a:lnTo>
                    <a:pt x="430479" y="120116"/>
                  </a:lnTo>
                  <a:lnTo>
                    <a:pt x="430479" y="96227"/>
                  </a:lnTo>
                  <a:lnTo>
                    <a:pt x="453669" y="96227"/>
                  </a:lnTo>
                  <a:lnTo>
                    <a:pt x="453669" y="120116"/>
                  </a:lnTo>
                  <a:lnTo>
                    <a:pt x="477545" y="120116"/>
                  </a:lnTo>
                  <a:lnTo>
                    <a:pt x="478256" y="120116"/>
                  </a:lnTo>
                  <a:lnTo>
                    <a:pt x="502132" y="120116"/>
                  </a:lnTo>
                  <a:lnTo>
                    <a:pt x="502132" y="96227"/>
                  </a:lnTo>
                  <a:lnTo>
                    <a:pt x="502132" y="95516"/>
                  </a:lnTo>
                  <a:lnTo>
                    <a:pt x="502132" y="72351"/>
                  </a:lnTo>
                  <a:lnTo>
                    <a:pt x="525297" y="72351"/>
                  </a:lnTo>
                  <a:lnTo>
                    <a:pt x="525995" y="72351"/>
                  </a:lnTo>
                  <a:lnTo>
                    <a:pt x="549173" y="72351"/>
                  </a:lnTo>
                  <a:lnTo>
                    <a:pt x="549871" y="72351"/>
                  </a:lnTo>
                  <a:lnTo>
                    <a:pt x="573049" y="72351"/>
                  </a:lnTo>
                  <a:lnTo>
                    <a:pt x="573049" y="95516"/>
                  </a:lnTo>
                  <a:lnTo>
                    <a:pt x="573049" y="96227"/>
                  </a:lnTo>
                  <a:lnTo>
                    <a:pt x="573049" y="120116"/>
                  </a:lnTo>
                  <a:lnTo>
                    <a:pt x="596925" y="120116"/>
                  </a:lnTo>
                  <a:lnTo>
                    <a:pt x="597623" y="120116"/>
                  </a:lnTo>
                  <a:lnTo>
                    <a:pt x="620801" y="120116"/>
                  </a:lnTo>
                  <a:lnTo>
                    <a:pt x="621512" y="120116"/>
                  </a:lnTo>
                  <a:lnTo>
                    <a:pt x="645388" y="120116"/>
                  </a:lnTo>
                  <a:lnTo>
                    <a:pt x="645388" y="96227"/>
                  </a:lnTo>
                  <a:lnTo>
                    <a:pt x="668553" y="96227"/>
                  </a:lnTo>
                  <a:lnTo>
                    <a:pt x="669264" y="96227"/>
                  </a:lnTo>
                  <a:lnTo>
                    <a:pt x="693140" y="96227"/>
                  </a:lnTo>
                  <a:lnTo>
                    <a:pt x="693140" y="72351"/>
                  </a:lnTo>
                  <a:lnTo>
                    <a:pt x="693140" y="71628"/>
                  </a:lnTo>
                  <a:lnTo>
                    <a:pt x="693140" y="47752"/>
                  </a:lnTo>
                  <a:close/>
                </a:path>
              </a:pathLst>
            </a:custGeom>
            <a:solidFill>
              <a:srgbClr val="26B3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163758" y="9763633"/>
              <a:ext cx="693420" cy="693420"/>
            </a:xfrm>
            <a:custGeom>
              <a:avLst/>
              <a:gdLst/>
              <a:ahLst/>
              <a:cxnLst/>
              <a:rect l="l" t="t" r="r" b="b"/>
              <a:pathLst>
                <a:path w="693420" h="693420">
                  <a:moveTo>
                    <a:pt x="167144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0" y="143510"/>
                  </a:lnTo>
                  <a:lnTo>
                    <a:pt x="0" y="166370"/>
                  </a:lnTo>
                  <a:lnTo>
                    <a:pt x="167144" y="166370"/>
                  </a:lnTo>
                  <a:lnTo>
                    <a:pt x="167144" y="143510"/>
                  </a:lnTo>
                  <a:lnTo>
                    <a:pt x="23863" y="143510"/>
                  </a:lnTo>
                  <a:lnTo>
                    <a:pt x="23863" y="24130"/>
                  </a:lnTo>
                  <a:lnTo>
                    <a:pt x="143256" y="24130"/>
                  </a:lnTo>
                  <a:lnTo>
                    <a:pt x="143256" y="142887"/>
                  </a:lnTo>
                  <a:lnTo>
                    <a:pt x="167144" y="142887"/>
                  </a:lnTo>
                  <a:lnTo>
                    <a:pt x="167144" y="24130"/>
                  </a:lnTo>
                  <a:lnTo>
                    <a:pt x="167144" y="23495"/>
                  </a:lnTo>
                  <a:lnTo>
                    <a:pt x="167144" y="0"/>
                  </a:lnTo>
                  <a:close/>
                </a:path>
                <a:path w="693420" h="693420">
                  <a:moveTo>
                    <a:pt x="382727" y="596557"/>
                  </a:moveTo>
                  <a:lnTo>
                    <a:pt x="382727" y="596557"/>
                  </a:lnTo>
                  <a:lnTo>
                    <a:pt x="310400" y="596557"/>
                  </a:lnTo>
                  <a:lnTo>
                    <a:pt x="310400" y="620433"/>
                  </a:lnTo>
                  <a:lnTo>
                    <a:pt x="310400" y="621169"/>
                  </a:lnTo>
                  <a:lnTo>
                    <a:pt x="310400" y="644309"/>
                  </a:lnTo>
                  <a:lnTo>
                    <a:pt x="287235" y="644309"/>
                  </a:lnTo>
                  <a:lnTo>
                    <a:pt x="286524" y="644309"/>
                  </a:lnTo>
                  <a:lnTo>
                    <a:pt x="263359" y="644309"/>
                  </a:lnTo>
                  <a:lnTo>
                    <a:pt x="263359" y="621169"/>
                  </a:lnTo>
                  <a:lnTo>
                    <a:pt x="287235" y="621169"/>
                  </a:lnTo>
                  <a:lnTo>
                    <a:pt x="287235" y="597281"/>
                  </a:lnTo>
                  <a:lnTo>
                    <a:pt x="287235" y="596557"/>
                  </a:lnTo>
                  <a:lnTo>
                    <a:pt x="287235" y="572681"/>
                  </a:lnTo>
                  <a:lnTo>
                    <a:pt x="263359" y="572681"/>
                  </a:lnTo>
                  <a:lnTo>
                    <a:pt x="262648" y="572681"/>
                  </a:lnTo>
                  <a:lnTo>
                    <a:pt x="238772" y="572681"/>
                  </a:lnTo>
                  <a:lnTo>
                    <a:pt x="238772" y="596557"/>
                  </a:lnTo>
                  <a:lnTo>
                    <a:pt x="238772" y="597281"/>
                  </a:lnTo>
                  <a:lnTo>
                    <a:pt x="238772" y="620433"/>
                  </a:lnTo>
                  <a:lnTo>
                    <a:pt x="215582" y="620433"/>
                  </a:lnTo>
                  <a:lnTo>
                    <a:pt x="215582" y="597281"/>
                  </a:lnTo>
                  <a:lnTo>
                    <a:pt x="215582" y="596557"/>
                  </a:lnTo>
                  <a:lnTo>
                    <a:pt x="215582" y="572681"/>
                  </a:lnTo>
                  <a:lnTo>
                    <a:pt x="191008" y="572681"/>
                  </a:lnTo>
                  <a:lnTo>
                    <a:pt x="191008" y="596557"/>
                  </a:lnTo>
                  <a:lnTo>
                    <a:pt x="191008" y="597281"/>
                  </a:lnTo>
                  <a:lnTo>
                    <a:pt x="191008" y="620433"/>
                  </a:lnTo>
                  <a:lnTo>
                    <a:pt x="191008" y="621169"/>
                  </a:lnTo>
                  <a:lnTo>
                    <a:pt x="191008" y="645033"/>
                  </a:lnTo>
                  <a:lnTo>
                    <a:pt x="214896" y="645033"/>
                  </a:lnTo>
                  <a:lnTo>
                    <a:pt x="215582" y="645033"/>
                  </a:lnTo>
                  <a:lnTo>
                    <a:pt x="238772" y="645033"/>
                  </a:lnTo>
                  <a:lnTo>
                    <a:pt x="238772" y="668185"/>
                  </a:lnTo>
                  <a:lnTo>
                    <a:pt x="215582" y="668185"/>
                  </a:lnTo>
                  <a:lnTo>
                    <a:pt x="214896" y="668185"/>
                  </a:lnTo>
                  <a:lnTo>
                    <a:pt x="191008" y="668185"/>
                  </a:lnTo>
                  <a:lnTo>
                    <a:pt x="191008" y="692797"/>
                  </a:lnTo>
                  <a:lnTo>
                    <a:pt x="311111" y="692797"/>
                  </a:lnTo>
                  <a:lnTo>
                    <a:pt x="311111" y="668909"/>
                  </a:lnTo>
                  <a:lnTo>
                    <a:pt x="311111" y="668185"/>
                  </a:lnTo>
                  <a:lnTo>
                    <a:pt x="311111" y="645033"/>
                  </a:lnTo>
                  <a:lnTo>
                    <a:pt x="334276" y="645033"/>
                  </a:lnTo>
                  <a:lnTo>
                    <a:pt x="334987" y="645033"/>
                  </a:lnTo>
                  <a:lnTo>
                    <a:pt x="358152" y="645033"/>
                  </a:lnTo>
                  <a:lnTo>
                    <a:pt x="358851" y="645033"/>
                  </a:lnTo>
                  <a:lnTo>
                    <a:pt x="382727" y="645033"/>
                  </a:lnTo>
                  <a:lnTo>
                    <a:pt x="382727" y="621169"/>
                  </a:lnTo>
                  <a:lnTo>
                    <a:pt x="382727" y="620433"/>
                  </a:lnTo>
                  <a:lnTo>
                    <a:pt x="382727" y="596557"/>
                  </a:lnTo>
                  <a:close/>
                </a:path>
                <a:path w="693420" h="693420">
                  <a:moveTo>
                    <a:pt x="430479" y="668185"/>
                  </a:moveTo>
                  <a:lnTo>
                    <a:pt x="406603" y="668185"/>
                  </a:lnTo>
                  <a:lnTo>
                    <a:pt x="405904" y="668185"/>
                  </a:lnTo>
                  <a:lnTo>
                    <a:pt x="382028" y="668185"/>
                  </a:lnTo>
                  <a:lnTo>
                    <a:pt x="382028" y="692797"/>
                  </a:lnTo>
                  <a:lnTo>
                    <a:pt x="405904" y="692797"/>
                  </a:lnTo>
                  <a:lnTo>
                    <a:pt x="406603" y="692797"/>
                  </a:lnTo>
                  <a:lnTo>
                    <a:pt x="430479" y="692797"/>
                  </a:lnTo>
                  <a:lnTo>
                    <a:pt x="430479" y="668185"/>
                  </a:lnTo>
                  <a:close/>
                </a:path>
                <a:path w="693420" h="693420">
                  <a:moveTo>
                    <a:pt x="692442" y="0"/>
                  </a:moveTo>
                  <a:lnTo>
                    <a:pt x="525297" y="0"/>
                  </a:lnTo>
                  <a:lnTo>
                    <a:pt x="525297" y="24130"/>
                  </a:lnTo>
                  <a:lnTo>
                    <a:pt x="525297" y="143510"/>
                  </a:lnTo>
                  <a:lnTo>
                    <a:pt x="525297" y="166370"/>
                  </a:lnTo>
                  <a:lnTo>
                    <a:pt x="692442" y="166370"/>
                  </a:lnTo>
                  <a:lnTo>
                    <a:pt x="692442" y="143510"/>
                  </a:lnTo>
                  <a:lnTo>
                    <a:pt x="549160" y="143510"/>
                  </a:lnTo>
                  <a:lnTo>
                    <a:pt x="549160" y="24130"/>
                  </a:lnTo>
                  <a:lnTo>
                    <a:pt x="692442" y="24130"/>
                  </a:lnTo>
                  <a:lnTo>
                    <a:pt x="692442" y="0"/>
                  </a:lnTo>
                  <a:close/>
                </a:path>
                <a:path w="693420" h="693420">
                  <a:moveTo>
                    <a:pt x="693140" y="548805"/>
                  </a:moveTo>
                  <a:lnTo>
                    <a:pt x="669264" y="548805"/>
                  </a:lnTo>
                  <a:lnTo>
                    <a:pt x="668553" y="548805"/>
                  </a:lnTo>
                  <a:lnTo>
                    <a:pt x="644677" y="548805"/>
                  </a:lnTo>
                  <a:lnTo>
                    <a:pt x="644677" y="572681"/>
                  </a:lnTo>
                  <a:lnTo>
                    <a:pt x="621512" y="572681"/>
                  </a:lnTo>
                  <a:lnTo>
                    <a:pt x="621512" y="548805"/>
                  </a:lnTo>
                  <a:lnTo>
                    <a:pt x="597623" y="548805"/>
                  </a:lnTo>
                  <a:lnTo>
                    <a:pt x="596925" y="548805"/>
                  </a:lnTo>
                  <a:lnTo>
                    <a:pt x="596925" y="597281"/>
                  </a:lnTo>
                  <a:lnTo>
                    <a:pt x="596925" y="620433"/>
                  </a:lnTo>
                  <a:lnTo>
                    <a:pt x="596925" y="645033"/>
                  </a:lnTo>
                  <a:lnTo>
                    <a:pt x="596925" y="668185"/>
                  </a:lnTo>
                  <a:lnTo>
                    <a:pt x="573747" y="668185"/>
                  </a:lnTo>
                  <a:lnTo>
                    <a:pt x="573747" y="645033"/>
                  </a:lnTo>
                  <a:lnTo>
                    <a:pt x="596925" y="645033"/>
                  </a:lnTo>
                  <a:lnTo>
                    <a:pt x="596925" y="620433"/>
                  </a:lnTo>
                  <a:lnTo>
                    <a:pt x="573747" y="620433"/>
                  </a:lnTo>
                  <a:lnTo>
                    <a:pt x="573747" y="597281"/>
                  </a:lnTo>
                  <a:lnTo>
                    <a:pt x="596925" y="597281"/>
                  </a:lnTo>
                  <a:lnTo>
                    <a:pt x="596925" y="548805"/>
                  </a:lnTo>
                  <a:lnTo>
                    <a:pt x="573049" y="548805"/>
                  </a:lnTo>
                  <a:lnTo>
                    <a:pt x="573049" y="572681"/>
                  </a:lnTo>
                  <a:lnTo>
                    <a:pt x="549871" y="572681"/>
                  </a:lnTo>
                  <a:lnTo>
                    <a:pt x="549173" y="572681"/>
                  </a:lnTo>
                  <a:lnTo>
                    <a:pt x="549173" y="597281"/>
                  </a:lnTo>
                  <a:lnTo>
                    <a:pt x="549173" y="620433"/>
                  </a:lnTo>
                  <a:lnTo>
                    <a:pt x="478256" y="620433"/>
                  </a:lnTo>
                  <a:lnTo>
                    <a:pt x="478256" y="597281"/>
                  </a:lnTo>
                  <a:lnTo>
                    <a:pt x="549173" y="597281"/>
                  </a:lnTo>
                  <a:lnTo>
                    <a:pt x="549173" y="572681"/>
                  </a:lnTo>
                  <a:lnTo>
                    <a:pt x="525995" y="572681"/>
                  </a:lnTo>
                  <a:lnTo>
                    <a:pt x="525297" y="572681"/>
                  </a:lnTo>
                  <a:lnTo>
                    <a:pt x="502132" y="572681"/>
                  </a:lnTo>
                  <a:lnTo>
                    <a:pt x="502132" y="548805"/>
                  </a:lnTo>
                  <a:lnTo>
                    <a:pt x="478256" y="548805"/>
                  </a:lnTo>
                  <a:lnTo>
                    <a:pt x="477545" y="548805"/>
                  </a:lnTo>
                  <a:lnTo>
                    <a:pt x="477545" y="573405"/>
                  </a:lnTo>
                  <a:lnTo>
                    <a:pt x="477545" y="596557"/>
                  </a:lnTo>
                  <a:lnTo>
                    <a:pt x="454367" y="596557"/>
                  </a:lnTo>
                  <a:lnTo>
                    <a:pt x="453669" y="596557"/>
                  </a:lnTo>
                  <a:lnTo>
                    <a:pt x="430479" y="596557"/>
                  </a:lnTo>
                  <a:lnTo>
                    <a:pt x="430479" y="573405"/>
                  </a:lnTo>
                  <a:lnTo>
                    <a:pt x="453669" y="573405"/>
                  </a:lnTo>
                  <a:lnTo>
                    <a:pt x="454367" y="573405"/>
                  </a:lnTo>
                  <a:lnTo>
                    <a:pt x="477545" y="573405"/>
                  </a:lnTo>
                  <a:lnTo>
                    <a:pt x="477545" y="548805"/>
                  </a:lnTo>
                  <a:lnTo>
                    <a:pt x="454367" y="548805"/>
                  </a:lnTo>
                  <a:lnTo>
                    <a:pt x="453669" y="548805"/>
                  </a:lnTo>
                  <a:lnTo>
                    <a:pt x="429780" y="548805"/>
                  </a:lnTo>
                  <a:lnTo>
                    <a:pt x="429780" y="572681"/>
                  </a:lnTo>
                  <a:lnTo>
                    <a:pt x="406603" y="572681"/>
                  </a:lnTo>
                  <a:lnTo>
                    <a:pt x="406603" y="548805"/>
                  </a:lnTo>
                  <a:lnTo>
                    <a:pt x="382028" y="548805"/>
                  </a:lnTo>
                  <a:lnTo>
                    <a:pt x="382028" y="573405"/>
                  </a:lnTo>
                  <a:lnTo>
                    <a:pt x="405904" y="573405"/>
                  </a:lnTo>
                  <a:lnTo>
                    <a:pt x="405904" y="597281"/>
                  </a:lnTo>
                  <a:lnTo>
                    <a:pt x="429780" y="597281"/>
                  </a:lnTo>
                  <a:lnTo>
                    <a:pt x="429780" y="620433"/>
                  </a:lnTo>
                  <a:lnTo>
                    <a:pt x="405904" y="620433"/>
                  </a:lnTo>
                  <a:lnTo>
                    <a:pt x="405904" y="645033"/>
                  </a:lnTo>
                  <a:lnTo>
                    <a:pt x="429780" y="645033"/>
                  </a:lnTo>
                  <a:lnTo>
                    <a:pt x="430479" y="645033"/>
                  </a:lnTo>
                  <a:lnTo>
                    <a:pt x="454367" y="645033"/>
                  </a:lnTo>
                  <a:lnTo>
                    <a:pt x="454367" y="621169"/>
                  </a:lnTo>
                  <a:lnTo>
                    <a:pt x="477545" y="621169"/>
                  </a:lnTo>
                  <a:lnTo>
                    <a:pt x="477545" y="644309"/>
                  </a:lnTo>
                  <a:lnTo>
                    <a:pt x="477545" y="645033"/>
                  </a:lnTo>
                  <a:lnTo>
                    <a:pt x="477545" y="668185"/>
                  </a:lnTo>
                  <a:lnTo>
                    <a:pt x="453669" y="668185"/>
                  </a:lnTo>
                  <a:lnTo>
                    <a:pt x="453669" y="692797"/>
                  </a:lnTo>
                  <a:lnTo>
                    <a:pt x="478256" y="692797"/>
                  </a:lnTo>
                  <a:lnTo>
                    <a:pt x="478256" y="668909"/>
                  </a:lnTo>
                  <a:lnTo>
                    <a:pt x="502132" y="668909"/>
                  </a:lnTo>
                  <a:lnTo>
                    <a:pt x="502132" y="645033"/>
                  </a:lnTo>
                  <a:lnTo>
                    <a:pt x="525297" y="645033"/>
                  </a:lnTo>
                  <a:lnTo>
                    <a:pt x="525297" y="668909"/>
                  </a:lnTo>
                  <a:lnTo>
                    <a:pt x="549173" y="668909"/>
                  </a:lnTo>
                  <a:lnTo>
                    <a:pt x="549871" y="668909"/>
                  </a:lnTo>
                  <a:lnTo>
                    <a:pt x="573049" y="668909"/>
                  </a:lnTo>
                  <a:lnTo>
                    <a:pt x="573049" y="692797"/>
                  </a:lnTo>
                  <a:lnTo>
                    <a:pt x="645388" y="692797"/>
                  </a:lnTo>
                  <a:lnTo>
                    <a:pt x="645388" y="668909"/>
                  </a:lnTo>
                  <a:lnTo>
                    <a:pt x="669264" y="668909"/>
                  </a:lnTo>
                  <a:lnTo>
                    <a:pt x="669264" y="645033"/>
                  </a:lnTo>
                  <a:lnTo>
                    <a:pt x="669264" y="644309"/>
                  </a:lnTo>
                  <a:lnTo>
                    <a:pt x="669264" y="620433"/>
                  </a:lnTo>
                  <a:lnTo>
                    <a:pt x="644677" y="620433"/>
                  </a:lnTo>
                  <a:lnTo>
                    <a:pt x="644677" y="644309"/>
                  </a:lnTo>
                  <a:lnTo>
                    <a:pt x="644677" y="645033"/>
                  </a:lnTo>
                  <a:lnTo>
                    <a:pt x="644677" y="668185"/>
                  </a:lnTo>
                  <a:lnTo>
                    <a:pt x="621512" y="668185"/>
                  </a:lnTo>
                  <a:lnTo>
                    <a:pt x="621512" y="645033"/>
                  </a:lnTo>
                  <a:lnTo>
                    <a:pt x="621512" y="644309"/>
                  </a:lnTo>
                  <a:lnTo>
                    <a:pt x="621512" y="621169"/>
                  </a:lnTo>
                  <a:lnTo>
                    <a:pt x="621512" y="620433"/>
                  </a:lnTo>
                  <a:lnTo>
                    <a:pt x="621512" y="597281"/>
                  </a:lnTo>
                  <a:lnTo>
                    <a:pt x="645388" y="597281"/>
                  </a:lnTo>
                  <a:lnTo>
                    <a:pt x="645388" y="573405"/>
                  </a:lnTo>
                  <a:lnTo>
                    <a:pt x="668553" y="573405"/>
                  </a:lnTo>
                  <a:lnTo>
                    <a:pt x="668553" y="597281"/>
                  </a:lnTo>
                  <a:lnTo>
                    <a:pt x="693140" y="597281"/>
                  </a:lnTo>
                  <a:lnTo>
                    <a:pt x="693140" y="573405"/>
                  </a:lnTo>
                  <a:lnTo>
                    <a:pt x="693140" y="572681"/>
                  </a:lnTo>
                  <a:lnTo>
                    <a:pt x="693140" y="548805"/>
                  </a:lnTo>
                  <a:close/>
                </a:path>
              </a:pathLst>
            </a:custGeom>
            <a:solidFill>
              <a:srgbClr val="26B3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163758" y="9763633"/>
              <a:ext cx="692785" cy="692150"/>
            </a:xfrm>
            <a:custGeom>
              <a:avLst/>
              <a:gdLst/>
              <a:ahLst/>
              <a:cxnLst/>
              <a:rect l="l" t="t" r="r" b="b"/>
              <a:pathLst>
                <a:path w="692785" h="692150">
                  <a:moveTo>
                    <a:pt x="119380" y="572681"/>
                  </a:moveTo>
                  <a:lnTo>
                    <a:pt x="47752" y="572681"/>
                  </a:lnTo>
                  <a:lnTo>
                    <a:pt x="47752" y="644309"/>
                  </a:lnTo>
                  <a:lnTo>
                    <a:pt x="119380" y="644309"/>
                  </a:lnTo>
                  <a:lnTo>
                    <a:pt x="119380" y="572681"/>
                  </a:lnTo>
                  <a:close/>
                </a:path>
                <a:path w="692785" h="692150">
                  <a:moveTo>
                    <a:pt x="119380" y="47383"/>
                  </a:moveTo>
                  <a:lnTo>
                    <a:pt x="47752" y="47383"/>
                  </a:lnTo>
                  <a:lnTo>
                    <a:pt x="47752" y="119011"/>
                  </a:lnTo>
                  <a:lnTo>
                    <a:pt x="119380" y="119011"/>
                  </a:lnTo>
                  <a:lnTo>
                    <a:pt x="119380" y="47383"/>
                  </a:lnTo>
                  <a:close/>
                </a:path>
                <a:path w="692785" h="692150">
                  <a:moveTo>
                    <a:pt x="167144" y="524510"/>
                  </a:moveTo>
                  <a:lnTo>
                    <a:pt x="0" y="524510"/>
                  </a:lnTo>
                  <a:lnTo>
                    <a:pt x="0" y="548640"/>
                  </a:lnTo>
                  <a:lnTo>
                    <a:pt x="0" y="668020"/>
                  </a:lnTo>
                  <a:lnTo>
                    <a:pt x="0" y="692150"/>
                  </a:lnTo>
                  <a:lnTo>
                    <a:pt x="167144" y="692150"/>
                  </a:lnTo>
                  <a:lnTo>
                    <a:pt x="167144" y="668185"/>
                  </a:lnTo>
                  <a:lnTo>
                    <a:pt x="167144" y="668020"/>
                  </a:lnTo>
                  <a:lnTo>
                    <a:pt x="167144" y="548805"/>
                  </a:lnTo>
                  <a:lnTo>
                    <a:pt x="143256" y="548805"/>
                  </a:lnTo>
                  <a:lnTo>
                    <a:pt x="143256" y="668020"/>
                  </a:lnTo>
                  <a:lnTo>
                    <a:pt x="23863" y="668020"/>
                  </a:lnTo>
                  <a:lnTo>
                    <a:pt x="23863" y="548640"/>
                  </a:lnTo>
                  <a:lnTo>
                    <a:pt x="167144" y="548640"/>
                  </a:lnTo>
                  <a:lnTo>
                    <a:pt x="167144" y="524510"/>
                  </a:lnTo>
                  <a:close/>
                </a:path>
                <a:path w="692785" h="692150">
                  <a:moveTo>
                    <a:pt x="644664" y="47383"/>
                  </a:moveTo>
                  <a:lnTo>
                    <a:pt x="573049" y="47383"/>
                  </a:lnTo>
                  <a:lnTo>
                    <a:pt x="573049" y="119011"/>
                  </a:lnTo>
                  <a:lnTo>
                    <a:pt x="644664" y="119011"/>
                  </a:lnTo>
                  <a:lnTo>
                    <a:pt x="644664" y="47383"/>
                  </a:lnTo>
                  <a:close/>
                </a:path>
                <a:path w="692785" h="692150">
                  <a:moveTo>
                    <a:pt x="692442" y="0"/>
                  </a:moveTo>
                  <a:lnTo>
                    <a:pt x="525297" y="0"/>
                  </a:lnTo>
                  <a:lnTo>
                    <a:pt x="525297" y="24130"/>
                  </a:lnTo>
                  <a:lnTo>
                    <a:pt x="668553" y="24130"/>
                  </a:lnTo>
                  <a:lnTo>
                    <a:pt x="668553" y="142887"/>
                  </a:lnTo>
                  <a:lnTo>
                    <a:pt x="692442" y="142887"/>
                  </a:lnTo>
                  <a:lnTo>
                    <a:pt x="692442" y="24130"/>
                  </a:lnTo>
                  <a:lnTo>
                    <a:pt x="692442" y="23495"/>
                  </a:lnTo>
                  <a:lnTo>
                    <a:pt x="692442" y="0"/>
                  </a:lnTo>
                  <a:close/>
                </a:path>
              </a:pathLst>
            </a:custGeom>
            <a:solidFill>
              <a:srgbClr val="26B3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419300" y="4933952"/>
            <a:ext cx="214693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00B05A"/>
                </a:solidFill>
                <a:latin typeface="Neue Haas Unica Pro"/>
                <a:cs typeface="Neue Haas Unica Pro"/>
              </a:rPr>
              <a:t>NA</a:t>
            </a:r>
            <a:r>
              <a:rPr sz="1100" b="1" spc="-30" dirty="0">
                <a:solidFill>
                  <a:srgbClr val="00B05A"/>
                </a:solidFill>
                <a:latin typeface="Neue Haas Unica Pro"/>
                <a:cs typeface="Neue Haas Unica Pro"/>
              </a:rPr>
              <a:t> </a:t>
            </a:r>
            <a:r>
              <a:rPr sz="1100" b="1" dirty="0">
                <a:solidFill>
                  <a:srgbClr val="00B05A"/>
                </a:solidFill>
                <a:latin typeface="Neue Haas Unica Pro"/>
                <a:cs typeface="Neue Haas Unica Pro"/>
              </a:rPr>
              <a:t>CO</a:t>
            </a:r>
            <a:r>
              <a:rPr sz="1100" b="1" spc="-15" dirty="0">
                <a:solidFill>
                  <a:srgbClr val="00B05A"/>
                </a:solidFill>
                <a:latin typeface="Neue Haas Unica Pro"/>
                <a:cs typeface="Neue Haas Unica Pro"/>
              </a:rPr>
              <a:t> </a:t>
            </a:r>
            <a:r>
              <a:rPr sz="1100" b="1" dirty="0">
                <a:solidFill>
                  <a:srgbClr val="00B05A"/>
                </a:solidFill>
                <a:latin typeface="Neue Haas Unica Pro"/>
                <a:cs typeface="Neue Haas Unica Pro"/>
              </a:rPr>
              <a:t>SE</a:t>
            </a:r>
            <a:r>
              <a:rPr sz="1100" b="1" spc="-15" dirty="0">
                <a:solidFill>
                  <a:srgbClr val="00B05A"/>
                </a:solidFill>
                <a:latin typeface="Neue Haas Unica Pro"/>
                <a:cs typeface="Neue Haas Unica Pro"/>
              </a:rPr>
              <a:t> </a:t>
            </a:r>
            <a:r>
              <a:rPr sz="1100" b="1" dirty="0">
                <a:solidFill>
                  <a:srgbClr val="00B05A"/>
                </a:solidFill>
                <a:latin typeface="Neue Haas Unica Pro"/>
                <a:cs typeface="Neue Haas Unica Pro"/>
              </a:rPr>
              <a:t>U</a:t>
            </a:r>
            <a:r>
              <a:rPr sz="1100" b="1" spc="-15" dirty="0">
                <a:solidFill>
                  <a:srgbClr val="00B05A"/>
                </a:solidFill>
                <a:latin typeface="Neue Haas Unica Pro"/>
                <a:cs typeface="Neue Haas Unica Pro"/>
              </a:rPr>
              <a:t> </a:t>
            </a:r>
            <a:r>
              <a:rPr sz="1100" b="1" dirty="0">
                <a:solidFill>
                  <a:srgbClr val="00B05A"/>
                </a:solidFill>
                <a:latin typeface="Neue Haas Unica Pro"/>
                <a:cs typeface="Neue Haas Unica Pro"/>
              </a:rPr>
              <a:t>NÁS</a:t>
            </a:r>
            <a:r>
              <a:rPr sz="1100" b="1" spc="-15" dirty="0">
                <a:solidFill>
                  <a:srgbClr val="00B05A"/>
                </a:solidFill>
                <a:latin typeface="Neue Haas Unica Pro"/>
                <a:cs typeface="Neue Haas Unica Pro"/>
              </a:rPr>
              <a:t> </a:t>
            </a:r>
            <a:r>
              <a:rPr sz="1100" b="1" dirty="0">
                <a:solidFill>
                  <a:srgbClr val="00B05A"/>
                </a:solidFill>
                <a:latin typeface="Neue Haas Unica Pro"/>
                <a:cs typeface="Neue Haas Unica Pro"/>
              </a:rPr>
              <a:t>MŮŽEŠ</a:t>
            </a:r>
            <a:r>
              <a:rPr sz="1100" b="1" spc="-15" dirty="0">
                <a:solidFill>
                  <a:srgbClr val="00B05A"/>
                </a:solidFill>
                <a:latin typeface="Neue Haas Unica Pro"/>
                <a:cs typeface="Neue Haas Unica Pro"/>
              </a:rPr>
              <a:t> </a:t>
            </a:r>
            <a:r>
              <a:rPr sz="1100" b="1" spc="-10" dirty="0">
                <a:solidFill>
                  <a:srgbClr val="00B05A"/>
                </a:solidFill>
                <a:latin typeface="Neue Haas Unica Pro"/>
                <a:cs typeface="Neue Haas Unica Pro"/>
              </a:rPr>
              <a:t>TĚŠIT?</a:t>
            </a:r>
            <a:endParaRPr sz="1100">
              <a:latin typeface="Neue Haas Unica Pro"/>
              <a:cs typeface="Neue Haas Unica Pro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19300" y="5276916"/>
            <a:ext cx="4274185" cy="225044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228600" marR="5080" indent="-216535">
              <a:lnSpc>
                <a:spcPct val="102299"/>
              </a:lnSpc>
              <a:spcBef>
                <a:spcPts val="70"/>
              </a:spcBef>
            </a:pP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―</a:t>
            </a:r>
            <a:r>
              <a:rPr sz="1100" spc="32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Studium</a:t>
            </a:r>
            <a:r>
              <a:rPr sz="1100" spc="10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na</a:t>
            </a:r>
            <a:r>
              <a:rPr sz="1100" spc="10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prestižní</a:t>
            </a:r>
            <a:r>
              <a:rPr sz="1100" spc="1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Masarykově</a:t>
            </a:r>
            <a:r>
              <a:rPr sz="1100" spc="10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univerzitě</a:t>
            </a:r>
            <a:r>
              <a:rPr sz="1100" spc="1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je</a:t>
            </a:r>
            <a:r>
              <a:rPr sz="1100" spc="10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dlouhá</a:t>
            </a:r>
            <a:r>
              <a:rPr sz="1100" spc="10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léta</a:t>
            </a:r>
            <a:r>
              <a:rPr sz="1100" spc="1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záru-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kou</a:t>
            </a:r>
            <a:r>
              <a:rPr sz="11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kvality</a:t>
            </a:r>
            <a:r>
              <a:rPr sz="11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absolventů</a:t>
            </a:r>
            <a:endParaRPr sz="1100">
              <a:latin typeface="Neue Haas Unica Pro"/>
              <a:cs typeface="Neue Haas Unica Pro"/>
            </a:endParaRPr>
          </a:p>
          <a:p>
            <a:pPr marL="228600" marR="5080" indent="-216535">
              <a:lnSpc>
                <a:spcPct val="102299"/>
              </a:lnSpc>
            </a:pP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―</a:t>
            </a:r>
            <a:r>
              <a:rPr sz="1100" spc="37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Studium</a:t>
            </a:r>
            <a:r>
              <a:rPr sz="1100" spc="-4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v</a:t>
            </a:r>
            <a:r>
              <a:rPr sz="1100" spc="-4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Brně</a:t>
            </a:r>
            <a:r>
              <a:rPr sz="1100" spc="-4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–</a:t>
            </a:r>
            <a:r>
              <a:rPr sz="1100" spc="-4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nejlepším</a:t>
            </a:r>
            <a:r>
              <a:rPr sz="1100" spc="-4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studentském</a:t>
            </a:r>
            <a:r>
              <a:rPr sz="1100" spc="-4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městě</a:t>
            </a:r>
            <a:r>
              <a:rPr sz="1100" spc="-4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v</a:t>
            </a:r>
            <a:r>
              <a:rPr sz="1100" spc="-4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České</a:t>
            </a:r>
            <a:r>
              <a:rPr sz="1100" spc="-3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republice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a</a:t>
            </a:r>
            <a:r>
              <a:rPr sz="11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v první</a:t>
            </a:r>
            <a:r>
              <a:rPr sz="1100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desítce na 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světě*</a:t>
            </a:r>
            <a:endParaRPr sz="1100">
              <a:latin typeface="Neue Haas Unica Pro"/>
              <a:cs typeface="Neue Haas Unica Pro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―</a:t>
            </a:r>
            <a:r>
              <a:rPr sz="1100" spc="33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Kvalitně</a:t>
            </a:r>
            <a:r>
              <a:rPr sz="1100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vybavené 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laboratoře</a:t>
            </a:r>
            <a:endParaRPr sz="1100">
              <a:latin typeface="Neue Haas Unica Pro"/>
              <a:cs typeface="Neue Haas Unica Pro"/>
            </a:endParaRPr>
          </a:p>
          <a:p>
            <a:pPr marL="228600" marR="5080" indent="-216535">
              <a:lnSpc>
                <a:spcPct val="102299"/>
              </a:lnSpc>
            </a:pP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―</a:t>
            </a:r>
            <a:r>
              <a:rPr sz="1100" spc="30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Zapojení</a:t>
            </a:r>
            <a:r>
              <a:rPr sz="1100" spc="7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do</a:t>
            </a:r>
            <a:r>
              <a:rPr sz="1100" spc="6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výzkumu</a:t>
            </a:r>
            <a:r>
              <a:rPr sz="1100" spc="7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ve</a:t>
            </a:r>
            <a:r>
              <a:rPr sz="1100" spc="7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výzkumných</a:t>
            </a:r>
            <a:r>
              <a:rPr sz="1100" spc="6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týmech</a:t>
            </a:r>
            <a:r>
              <a:rPr sz="1100" spc="7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pracovníků</a:t>
            </a:r>
            <a:r>
              <a:rPr sz="1100" spc="7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Ústavu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chemie</a:t>
            </a:r>
            <a:r>
              <a:rPr sz="1100" spc="-3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a</a:t>
            </a:r>
            <a:r>
              <a:rPr sz="1100" spc="-2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možnost</a:t>
            </a:r>
            <a:r>
              <a:rPr sz="1100" spc="-2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pracovat</a:t>
            </a:r>
            <a:r>
              <a:rPr sz="1100" spc="-2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na</a:t>
            </a:r>
            <a:r>
              <a:rPr sz="1100" spc="-2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reálných</a:t>
            </a:r>
            <a:r>
              <a:rPr sz="1100" spc="-2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projektech</a:t>
            </a:r>
            <a:endParaRPr sz="1100">
              <a:latin typeface="Neue Haas Unica Pro"/>
              <a:cs typeface="Neue Haas Unica Pro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―</a:t>
            </a:r>
            <a:r>
              <a:rPr sz="1100" spc="3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Možnost</a:t>
            </a:r>
            <a:r>
              <a:rPr sz="1100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zahraničního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studia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v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rámci</a:t>
            </a:r>
            <a:r>
              <a:rPr sz="1100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Erasmus+</a:t>
            </a:r>
            <a:endParaRPr sz="1100">
              <a:latin typeface="Neue Haas Unica Pro"/>
              <a:cs typeface="Neue Haas Unica Pro"/>
            </a:endParaRPr>
          </a:p>
          <a:p>
            <a:pPr marL="228600" marR="5715" indent="-216535">
              <a:lnSpc>
                <a:spcPct val="102299"/>
              </a:lnSpc>
            </a:pP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―</a:t>
            </a:r>
            <a:r>
              <a:rPr sz="1100" spc="29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Množství</a:t>
            </a:r>
            <a:r>
              <a:rPr sz="1100" spc="5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praktické</a:t>
            </a:r>
            <a:r>
              <a:rPr sz="1100" spc="5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výuky,</a:t>
            </a:r>
            <a:r>
              <a:rPr sz="1100" spc="5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která</a:t>
            </a:r>
            <a:r>
              <a:rPr sz="1100" spc="5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tě</a:t>
            </a:r>
            <a:r>
              <a:rPr sz="1100" spc="5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připraví</a:t>
            </a:r>
            <a:r>
              <a:rPr sz="1100" spc="5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pro</a:t>
            </a:r>
            <a:r>
              <a:rPr sz="1100" spc="5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práci</a:t>
            </a:r>
            <a:r>
              <a:rPr sz="1100" spc="5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ve</a:t>
            </a:r>
            <a:r>
              <a:rPr sz="1100" spc="5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firmě,</a:t>
            </a:r>
            <a:r>
              <a:rPr sz="1100" spc="5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spc="-25" dirty="0">
                <a:solidFill>
                  <a:srgbClr val="0054A6"/>
                </a:solidFill>
                <a:latin typeface="Neue Haas Unica Pro"/>
                <a:cs typeface="Neue Haas Unica Pro"/>
              </a:rPr>
              <a:t>ale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i</a:t>
            </a:r>
            <a:r>
              <a:rPr sz="1100" spc="-2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pro</a:t>
            </a:r>
            <a:r>
              <a:rPr sz="1100" spc="-2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uplatnění</a:t>
            </a:r>
            <a:r>
              <a:rPr sz="11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ve</a:t>
            </a:r>
            <a:r>
              <a:rPr sz="1100" spc="-2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výzkumu</a:t>
            </a:r>
            <a:r>
              <a:rPr sz="11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v</a:t>
            </a:r>
            <a:r>
              <a:rPr sz="1100" spc="-2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akademickém</a:t>
            </a:r>
            <a:r>
              <a:rPr sz="11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i</a:t>
            </a:r>
            <a:r>
              <a:rPr sz="1100" spc="-2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soukromém</a:t>
            </a:r>
            <a:r>
              <a:rPr sz="11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sektoru</a:t>
            </a:r>
            <a:endParaRPr sz="1100">
              <a:latin typeface="Neue Haas Unica Pro"/>
              <a:cs typeface="Neue Haas Unica Pro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―</a:t>
            </a:r>
            <a:r>
              <a:rPr sz="1100" spc="32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Aktivní</a:t>
            </a:r>
            <a:r>
              <a:rPr sz="1100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studentská</a:t>
            </a:r>
            <a:r>
              <a:rPr sz="1100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komunita</a:t>
            </a:r>
            <a:endParaRPr sz="1100">
              <a:latin typeface="Neue Haas Unica Pro"/>
              <a:cs typeface="Neue Haas Unica Pro"/>
            </a:endParaRPr>
          </a:p>
          <a:p>
            <a:pPr marL="228600" marR="5080" indent="-216535">
              <a:lnSpc>
                <a:spcPct val="102200"/>
              </a:lnSpc>
            </a:pP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―</a:t>
            </a:r>
            <a:r>
              <a:rPr sz="1100" spc="30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Účast</a:t>
            </a:r>
            <a:r>
              <a:rPr sz="1100" spc="12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na</a:t>
            </a:r>
            <a:r>
              <a:rPr sz="1100" spc="12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workshopech</a:t>
            </a:r>
            <a:r>
              <a:rPr sz="1100" spc="12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a</a:t>
            </a:r>
            <a:r>
              <a:rPr sz="1100" spc="12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konferencích,</a:t>
            </a:r>
            <a:r>
              <a:rPr sz="1100" spc="12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ve</a:t>
            </a:r>
            <a:r>
              <a:rPr sz="1100" spc="12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studentských</a:t>
            </a:r>
            <a:r>
              <a:rPr sz="1100" spc="13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vědec- </a:t>
            </a:r>
            <a:r>
              <a:rPr sz="1100" dirty="0">
                <a:solidFill>
                  <a:srgbClr val="0054A6"/>
                </a:solidFill>
                <a:latin typeface="Neue Haas Unica Pro"/>
                <a:cs typeface="Neue Haas Unica Pro"/>
              </a:rPr>
              <a:t>kých</a:t>
            </a:r>
            <a:r>
              <a:rPr sz="1100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11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soutěžích</a:t>
            </a:r>
            <a:endParaRPr sz="1100">
              <a:latin typeface="Neue Haas Unica Pro"/>
              <a:cs typeface="Neue Haas Unica Pro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399494" y="3278752"/>
            <a:ext cx="1729105" cy="0"/>
          </a:xfrm>
          <a:custGeom>
            <a:avLst/>
            <a:gdLst/>
            <a:ahLst/>
            <a:cxnLst/>
            <a:rect l="l" t="t" r="r" b="b"/>
            <a:pathLst>
              <a:path w="1729104">
                <a:moveTo>
                  <a:pt x="0" y="0"/>
                </a:moveTo>
                <a:lnTo>
                  <a:pt x="1728508" y="0"/>
                </a:lnTo>
              </a:path>
            </a:pathLst>
          </a:custGeom>
          <a:ln w="12700">
            <a:solidFill>
              <a:srgbClr val="0054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5386794" y="3060703"/>
            <a:ext cx="55880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25" dirty="0">
                <a:solidFill>
                  <a:srgbClr val="0054A6"/>
                </a:solidFill>
                <a:latin typeface="Muni Bold"/>
                <a:cs typeface="Muni Bold"/>
              </a:rPr>
              <a:t>CHEMIE</a:t>
            </a:r>
            <a:endParaRPr sz="1000">
              <a:latin typeface="Muni Bold"/>
              <a:cs typeface="Muni Bold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842002" y="3393681"/>
            <a:ext cx="2322195" cy="1586865"/>
          </a:xfrm>
          <a:prstGeom prst="rect">
            <a:avLst/>
          </a:prstGeom>
          <a:solidFill>
            <a:srgbClr val="D4EBD7"/>
          </a:solidFill>
        </p:spPr>
        <p:txBody>
          <a:bodyPr vert="horz" wrap="square" lIns="0" tIns="47625" rIns="0" bIns="0" rtlCol="0">
            <a:spAutoFit/>
          </a:bodyPr>
          <a:lstStyle/>
          <a:p>
            <a:pPr marL="35560" marR="27940" algn="just">
              <a:lnSpc>
                <a:spcPct val="100000"/>
              </a:lnSpc>
              <a:spcBef>
                <a:spcPts val="375"/>
              </a:spcBef>
            </a:pP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Studiem</a:t>
            </a:r>
            <a:r>
              <a:rPr sz="8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bakalářského</a:t>
            </a:r>
            <a:r>
              <a:rPr sz="8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programu</a:t>
            </a:r>
            <a:r>
              <a:rPr sz="8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získáš</a:t>
            </a:r>
            <a:r>
              <a:rPr sz="8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znalosti</a:t>
            </a:r>
            <a:r>
              <a:rPr sz="8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25" dirty="0">
                <a:solidFill>
                  <a:srgbClr val="0054A6"/>
                </a:solidFill>
                <a:latin typeface="Neue Haas Unica Pro"/>
                <a:cs typeface="Neue Haas Unica Pro"/>
              </a:rPr>
              <a:t>ze</a:t>
            </a:r>
            <a:r>
              <a:rPr sz="800" spc="5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všech</a:t>
            </a:r>
            <a:r>
              <a:rPr sz="800" spc="5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zaměření</a:t>
            </a:r>
            <a:r>
              <a:rPr sz="800" spc="6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chemie</a:t>
            </a:r>
            <a:r>
              <a:rPr sz="800" spc="6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a</a:t>
            </a:r>
            <a:r>
              <a:rPr sz="800" spc="6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zároveň</a:t>
            </a:r>
            <a:r>
              <a:rPr sz="800" spc="6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základní</a:t>
            </a:r>
            <a:r>
              <a:rPr sz="800" spc="6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20" dirty="0">
                <a:solidFill>
                  <a:srgbClr val="0054A6"/>
                </a:solidFill>
                <a:latin typeface="Neue Haas Unica Pro"/>
                <a:cs typeface="Neue Haas Unica Pro"/>
              </a:rPr>
              <a:t>vhled</a:t>
            </a:r>
            <a:r>
              <a:rPr sz="800" spc="5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do</a:t>
            </a:r>
            <a:r>
              <a:rPr sz="800" spc="13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fyziky</a:t>
            </a:r>
            <a:r>
              <a:rPr sz="800" spc="13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a</a:t>
            </a:r>
            <a:r>
              <a:rPr sz="800" spc="13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matematiky</a:t>
            </a:r>
            <a:r>
              <a:rPr sz="800" spc="13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potřebné</a:t>
            </a:r>
            <a:r>
              <a:rPr sz="800" spc="13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pro</a:t>
            </a:r>
            <a:r>
              <a:rPr sz="800" spc="13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všeobecný</a:t>
            </a:r>
            <a:r>
              <a:rPr sz="800" spc="5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rozhled</a:t>
            </a:r>
            <a:r>
              <a:rPr sz="800" spc="-2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v</a:t>
            </a:r>
            <a:r>
              <a:rPr sz="800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přírodních</a:t>
            </a:r>
            <a:r>
              <a:rPr sz="800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vědách.</a:t>
            </a:r>
            <a:r>
              <a:rPr sz="800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Po</a:t>
            </a:r>
            <a:r>
              <a:rPr sz="800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prvním</a:t>
            </a:r>
            <a:r>
              <a:rPr sz="800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ročníku</a:t>
            </a:r>
            <a:r>
              <a:rPr sz="800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25" dirty="0">
                <a:solidFill>
                  <a:srgbClr val="0054A6"/>
                </a:solidFill>
                <a:latin typeface="Neue Haas Unica Pro"/>
                <a:cs typeface="Neue Haas Unica Pro"/>
              </a:rPr>
              <a:t>až</a:t>
            </a:r>
            <a:r>
              <a:rPr sz="800" spc="5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se</a:t>
            </a:r>
            <a:r>
              <a:rPr sz="800" spc="3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rozkoukáš</a:t>
            </a:r>
            <a:r>
              <a:rPr sz="800" spc="5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si</a:t>
            </a:r>
            <a:r>
              <a:rPr sz="800" spc="4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můžeš</a:t>
            </a:r>
            <a:r>
              <a:rPr sz="800" spc="5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zvolit</a:t>
            </a:r>
            <a:r>
              <a:rPr sz="800" spc="4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zaměření</a:t>
            </a:r>
            <a:r>
              <a:rPr sz="800" spc="5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Analytický</a:t>
            </a:r>
            <a:r>
              <a:rPr sz="800" spc="5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chemik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–</a:t>
            </a:r>
            <a:r>
              <a:rPr sz="800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manažer chemické</a:t>
            </a:r>
            <a:r>
              <a:rPr sz="800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laboratoře,</a:t>
            </a:r>
            <a:r>
              <a:rPr sz="800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Biofyzikál-</a:t>
            </a:r>
            <a:r>
              <a:rPr sz="800" spc="5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ní chemie</a:t>
            </a:r>
            <a:r>
              <a:rPr sz="800" spc="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nebo</a:t>
            </a:r>
            <a:r>
              <a:rPr sz="800" spc="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budeš</a:t>
            </a:r>
            <a:r>
              <a:rPr sz="800" spc="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dále</a:t>
            </a:r>
            <a:r>
              <a:rPr sz="800" spc="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rozvíjet</a:t>
            </a:r>
            <a:r>
              <a:rPr sz="800" spc="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širší</a:t>
            </a:r>
            <a:r>
              <a:rPr sz="800" spc="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chemické</a:t>
            </a:r>
            <a:r>
              <a:rPr sz="800" spc="5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znalosti</a:t>
            </a:r>
            <a:r>
              <a:rPr sz="800" spc="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ve</a:t>
            </a:r>
            <a:r>
              <a:rPr sz="800" spc="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studijním</a:t>
            </a:r>
            <a:r>
              <a:rPr sz="800" spc="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plánu</a:t>
            </a:r>
            <a:r>
              <a:rPr sz="800" spc="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Chemie.</a:t>
            </a:r>
            <a:r>
              <a:rPr sz="800" spc="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V</a:t>
            </a:r>
            <a:r>
              <a:rPr sz="800" spc="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navazujícím</a:t>
            </a:r>
            <a:r>
              <a:rPr sz="800" spc="5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magisterském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 programu Chemie pak můžeš 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zvolit</a:t>
            </a:r>
            <a:r>
              <a:rPr sz="800" spc="5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jednu</a:t>
            </a:r>
            <a:r>
              <a:rPr sz="800" spc="2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ze</a:t>
            </a:r>
            <a:r>
              <a:rPr sz="800" spc="204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specializací:</a:t>
            </a:r>
            <a:r>
              <a:rPr sz="800" spc="204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Analytická</a:t>
            </a:r>
            <a:r>
              <a:rPr sz="800" spc="204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chemie,</a:t>
            </a:r>
            <a:r>
              <a:rPr sz="800" spc="204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Biofy-</a:t>
            </a:r>
            <a:r>
              <a:rPr sz="800" spc="5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zikální</a:t>
            </a:r>
            <a:r>
              <a:rPr sz="800" spc="2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chemie,</a:t>
            </a:r>
            <a:r>
              <a:rPr sz="800" spc="2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Anorganická</a:t>
            </a:r>
            <a:r>
              <a:rPr sz="800" spc="2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chemie,</a:t>
            </a:r>
            <a:r>
              <a:rPr sz="800" spc="2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Organická</a:t>
            </a:r>
            <a:r>
              <a:rPr sz="800" spc="5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chemie,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Materiálová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chemie,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Strukturní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 chemie.</a:t>
            </a:r>
            <a:endParaRPr sz="800" dirty="0">
              <a:latin typeface="Neue Haas Unica Pro"/>
              <a:cs typeface="Neue Haas Unica Pro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373756" y="5850502"/>
            <a:ext cx="1754505" cy="0"/>
          </a:xfrm>
          <a:custGeom>
            <a:avLst/>
            <a:gdLst/>
            <a:ahLst/>
            <a:cxnLst/>
            <a:rect l="l" t="t" r="r" b="b"/>
            <a:pathLst>
              <a:path w="1754504">
                <a:moveTo>
                  <a:pt x="0" y="0"/>
                </a:moveTo>
                <a:lnTo>
                  <a:pt x="1754238" y="0"/>
                </a:lnTo>
              </a:path>
            </a:pathLst>
          </a:custGeom>
          <a:ln w="12700">
            <a:solidFill>
              <a:srgbClr val="0054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5361055" y="5099052"/>
            <a:ext cx="1803141" cy="71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2500"/>
              </a:lnSpc>
              <a:spcBef>
                <a:spcPts val="100"/>
              </a:spcBef>
            </a:pPr>
            <a:r>
              <a:rPr sz="1000" b="1" spc="-10" dirty="0">
                <a:solidFill>
                  <a:srgbClr val="0054A6"/>
                </a:solidFill>
                <a:latin typeface="Muni Bold"/>
                <a:cs typeface="Muni Bold"/>
              </a:rPr>
              <a:t>CHEMIE</a:t>
            </a:r>
            <a:r>
              <a:rPr sz="1000" b="1" spc="-105" dirty="0">
                <a:solidFill>
                  <a:srgbClr val="0054A6"/>
                </a:solidFill>
                <a:latin typeface="Muni Bold"/>
                <a:cs typeface="Muni Bold"/>
              </a:rPr>
              <a:t> </a:t>
            </a:r>
            <a:r>
              <a:rPr sz="1000" b="1" dirty="0">
                <a:solidFill>
                  <a:srgbClr val="0054A6"/>
                </a:solidFill>
                <a:latin typeface="Muni Bold"/>
                <a:cs typeface="Muni Bold"/>
              </a:rPr>
              <a:t>A</a:t>
            </a:r>
            <a:r>
              <a:rPr sz="1000" b="1" spc="-100" dirty="0">
                <a:solidFill>
                  <a:srgbClr val="0054A6"/>
                </a:solidFill>
                <a:latin typeface="Muni Bold"/>
                <a:cs typeface="Muni Bold"/>
              </a:rPr>
              <a:t> </a:t>
            </a:r>
            <a:r>
              <a:rPr sz="1000" b="1" spc="-35" dirty="0">
                <a:solidFill>
                  <a:srgbClr val="0054A6"/>
                </a:solidFill>
                <a:latin typeface="Muni Bold"/>
                <a:cs typeface="Muni Bold"/>
              </a:rPr>
              <a:t>TECHNOLO</a:t>
            </a:r>
            <a:r>
              <a:rPr sz="1000" b="1" dirty="0">
                <a:solidFill>
                  <a:srgbClr val="0054A6"/>
                </a:solidFill>
                <a:latin typeface="Muni Bold"/>
                <a:cs typeface="Muni Bold"/>
              </a:rPr>
              <a:t>GIE</a:t>
            </a:r>
            <a:r>
              <a:rPr sz="1000" b="1" spc="-114" dirty="0">
                <a:solidFill>
                  <a:srgbClr val="0054A6"/>
                </a:solidFill>
                <a:latin typeface="Muni Bold"/>
                <a:cs typeface="Muni Bold"/>
              </a:rPr>
              <a:t> </a:t>
            </a:r>
            <a:r>
              <a:rPr sz="1000" b="1" spc="-20" dirty="0">
                <a:solidFill>
                  <a:srgbClr val="0054A6"/>
                </a:solidFill>
                <a:latin typeface="Muni Bold"/>
                <a:cs typeface="Muni Bold"/>
              </a:rPr>
              <a:t>MATERIÁLŮ</a:t>
            </a:r>
            <a:r>
              <a:rPr sz="1000" b="1" spc="-114" dirty="0">
                <a:solidFill>
                  <a:srgbClr val="0054A6"/>
                </a:solidFill>
                <a:latin typeface="Muni Bold"/>
                <a:cs typeface="Muni Bold"/>
              </a:rPr>
              <a:t> </a:t>
            </a:r>
            <a:r>
              <a:rPr sz="1000" b="1" spc="-25" dirty="0">
                <a:solidFill>
                  <a:srgbClr val="0054A6"/>
                </a:solidFill>
                <a:latin typeface="Muni Bold"/>
                <a:cs typeface="Muni Bold"/>
              </a:rPr>
              <a:t>PRO KONZERVOVÁNÍ</a:t>
            </a:r>
            <a:r>
              <a:rPr sz="1000" b="1" spc="-70" dirty="0">
                <a:solidFill>
                  <a:srgbClr val="0054A6"/>
                </a:solidFill>
                <a:latin typeface="Muni Bold"/>
                <a:cs typeface="Muni Bold"/>
              </a:rPr>
              <a:t> </a:t>
            </a:r>
            <a:r>
              <a:rPr sz="1000" b="1" dirty="0">
                <a:solidFill>
                  <a:srgbClr val="0054A6"/>
                </a:solidFill>
                <a:latin typeface="Muni Bold"/>
                <a:cs typeface="Muni Bold"/>
              </a:rPr>
              <a:t>–</a:t>
            </a:r>
            <a:r>
              <a:rPr sz="1000" b="1" spc="-70" dirty="0">
                <a:solidFill>
                  <a:srgbClr val="0054A6"/>
                </a:solidFill>
                <a:latin typeface="Muni Bold"/>
                <a:cs typeface="Muni Bold"/>
              </a:rPr>
              <a:t> </a:t>
            </a:r>
            <a:endParaRPr lang="cs-CZ" sz="1000" b="1" spc="-70" dirty="0">
              <a:solidFill>
                <a:srgbClr val="0054A6"/>
              </a:solidFill>
              <a:latin typeface="Muni Bold"/>
              <a:cs typeface="Muni Bold"/>
            </a:endParaRPr>
          </a:p>
          <a:p>
            <a:pPr marL="12700" marR="5080">
              <a:lnSpc>
                <a:spcPct val="112500"/>
              </a:lnSpc>
              <a:spcBef>
                <a:spcPts val="100"/>
              </a:spcBef>
            </a:pPr>
            <a:r>
              <a:rPr sz="1000" b="1" spc="-35" dirty="0">
                <a:solidFill>
                  <a:srgbClr val="0054A6"/>
                </a:solidFill>
                <a:latin typeface="Muni Bold"/>
                <a:cs typeface="Muni Bold"/>
              </a:rPr>
              <a:t>RE</a:t>
            </a:r>
            <a:r>
              <a:rPr sz="1000" b="1" spc="-10" dirty="0">
                <a:solidFill>
                  <a:srgbClr val="0054A6"/>
                </a:solidFill>
                <a:latin typeface="Muni Bold"/>
                <a:cs typeface="Muni Bold"/>
              </a:rPr>
              <a:t>STAUROVÁNÍ</a:t>
            </a:r>
            <a:endParaRPr sz="1000" dirty="0">
              <a:latin typeface="Muni Bold"/>
              <a:cs typeface="Muni Bold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842002" y="5965431"/>
            <a:ext cx="2322195" cy="1099185"/>
          </a:xfrm>
          <a:prstGeom prst="rect">
            <a:avLst/>
          </a:prstGeom>
          <a:solidFill>
            <a:srgbClr val="D4EBD7"/>
          </a:solidFill>
        </p:spPr>
        <p:txBody>
          <a:bodyPr vert="horz" wrap="square" lIns="0" tIns="47625" rIns="0" bIns="0" rtlCol="0">
            <a:spAutoFit/>
          </a:bodyPr>
          <a:lstStyle/>
          <a:p>
            <a:pPr marL="35560" marR="27940" algn="just">
              <a:lnSpc>
                <a:spcPct val="100000"/>
              </a:lnSpc>
              <a:spcBef>
                <a:spcPts val="375"/>
              </a:spcBef>
            </a:pP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Absolvováním</a:t>
            </a:r>
            <a:r>
              <a:rPr sz="800" spc="6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studijního</a:t>
            </a:r>
            <a:r>
              <a:rPr sz="800" spc="6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programu</a:t>
            </a:r>
            <a:r>
              <a:rPr sz="800" spc="6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se</a:t>
            </a:r>
            <a:r>
              <a:rPr sz="800" spc="6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staneš</a:t>
            </a:r>
            <a:r>
              <a:rPr sz="800" spc="6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25" dirty="0">
                <a:solidFill>
                  <a:srgbClr val="0054A6"/>
                </a:solidFill>
                <a:latin typeface="Neue Haas Unica Pro"/>
                <a:cs typeface="Neue Haas Unica Pro"/>
              </a:rPr>
              <a:t>od-</a:t>
            </a:r>
            <a:r>
              <a:rPr sz="800" spc="5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borníkem</a:t>
            </a:r>
            <a:r>
              <a:rPr sz="800" spc="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na</a:t>
            </a:r>
            <a:r>
              <a:rPr sz="800" spc="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historicky</a:t>
            </a:r>
            <a:r>
              <a:rPr sz="800" spc="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používané</a:t>
            </a:r>
            <a:r>
              <a:rPr sz="800" spc="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přírodní</a:t>
            </a:r>
            <a:r>
              <a:rPr sz="800" spc="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i</a:t>
            </a:r>
            <a:r>
              <a:rPr sz="800" spc="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synte-</a:t>
            </a:r>
            <a:r>
              <a:rPr sz="800" spc="5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tické</a:t>
            </a:r>
            <a:r>
              <a:rPr sz="800" spc="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materiály</a:t>
            </a:r>
            <a:r>
              <a:rPr sz="800" spc="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a</a:t>
            </a:r>
            <a:r>
              <a:rPr sz="800" spc="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historické</a:t>
            </a:r>
            <a:r>
              <a:rPr sz="800" spc="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předměty.</a:t>
            </a:r>
            <a:r>
              <a:rPr sz="800" spc="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Běhembaka-</a:t>
            </a:r>
            <a:r>
              <a:rPr sz="800" spc="5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lářského</a:t>
            </a:r>
            <a:r>
              <a:rPr sz="8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studia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se</a:t>
            </a:r>
            <a:r>
              <a:rPr sz="8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dozvíš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 informace</a:t>
            </a:r>
            <a:r>
              <a:rPr sz="8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o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 materiálech,</a:t>
            </a:r>
            <a:r>
              <a:rPr sz="800" spc="5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metodikách</a:t>
            </a:r>
            <a:r>
              <a:rPr sz="800" spc="5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a</a:t>
            </a:r>
            <a:r>
              <a:rPr sz="800" spc="6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postupech,</a:t>
            </a:r>
            <a:r>
              <a:rPr sz="800" spc="5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které</a:t>
            </a:r>
            <a:r>
              <a:rPr sz="800" spc="6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se</a:t>
            </a:r>
            <a:r>
              <a:rPr sz="800" spc="5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používají</a:t>
            </a:r>
            <a:r>
              <a:rPr sz="800" spc="6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v</a:t>
            </a:r>
            <a:r>
              <a:rPr sz="800" spc="6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25" dirty="0">
                <a:solidFill>
                  <a:srgbClr val="0054A6"/>
                </a:solidFill>
                <a:latin typeface="Neue Haas Unica Pro"/>
                <a:cs typeface="Neue Haas Unica Pro"/>
              </a:rPr>
              <a:t>ob-</a:t>
            </a:r>
            <a:r>
              <a:rPr sz="800" spc="5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lasti</a:t>
            </a:r>
            <a:r>
              <a:rPr sz="800" spc="2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péče</a:t>
            </a:r>
            <a:r>
              <a:rPr sz="800" spc="4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o</a:t>
            </a:r>
            <a:r>
              <a:rPr sz="800" spc="4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předměty</a:t>
            </a:r>
            <a:r>
              <a:rPr sz="800" spc="3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kulturního</a:t>
            </a:r>
            <a:r>
              <a:rPr sz="800" spc="4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dědictví.</a:t>
            </a:r>
            <a:r>
              <a:rPr sz="800" spc="4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V</a:t>
            </a:r>
            <a:r>
              <a:rPr sz="800" spc="4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20" dirty="0">
                <a:solidFill>
                  <a:srgbClr val="0054A6"/>
                </a:solidFill>
                <a:latin typeface="Neue Haas Unica Pro"/>
                <a:cs typeface="Neue Haas Unica Pro"/>
              </a:rPr>
              <a:t>nava-</a:t>
            </a:r>
            <a:r>
              <a:rPr sz="800" spc="5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zujícím</a:t>
            </a:r>
            <a:r>
              <a:rPr sz="800" spc="114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magisterském</a:t>
            </a:r>
            <a:r>
              <a:rPr sz="800" spc="114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studiu</a:t>
            </a:r>
            <a:r>
              <a:rPr sz="800" spc="114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si</a:t>
            </a:r>
            <a:r>
              <a:rPr sz="800" spc="114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poté</a:t>
            </a:r>
            <a:r>
              <a:rPr sz="800" spc="114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můžeš</a:t>
            </a:r>
            <a:r>
              <a:rPr sz="800" spc="12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20" dirty="0">
                <a:solidFill>
                  <a:srgbClr val="0054A6"/>
                </a:solidFill>
                <a:latin typeface="Neue Haas Unica Pro"/>
                <a:cs typeface="Neue Haas Unica Pro"/>
              </a:rPr>
              <a:t>pro-</a:t>
            </a:r>
            <a:r>
              <a:rPr sz="800" spc="5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hloubit</a:t>
            </a:r>
            <a:r>
              <a:rPr sz="800" spc="-2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znalosti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v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této</a:t>
            </a:r>
            <a:r>
              <a:rPr sz="800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oblasti.</a:t>
            </a:r>
            <a:endParaRPr sz="800" dirty="0">
              <a:latin typeface="Neue Haas Unica Pro"/>
              <a:cs typeface="Neue Haas Unica Pro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399492" y="7565002"/>
            <a:ext cx="1729105" cy="0"/>
          </a:xfrm>
          <a:custGeom>
            <a:avLst/>
            <a:gdLst/>
            <a:ahLst/>
            <a:cxnLst/>
            <a:rect l="l" t="t" r="r" b="b"/>
            <a:pathLst>
              <a:path w="1729104">
                <a:moveTo>
                  <a:pt x="0" y="0"/>
                </a:moveTo>
                <a:lnTo>
                  <a:pt x="1728508" y="0"/>
                </a:lnTo>
              </a:path>
            </a:pathLst>
          </a:custGeom>
          <a:ln w="12700">
            <a:solidFill>
              <a:srgbClr val="0054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5386792" y="7156453"/>
            <a:ext cx="1714500" cy="368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2500"/>
              </a:lnSpc>
              <a:spcBef>
                <a:spcPts val="100"/>
              </a:spcBef>
            </a:pPr>
            <a:r>
              <a:rPr sz="1000" b="1" spc="-10" dirty="0">
                <a:solidFill>
                  <a:srgbClr val="0054A6"/>
                </a:solidFill>
                <a:latin typeface="Muni Bold"/>
                <a:cs typeface="Muni Bold"/>
              </a:rPr>
              <a:t>CHEMIE</a:t>
            </a:r>
            <a:r>
              <a:rPr sz="1000" b="1" spc="-120" dirty="0">
                <a:solidFill>
                  <a:srgbClr val="0054A6"/>
                </a:solidFill>
                <a:latin typeface="Muni Bold"/>
                <a:cs typeface="Muni Bold"/>
              </a:rPr>
              <a:t> </a:t>
            </a:r>
            <a:r>
              <a:rPr sz="1000" b="1" dirty="0">
                <a:solidFill>
                  <a:srgbClr val="0054A6"/>
                </a:solidFill>
                <a:latin typeface="Muni Bold"/>
                <a:cs typeface="Muni Bold"/>
              </a:rPr>
              <a:t>SE</a:t>
            </a:r>
            <a:r>
              <a:rPr sz="1000" b="1" spc="-114" dirty="0">
                <a:solidFill>
                  <a:srgbClr val="0054A6"/>
                </a:solidFill>
                <a:latin typeface="Muni Bold"/>
                <a:cs typeface="Muni Bold"/>
              </a:rPr>
              <a:t> </a:t>
            </a:r>
            <a:r>
              <a:rPr sz="1000" b="1" spc="-35" dirty="0">
                <a:solidFill>
                  <a:srgbClr val="0054A6"/>
                </a:solidFill>
                <a:latin typeface="Muni Bold"/>
                <a:cs typeface="Muni Bold"/>
              </a:rPr>
              <a:t>ZAMĚŘENÍM </a:t>
            </a:r>
            <a:r>
              <a:rPr sz="1000" b="1" dirty="0">
                <a:solidFill>
                  <a:srgbClr val="0054A6"/>
                </a:solidFill>
                <a:latin typeface="Muni Bold"/>
                <a:cs typeface="Muni Bold"/>
              </a:rPr>
              <a:t>NA</a:t>
            </a:r>
            <a:r>
              <a:rPr sz="1000" b="1" spc="-90" dirty="0">
                <a:solidFill>
                  <a:srgbClr val="0054A6"/>
                </a:solidFill>
                <a:latin typeface="Muni Bold"/>
                <a:cs typeface="Muni Bold"/>
              </a:rPr>
              <a:t> </a:t>
            </a:r>
            <a:r>
              <a:rPr sz="1000" b="1" spc="-10" dirty="0">
                <a:solidFill>
                  <a:srgbClr val="0054A6"/>
                </a:solidFill>
                <a:latin typeface="Muni Bold"/>
                <a:cs typeface="Muni Bold"/>
              </a:rPr>
              <a:t>VZDĚLÁVÁNÍ</a:t>
            </a:r>
            <a:endParaRPr sz="1000">
              <a:latin typeface="Muni Bold"/>
              <a:cs typeface="Muni Bold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842002" y="7679931"/>
            <a:ext cx="2322195" cy="1464945"/>
          </a:xfrm>
          <a:prstGeom prst="rect">
            <a:avLst/>
          </a:prstGeom>
          <a:solidFill>
            <a:srgbClr val="D4EBD7"/>
          </a:solidFill>
        </p:spPr>
        <p:txBody>
          <a:bodyPr vert="horz" wrap="square" lIns="0" tIns="47625" rIns="0" bIns="0" rtlCol="0">
            <a:spAutoFit/>
          </a:bodyPr>
          <a:lstStyle/>
          <a:p>
            <a:pPr marL="35560" marR="27940" algn="just">
              <a:lnSpc>
                <a:spcPct val="100000"/>
              </a:lnSpc>
              <a:spcBef>
                <a:spcPts val="375"/>
              </a:spcBef>
            </a:pP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Bakalářský</a:t>
            </a:r>
            <a:r>
              <a:rPr sz="800" spc="18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studijní</a:t>
            </a:r>
            <a:r>
              <a:rPr sz="800" spc="19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program</a:t>
            </a:r>
            <a:r>
              <a:rPr sz="800" spc="18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je</a:t>
            </a:r>
            <a:r>
              <a:rPr sz="800" spc="19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prvním</a:t>
            </a:r>
            <a:r>
              <a:rPr sz="800" spc="19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stupněm</a:t>
            </a:r>
            <a:r>
              <a:rPr sz="800" spc="5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přípravy středoškolských</a:t>
            </a:r>
            <a:r>
              <a:rPr sz="800" spc="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učitelů</a:t>
            </a:r>
            <a:r>
              <a:rPr sz="800" spc="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chemie.</a:t>
            </a:r>
            <a:r>
              <a:rPr sz="800" spc="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Budoucí</a:t>
            </a:r>
            <a:r>
              <a:rPr sz="800" spc="5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učitel</a:t>
            </a:r>
            <a:r>
              <a:rPr sz="800" spc="1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studuje</a:t>
            </a:r>
            <a:r>
              <a:rPr sz="800" spc="1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vždy</a:t>
            </a:r>
            <a:r>
              <a:rPr sz="800" spc="1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dva</a:t>
            </a:r>
            <a:r>
              <a:rPr sz="800" spc="10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obory.</a:t>
            </a:r>
            <a:r>
              <a:rPr sz="800" spc="1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Chemii</a:t>
            </a:r>
            <a:r>
              <a:rPr sz="800" spc="1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tak</a:t>
            </a:r>
            <a:r>
              <a:rPr sz="800" spc="10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můžeš</a:t>
            </a:r>
            <a:r>
              <a:rPr sz="800" spc="5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kombinovat</a:t>
            </a:r>
            <a:r>
              <a:rPr sz="800" spc="3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s</a:t>
            </a:r>
            <a:r>
              <a:rPr sz="800" spc="4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matematikou,</a:t>
            </a:r>
            <a:r>
              <a:rPr sz="800" spc="4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biologií,</a:t>
            </a:r>
            <a:r>
              <a:rPr sz="800" spc="4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fyzikou</a:t>
            </a:r>
            <a:r>
              <a:rPr sz="800" spc="4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20" dirty="0">
                <a:solidFill>
                  <a:srgbClr val="0054A6"/>
                </a:solidFill>
                <a:latin typeface="Neue Haas Unica Pro"/>
                <a:cs typeface="Neue Haas Unica Pro"/>
              </a:rPr>
              <a:t>nebo</a:t>
            </a:r>
            <a:r>
              <a:rPr sz="800" spc="5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geografií</a:t>
            </a:r>
            <a:r>
              <a:rPr sz="8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a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kartografií.</a:t>
            </a:r>
            <a:r>
              <a:rPr sz="8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Navazující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magisterské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20" dirty="0">
                <a:solidFill>
                  <a:srgbClr val="0054A6"/>
                </a:solidFill>
                <a:latin typeface="Neue Haas Unica Pro"/>
                <a:cs typeface="Neue Haas Unica Pro"/>
              </a:rPr>
              <a:t>stu-</a:t>
            </a:r>
            <a:r>
              <a:rPr sz="800" spc="5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dium</a:t>
            </a:r>
            <a:r>
              <a:rPr sz="800" spc="1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ti</a:t>
            </a:r>
            <a:r>
              <a:rPr sz="800" spc="1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poskytne</a:t>
            </a:r>
            <a:r>
              <a:rPr sz="800" spc="1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ucelené</a:t>
            </a:r>
            <a:r>
              <a:rPr sz="800" spc="1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vzdělání</a:t>
            </a:r>
            <a:r>
              <a:rPr sz="800" spc="1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v</a:t>
            </a:r>
            <a:r>
              <a:rPr sz="800" spc="1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oblasti</a:t>
            </a:r>
            <a:r>
              <a:rPr sz="800" spc="10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20" dirty="0">
                <a:solidFill>
                  <a:srgbClr val="0054A6"/>
                </a:solidFill>
                <a:latin typeface="Neue Haas Unica Pro"/>
                <a:cs typeface="Neue Haas Unica Pro"/>
              </a:rPr>
              <a:t>obo-</a:t>
            </a:r>
            <a:r>
              <a:rPr sz="800" spc="5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rů</a:t>
            </a:r>
            <a:r>
              <a:rPr sz="800" spc="7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a</a:t>
            </a:r>
            <a:r>
              <a:rPr sz="800" spc="7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jejich</a:t>
            </a:r>
            <a:r>
              <a:rPr sz="800" spc="7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didaktik.</a:t>
            </a:r>
            <a:r>
              <a:rPr sz="800" spc="7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Během</a:t>
            </a:r>
            <a:r>
              <a:rPr sz="800" spc="7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studia</a:t>
            </a:r>
            <a:r>
              <a:rPr sz="800" spc="7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získáš</a:t>
            </a:r>
            <a:r>
              <a:rPr sz="800" spc="7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všechny</a:t>
            </a:r>
            <a:r>
              <a:rPr sz="800" spc="5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potřebné</a:t>
            </a:r>
            <a:r>
              <a:rPr sz="800" spc="7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předpoklady</a:t>
            </a:r>
            <a:r>
              <a:rPr sz="800" spc="7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k</a:t>
            </a:r>
            <a:r>
              <a:rPr sz="800" spc="7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tomu,</a:t>
            </a:r>
            <a:r>
              <a:rPr sz="800" spc="7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abys</a:t>
            </a:r>
            <a:r>
              <a:rPr sz="800" spc="7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mohl</a:t>
            </a:r>
            <a:r>
              <a:rPr sz="800" spc="7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na</a:t>
            </a:r>
            <a:r>
              <a:rPr sz="800" spc="7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20" dirty="0">
                <a:solidFill>
                  <a:srgbClr val="0054A6"/>
                </a:solidFill>
                <a:latin typeface="Neue Haas Unica Pro"/>
                <a:cs typeface="Neue Haas Unica Pro"/>
              </a:rPr>
              <a:t>pat-</a:t>
            </a:r>
            <a:r>
              <a:rPr sz="800" spc="5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řičné</a:t>
            </a:r>
            <a:r>
              <a:rPr sz="800" spc="-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odborné</a:t>
            </a:r>
            <a:r>
              <a:rPr sz="800" spc="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úrovni</a:t>
            </a:r>
            <a:r>
              <a:rPr sz="800" spc="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a</a:t>
            </a:r>
            <a:r>
              <a:rPr sz="800" spc="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s</a:t>
            </a:r>
            <a:r>
              <a:rPr sz="800" spc="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potřebnými</a:t>
            </a:r>
            <a:r>
              <a:rPr sz="800" spc="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metodickými</a:t>
            </a:r>
            <a:r>
              <a:rPr sz="800" spc="5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a</a:t>
            </a:r>
            <a:r>
              <a:rPr sz="8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didaktickými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znalostmi</a:t>
            </a:r>
            <a:r>
              <a:rPr sz="800" spc="-15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pracovat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jako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 středoškol-</a:t>
            </a:r>
            <a:r>
              <a:rPr sz="800" spc="500" dirty="0">
                <a:solidFill>
                  <a:srgbClr val="0054A6"/>
                </a:solidFill>
                <a:latin typeface="Neue Haas Unica Pro"/>
                <a:cs typeface="Neue Haas Unica Pro"/>
              </a:rPr>
              <a:t> 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</a:rPr>
              <a:t>ský 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učitel.</a:t>
            </a:r>
            <a:endParaRPr sz="800">
              <a:latin typeface="Neue Haas Unica Pro"/>
              <a:cs typeface="Neue Haas Unica Pro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19284" y="9258353"/>
            <a:ext cx="400875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</a:rPr>
              <a:t>*https://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  <a:hlinkClick r:id="rId2"/>
              </a:rPr>
              <a:t>www.em.muni.cz/student/14576-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  <a:hlinkClick r:id="rId2"/>
              </a:rPr>
              <a:t>brno-jako-druhe-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  <a:hlinkClick r:id="rId2"/>
              </a:rPr>
              <a:t>nejatraktivnejsi-</a:t>
            </a:r>
            <a:r>
              <a:rPr sz="800" dirty="0">
                <a:solidFill>
                  <a:srgbClr val="0054A6"/>
                </a:solidFill>
                <a:latin typeface="Neue Haas Unica Pro"/>
                <a:cs typeface="Neue Haas Unica Pro"/>
                <a:hlinkClick r:id="rId2"/>
              </a:rPr>
              <a:t>mesto-</a:t>
            </a:r>
            <a:r>
              <a:rPr sz="800" spc="-10" dirty="0">
                <a:solidFill>
                  <a:srgbClr val="0054A6"/>
                </a:solidFill>
                <a:latin typeface="Neue Haas Unica Pro"/>
                <a:cs typeface="Neue Haas Unica Pro"/>
                <a:hlinkClick r:id="rId2"/>
              </a:rPr>
              <a:t>evropy</a:t>
            </a:r>
            <a:endParaRPr sz="800">
              <a:latin typeface="Neue Haas Unica Pro"/>
              <a:cs typeface="Neue Haas Unica Pro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4878002" y="5256969"/>
            <a:ext cx="424180" cy="476250"/>
            <a:chOff x="4878002" y="5256969"/>
            <a:chExt cx="424180" cy="476250"/>
          </a:xfrm>
        </p:grpSpPr>
        <p:pic>
          <p:nvPicPr>
            <p:cNvPr id="36" name="object 3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52662" y="5435438"/>
              <a:ext cx="73278" cy="91719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4877993" y="5256974"/>
              <a:ext cx="424180" cy="476250"/>
            </a:xfrm>
            <a:custGeom>
              <a:avLst/>
              <a:gdLst/>
              <a:ahLst/>
              <a:cxnLst/>
              <a:rect l="l" t="t" r="r" b="b"/>
              <a:pathLst>
                <a:path w="424179" h="476250">
                  <a:moveTo>
                    <a:pt x="228346" y="298183"/>
                  </a:moveTo>
                  <a:lnTo>
                    <a:pt x="220611" y="288442"/>
                  </a:lnTo>
                  <a:lnTo>
                    <a:pt x="219519" y="288442"/>
                  </a:lnTo>
                  <a:lnTo>
                    <a:pt x="211797" y="298183"/>
                  </a:lnTo>
                  <a:lnTo>
                    <a:pt x="211797" y="299542"/>
                  </a:lnTo>
                  <a:lnTo>
                    <a:pt x="219519" y="309219"/>
                  </a:lnTo>
                  <a:lnTo>
                    <a:pt x="220611" y="309219"/>
                  </a:lnTo>
                  <a:lnTo>
                    <a:pt x="228346" y="299542"/>
                  </a:lnTo>
                  <a:lnTo>
                    <a:pt x="228346" y="298183"/>
                  </a:lnTo>
                  <a:close/>
                </a:path>
                <a:path w="424179" h="476250">
                  <a:moveTo>
                    <a:pt x="237109" y="254127"/>
                  </a:moveTo>
                  <a:lnTo>
                    <a:pt x="233400" y="249491"/>
                  </a:lnTo>
                  <a:lnTo>
                    <a:pt x="228828" y="249491"/>
                  </a:lnTo>
                  <a:lnTo>
                    <a:pt x="179908" y="249491"/>
                  </a:lnTo>
                  <a:lnTo>
                    <a:pt x="176199" y="254127"/>
                  </a:lnTo>
                  <a:lnTo>
                    <a:pt x="176199" y="265557"/>
                  </a:lnTo>
                  <a:lnTo>
                    <a:pt x="179908" y="270192"/>
                  </a:lnTo>
                  <a:lnTo>
                    <a:pt x="233400" y="270192"/>
                  </a:lnTo>
                  <a:lnTo>
                    <a:pt x="237109" y="265557"/>
                  </a:lnTo>
                  <a:lnTo>
                    <a:pt x="237109" y="254127"/>
                  </a:lnTo>
                  <a:close/>
                </a:path>
                <a:path w="424179" h="476250">
                  <a:moveTo>
                    <a:pt x="423748" y="97624"/>
                  </a:moveTo>
                  <a:lnTo>
                    <a:pt x="407200" y="97624"/>
                  </a:lnTo>
                  <a:lnTo>
                    <a:pt x="407200" y="132981"/>
                  </a:lnTo>
                  <a:lnTo>
                    <a:pt x="407200" y="440423"/>
                  </a:lnTo>
                  <a:lnTo>
                    <a:pt x="395503" y="425780"/>
                  </a:lnTo>
                  <a:lnTo>
                    <a:pt x="395503" y="455079"/>
                  </a:lnTo>
                  <a:lnTo>
                    <a:pt x="28244" y="455079"/>
                  </a:lnTo>
                  <a:lnTo>
                    <a:pt x="39954" y="440423"/>
                  </a:lnTo>
                  <a:lnTo>
                    <a:pt x="52387" y="424853"/>
                  </a:lnTo>
                  <a:lnTo>
                    <a:pt x="371360" y="424853"/>
                  </a:lnTo>
                  <a:lnTo>
                    <a:pt x="395503" y="455079"/>
                  </a:lnTo>
                  <a:lnTo>
                    <a:pt x="395503" y="425780"/>
                  </a:lnTo>
                  <a:lnTo>
                    <a:pt x="394766" y="424853"/>
                  </a:lnTo>
                  <a:lnTo>
                    <a:pt x="383070" y="410222"/>
                  </a:lnTo>
                  <a:lnTo>
                    <a:pt x="383070" y="404152"/>
                  </a:lnTo>
                  <a:lnTo>
                    <a:pt x="383070" y="377825"/>
                  </a:lnTo>
                  <a:lnTo>
                    <a:pt x="383070" y="169252"/>
                  </a:lnTo>
                  <a:lnTo>
                    <a:pt x="383070" y="163182"/>
                  </a:lnTo>
                  <a:lnTo>
                    <a:pt x="394766" y="148551"/>
                  </a:lnTo>
                  <a:lnTo>
                    <a:pt x="407200" y="132981"/>
                  </a:lnTo>
                  <a:lnTo>
                    <a:pt x="407200" y="97624"/>
                  </a:lnTo>
                  <a:lnTo>
                    <a:pt x="395516" y="97624"/>
                  </a:lnTo>
                  <a:lnTo>
                    <a:pt x="395516" y="118325"/>
                  </a:lnTo>
                  <a:lnTo>
                    <a:pt x="371360" y="148551"/>
                  </a:lnTo>
                  <a:lnTo>
                    <a:pt x="366522" y="148551"/>
                  </a:lnTo>
                  <a:lnTo>
                    <a:pt x="366522" y="169252"/>
                  </a:lnTo>
                  <a:lnTo>
                    <a:pt x="366522" y="377825"/>
                  </a:lnTo>
                  <a:lnTo>
                    <a:pt x="366522" y="402183"/>
                  </a:lnTo>
                  <a:lnTo>
                    <a:pt x="366522" y="404152"/>
                  </a:lnTo>
                  <a:lnTo>
                    <a:pt x="57226" y="404152"/>
                  </a:lnTo>
                  <a:lnTo>
                    <a:pt x="57226" y="388366"/>
                  </a:lnTo>
                  <a:lnTo>
                    <a:pt x="74853" y="372402"/>
                  </a:lnTo>
                  <a:lnTo>
                    <a:pt x="93599" y="361911"/>
                  </a:lnTo>
                  <a:lnTo>
                    <a:pt x="96151" y="360476"/>
                  </a:lnTo>
                  <a:lnTo>
                    <a:pt x="120205" y="353034"/>
                  </a:lnTo>
                  <a:lnTo>
                    <a:pt x="146088" y="350456"/>
                  </a:lnTo>
                  <a:lnTo>
                    <a:pt x="169773" y="352615"/>
                  </a:lnTo>
                  <a:lnTo>
                    <a:pt x="192074" y="358889"/>
                  </a:lnTo>
                  <a:lnTo>
                    <a:pt x="212280" y="369023"/>
                  </a:lnTo>
                  <a:lnTo>
                    <a:pt x="229628" y="382714"/>
                  </a:lnTo>
                  <a:lnTo>
                    <a:pt x="231838" y="384873"/>
                  </a:lnTo>
                  <a:lnTo>
                    <a:pt x="234772" y="385495"/>
                  </a:lnTo>
                  <a:lnTo>
                    <a:pt x="274523" y="374827"/>
                  </a:lnTo>
                  <a:lnTo>
                    <a:pt x="287629" y="374192"/>
                  </a:lnTo>
                  <a:lnTo>
                    <a:pt x="309613" y="376059"/>
                  </a:lnTo>
                  <a:lnTo>
                    <a:pt x="330504" y="381508"/>
                  </a:lnTo>
                  <a:lnTo>
                    <a:pt x="349681" y="390283"/>
                  </a:lnTo>
                  <a:lnTo>
                    <a:pt x="366522" y="402183"/>
                  </a:lnTo>
                  <a:lnTo>
                    <a:pt x="366522" y="377825"/>
                  </a:lnTo>
                  <a:lnTo>
                    <a:pt x="360680" y="374192"/>
                  </a:lnTo>
                  <a:lnTo>
                    <a:pt x="354330" y="370255"/>
                  </a:lnTo>
                  <a:lnTo>
                    <a:pt x="341236" y="364007"/>
                  </a:lnTo>
                  <a:lnTo>
                    <a:pt x="338480" y="363042"/>
                  </a:lnTo>
                  <a:lnTo>
                    <a:pt x="327406" y="359156"/>
                  </a:lnTo>
                  <a:lnTo>
                    <a:pt x="312966" y="355765"/>
                  </a:lnTo>
                  <a:lnTo>
                    <a:pt x="312966" y="353771"/>
                  </a:lnTo>
                  <a:lnTo>
                    <a:pt x="312966" y="284187"/>
                  </a:lnTo>
                  <a:lnTo>
                    <a:pt x="316687" y="285750"/>
                  </a:lnTo>
                  <a:lnTo>
                    <a:pt x="320611" y="286550"/>
                  </a:lnTo>
                  <a:lnTo>
                    <a:pt x="324637" y="286550"/>
                  </a:lnTo>
                  <a:lnTo>
                    <a:pt x="333959" y="284187"/>
                  </a:lnTo>
                  <a:lnTo>
                    <a:pt x="338899" y="282943"/>
                  </a:lnTo>
                  <a:lnTo>
                    <a:pt x="350558" y="273088"/>
                  </a:lnTo>
                  <a:lnTo>
                    <a:pt x="354457" y="265849"/>
                  </a:lnTo>
                  <a:lnTo>
                    <a:pt x="358432" y="258457"/>
                  </a:lnTo>
                  <a:lnTo>
                    <a:pt x="361315" y="240639"/>
                  </a:lnTo>
                  <a:lnTo>
                    <a:pt x="359625" y="226949"/>
                  </a:lnTo>
                  <a:lnTo>
                    <a:pt x="354888" y="214795"/>
                  </a:lnTo>
                  <a:lnTo>
                    <a:pt x="347611" y="204914"/>
                  </a:lnTo>
                  <a:lnTo>
                    <a:pt x="344766" y="202819"/>
                  </a:lnTo>
                  <a:lnTo>
                    <a:pt x="344766" y="240639"/>
                  </a:lnTo>
                  <a:lnTo>
                    <a:pt x="343179" y="250444"/>
                  </a:lnTo>
                  <a:lnTo>
                    <a:pt x="338861" y="258457"/>
                  </a:lnTo>
                  <a:lnTo>
                    <a:pt x="332460" y="263867"/>
                  </a:lnTo>
                  <a:lnTo>
                    <a:pt x="324624" y="265849"/>
                  </a:lnTo>
                  <a:lnTo>
                    <a:pt x="319316" y="265849"/>
                  </a:lnTo>
                  <a:lnTo>
                    <a:pt x="314299" y="263283"/>
                  </a:lnTo>
                  <a:lnTo>
                    <a:pt x="308889" y="256616"/>
                  </a:lnTo>
                  <a:lnTo>
                    <a:pt x="306793" y="255625"/>
                  </a:lnTo>
                  <a:lnTo>
                    <a:pt x="302590" y="255625"/>
                  </a:lnTo>
                  <a:lnTo>
                    <a:pt x="300494" y="256616"/>
                  </a:lnTo>
                  <a:lnTo>
                    <a:pt x="296418" y="261658"/>
                  </a:lnTo>
                  <a:lnTo>
                    <a:pt x="296418" y="284187"/>
                  </a:lnTo>
                  <a:lnTo>
                    <a:pt x="296418" y="353771"/>
                  </a:lnTo>
                  <a:lnTo>
                    <a:pt x="293497" y="353593"/>
                  </a:lnTo>
                  <a:lnTo>
                    <a:pt x="290563" y="353504"/>
                  </a:lnTo>
                  <a:lnTo>
                    <a:pt x="287629" y="353504"/>
                  </a:lnTo>
                  <a:lnTo>
                    <a:pt x="274294" y="354101"/>
                  </a:lnTo>
                  <a:lnTo>
                    <a:pt x="261264" y="355892"/>
                  </a:lnTo>
                  <a:lnTo>
                    <a:pt x="248526" y="358889"/>
                  </a:lnTo>
                  <a:lnTo>
                    <a:pt x="236245" y="363042"/>
                  </a:lnTo>
                  <a:lnTo>
                    <a:pt x="219138" y="350456"/>
                  </a:lnTo>
                  <a:lnTo>
                    <a:pt x="217004" y="348894"/>
                  </a:lnTo>
                  <a:lnTo>
                    <a:pt x="195097" y="338442"/>
                  </a:lnTo>
                  <a:lnTo>
                    <a:pt x="171221" y="331978"/>
                  </a:lnTo>
                  <a:lnTo>
                    <a:pt x="146088" y="329755"/>
                  </a:lnTo>
                  <a:lnTo>
                    <a:pt x="121310" y="331914"/>
                  </a:lnTo>
                  <a:lnTo>
                    <a:pt x="97815" y="338188"/>
                  </a:lnTo>
                  <a:lnTo>
                    <a:pt x="76238" y="348284"/>
                  </a:lnTo>
                  <a:lnTo>
                    <a:pt x="57226" y="361911"/>
                  </a:lnTo>
                  <a:lnTo>
                    <a:pt x="57226" y="309219"/>
                  </a:lnTo>
                  <a:lnTo>
                    <a:pt x="189039" y="309219"/>
                  </a:lnTo>
                  <a:lnTo>
                    <a:pt x="192747" y="304584"/>
                  </a:lnTo>
                  <a:lnTo>
                    <a:pt x="192747" y="293154"/>
                  </a:lnTo>
                  <a:lnTo>
                    <a:pt x="189039" y="288518"/>
                  </a:lnTo>
                  <a:lnTo>
                    <a:pt x="57226" y="288518"/>
                  </a:lnTo>
                  <a:lnTo>
                    <a:pt x="57226" y="169252"/>
                  </a:lnTo>
                  <a:lnTo>
                    <a:pt x="271056" y="169252"/>
                  </a:lnTo>
                  <a:lnTo>
                    <a:pt x="268503" y="174942"/>
                  </a:lnTo>
                  <a:lnTo>
                    <a:pt x="266598" y="181076"/>
                  </a:lnTo>
                  <a:lnTo>
                    <a:pt x="265417" y="187617"/>
                  </a:lnTo>
                  <a:lnTo>
                    <a:pt x="265010" y="194462"/>
                  </a:lnTo>
                  <a:lnTo>
                    <a:pt x="265061" y="197573"/>
                  </a:lnTo>
                  <a:lnTo>
                    <a:pt x="265163" y="199237"/>
                  </a:lnTo>
                  <a:lnTo>
                    <a:pt x="265455" y="201587"/>
                  </a:lnTo>
                  <a:lnTo>
                    <a:pt x="258229" y="208953"/>
                  </a:lnTo>
                  <a:lnTo>
                    <a:pt x="252780" y="218186"/>
                  </a:lnTo>
                  <a:lnTo>
                    <a:pt x="249288" y="228917"/>
                  </a:lnTo>
                  <a:lnTo>
                    <a:pt x="248069" y="240639"/>
                  </a:lnTo>
                  <a:lnTo>
                    <a:pt x="250964" y="258495"/>
                  </a:lnTo>
                  <a:lnTo>
                    <a:pt x="258826" y="273088"/>
                  </a:lnTo>
                  <a:lnTo>
                    <a:pt x="270497" y="282943"/>
                  </a:lnTo>
                  <a:lnTo>
                    <a:pt x="284759" y="286550"/>
                  </a:lnTo>
                  <a:lnTo>
                    <a:pt x="288772" y="286550"/>
                  </a:lnTo>
                  <a:lnTo>
                    <a:pt x="292709" y="285750"/>
                  </a:lnTo>
                  <a:lnTo>
                    <a:pt x="296418" y="284187"/>
                  </a:lnTo>
                  <a:lnTo>
                    <a:pt x="296418" y="261658"/>
                  </a:lnTo>
                  <a:lnTo>
                    <a:pt x="295097" y="263283"/>
                  </a:lnTo>
                  <a:lnTo>
                    <a:pt x="290068" y="265849"/>
                  </a:lnTo>
                  <a:lnTo>
                    <a:pt x="284759" y="265849"/>
                  </a:lnTo>
                  <a:lnTo>
                    <a:pt x="276923" y="263867"/>
                  </a:lnTo>
                  <a:lnTo>
                    <a:pt x="270522" y="258457"/>
                  </a:lnTo>
                  <a:lnTo>
                    <a:pt x="266204" y="250444"/>
                  </a:lnTo>
                  <a:lnTo>
                    <a:pt x="264617" y="240639"/>
                  </a:lnTo>
                  <a:lnTo>
                    <a:pt x="265582" y="232956"/>
                  </a:lnTo>
                  <a:lnTo>
                    <a:pt x="268300" y="226123"/>
                  </a:lnTo>
                  <a:lnTo>
                    <a:pt x="272503" y="220624"/>
                  </a:lnTo>
                  <a:lnTo>
                    <a:pt x="277952" y="216890"/>
                  </a:lnTo>
                  <a:lnTo>
                    <a:pt x="280047" y="215950"/>
                  </a:lnTo>
                  <a:lnTo>
                    <a:pt x="281749" y="213995"/>
                  </a:lnTo>
                  <a:lnTo>
                    <a:pt x="283603" y="208953"/>
                  </a:lnTo>
                  <a:lnTo>
                    <a:pt x="283679" y="206057"/>
                  </a:lnTo>
                  <a:lnTo>
                    <a:pt x="282016" y="200596"/>
                  </a:lnTo>
                  <a:lnTo>
                    <a:pt x="281635" y="198018"/>
                  </a:lnTo>
                  <a:lnTo>
                    <a:pt x="301701" y="169252"/>
                  </a:lnTo>
                  <a:lnTo>
                    <a:pt x="309537" y="171234"/>
                  </a:lnTo>
                  <a:lnTo>
                    <a:pt x="315937" y="176644"/>
                  </a:lnTo>
                  <a:lnTo>
                    <a:pt x="320255" y="184658"/>
                  </a:lnTo>
                  <a:lnTo>
                    <a:pt x="321843" y="194462"/>
                  </a:lnTo>
                  <a:lnTo>
                    <a:pt x="321729" y="198018"/>
                  </a:lnTo>
                  <a:lnTo>
                    <a:pt x="321513" y="199745"/>
                  </a:lnTo>
                  <a:lnTo>
                    <a:pt x="320167" y="204914"/>
                  </a:lnTo>
                  <a:lnTo>
                    <a:pt x="320192" y="206057"/>
                  </a:lnTo>
                  <a:lnTo>
                    <a:pt x="320421" y="208318"/>
                  </a:lnTo>
                  <a:lnTo>
                    <a:pt x="322999" y="213499"/>
                  </a:lnTo>
                  <a:lnTo>
                    <a:pt x="325132" y="215252"/>
                  </a:lnTo>
                  <a:lnTo>
                    <a:pt x="327545" y="215684"/>
                  </a:lnTo>
                  <a:lnTo>
                    <a:pt x="334378" y="218579"/>
                  </a:lnTo>
                  <a:lnTo>
                    <a:pt x="339839" y="224167"/>
                  </a:lnTo>
                  <a:lnTo>
                    <a:pt x="343458" y="231736"/>
                  </a:lnTo>
                  <a:lnTo>
                    <a:pt x="344766" y="240639"/>
                  </a:lnTo>
                  <a:lnTo>
                    <a:pt x="344766" y="202819"/>
                  </a:lnTo>
                  <a:lnTo>
                    <a:pt x="338277" y="198018"/>
                  </a:lnTo>
                  <a:lnTo>
                    <a:pt x="338391" y="194462"/>
                  </a:lnTo>
                  <a:lnTo>
                    <a:pt x="337985" y="187617"/>
                  </a:lnTo>
                  <a:lnTo>
                    <a:pt x="336804" y="181076"/>
                  </a:lnTo>
                  <a:lnTo>
                    <a:pt x="334911" y="174942"/>
                  </a:lnTo>
                  <a:lnTo>
                    <a:pt x="332346" y="169252"/>
                  </a:lnTo>
                  <a:lnTo>
                    <a:pt x="366522" y="169252"/>
                  </a:lnTo>
                  <a:lnTo>
                    <a:pt x="366522" y="148551"/>
                  </a:lnTo>
                  <a:lnTo>
                    <a:pt x="52387" y="148551"/>
                  </a:lnTo>
                  <a:lnTo>
                    <a:pt x="40678" y="133896"/>
                  </a:lnTo>
                  <a:lnTo>
                    <a:pt x="40678" y="163182"/>
                  </a:lnTo>
                  <a:lnTo>
                    <a:pt x="40678" y="410222"/>
                  </a:lnTo>
                  <a:lnTo>
                    <a:pt x="16548" y="440423"/>
                  </a:lnTo>
                  <a:lnTo>
                    <a:pt x="16548" y="132981"/>
                  </a:lnTo>
                  <a:lnTo>
                    <a:pt x="40678" y="163182"/>
                  </a:lnTo>
                  <a:lnTo>
                    <a:pt x="40678" y="133896"/>
                  </a:lnTo>
                  <a:lnTo>
                    <a:pt x="39954" y="132981"/>
                  </a:lnTo>
                  <a:lnTo>
                    <a:pt x="28244" y="118325"/>
                  </a:lnTo>
                  <a:lnTo>
                    <a:pt x="395516" y="118325"/>
                  </a:lnTo>
                  <a:lnTo>
                    <a:pt x="395516" y="97624"/>
                  </a:lnTo>
                  <a:lnTo>
                    <a:pt x="305003" y="97624"/>
                  </a:lnTo>
                  <a:lnTo>
                    <a:pt x="279603" y="70332"/>
                  </a:lnTo>
                  <a:lnTo>
                    <a:pt x="279603" y="97624"/>
                  </a:lnTo>
                  <a:lnTo>
                    <a:pt x="144145" y="97624"/>
                  </a:lnTo>
                  <a:lnTo>
                    <a:pt x="211874" y="24828"/>
                  </a:lnTo>
                  <a:lnTo>
                    <a:pt x="279603" y="97624"/>
                  </a:lnTo>
                  <a:lnTo>
                    <a:pt x="279603" y="70332"/>
                  </a:lnTo>
                  <a:lnTo>
                    <a:pt x="237274" y="24828"/>
                  </a:lnTo>
                  <a:lnTo>
                    <a:pt x="214172" y="0"/>
                  </a:lnTo>
                  <a:lnTo>
                    <a:pt x="209588" y="0"/>
                  </a:lnTo>
                  <a:lnTo>
                    <a:pt x="118745" y="97624"/>
                  </a:lnTo>
                  <a:lnTo>
                    <a:pt x="8267" y="97624"/>
                  </a:lnTo>
                  <a:lnTo>
                    <a:pt x="0" y="97815"/>
                  </a:lnTo>
                  <a:lnTo>
                    <a:pt x="0" y="476211"/>
                  </a:lnTo>
                  <a:lnTo>
                    <a:pt x="8216" y="475780"/>
                  </a:lnTo>
                  <a:lnTo>
                    <a:pt x="423748" y="475780"/>
                  </a:lnTo>
                  <a:lnTo>
                    <a:pt x="423748" y="455079"/>
                  </a:lnTo>
                  <a:lnTo>
                    <a:pt x="423748" y="440423"/>
                  </a:lnTo>
                  <a:lnTo>
                    <a:pt x="423748" y="132981"/>
                  </a:lnTo>
                  <a:lnTo>
                    <a:pt x="423748" y="118325"/>
                  </a:lnTo>
                  <a:lnTo>
                    <a:pt x="423748" y="97624"/>
                  </a:lnTo>
                  <a:close/>
                </a:path>
              </a:pathLst>
            </a:custGeom>
            <a:solidFill>
              <a:srgbClr val="0054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/>
          <p:nvPr/>
        </p:nvSpPr>
        <p:spPr>
          <a:xfrm>
            <a:off x="4877950" y="7178037"/>
            <a:ext cx="450215" cy="425450"/>
          </a:xfrm>
          <a:custGeom>
            <a:avLst/>
            <a:gdLst/>
            <a:ahLst/>
            <a:cxnLst/>
            <a:rect l="l" t="t" r="r" b="b"/>
            <a:pathLst>
              <a:path w="450214" h="425450">
                <a:moveTo>
                  <a:pt x="104203" y="177330"/>
                </a:moveTo>
                <a:lnTo>
                  <a:pt x="64249" y="179887"/>
                </a:lnTo>
                <a:lnTo>
                  <a:pt x="27228" y="225094"/>
                </a:lnTo>
                <a:lnTo>
                  <a:pt x="17488" y="275618"/>
                </a:lnTo>
                <a:lnTo>
                  <a:pt x="9629" y="325153"/>
                </a:lnTo>
                <a:lnTo>
                  <a:pt x="3775" y="373918"/>
                </a:lnTo>
                <a:lnTo>
                  <a:pt x="0" y="422935"/>
                </a:lnTo>
                <a:lnTo>
                  <a:pt x="266" y="423633"/>
                </a:lnTo>
                <a:lnTo>
                  <a:pt x="1371" y="424802"/>
                </a:lnTo>
                <a:lnTo>
                  <a:pt x="2044" y="425094"/>
                </a:lnTo>
                <a:lnTo>
                  <a:pt x="51422" y="425094"/>
                </a:lnTo>
                <a:lnTo>
                  <a:pt x="52590" y="424078"/>
                </a:lnTo>
                <a:lnTo>
                  <a:pt x="56313" y="397297"/>
                </a:lnTo>
                <a:lnTo>
                  <a:pt x="59977" y="371930"/>
                </a:lnTo>
                <a:lnTo>
                  <a:pt x="64357" y="346666"/>
                </a:lnTo>
                <a:lnTo>
                  <a:pt x="70027" y="321589"/>
                </a:lnTo>
                <a:lnTo>
                  <a:pt x="72464" y="313636"/>
                </a:lnTo>
                <a:lnTo>
                  <a:pt x="74183" y="311184"/>
                </a:lnTo>
                <a:lnTo>
                  <a:pt x="236004" y="311184"/>
                </a:lnTo>
                <a:lnTo>
                  <a:pt x="236004" y="269659"/>
                </a:lnTo>
                <a:lnTo>
                  <a:pt x="239687" y="268579"/>
                </a:lnTo>
                <a:lnTo>
                  <a:pt x="305439" y="268579"/>
                </a:lnTo>
                <a:lnTo>
                  <a:pt x="297644" y="254790"/>
                </a:lnTo>
                <a:lnTo>
                  <a:pt x="293839" y="248002"/>
                </a:lnTo>
                <a:lnTo>
                  <a:pt x="143466" y="248002"/>
                </a:lnTo>
                <a:lnTo>
                  <a:pt x="119819" y="225713"/>
                </a:lnTo>
                <a:lnTo>
                  <a:pt x="106266" y="181051"/>
                </a:lnTo>
                <a:lnTo>
                  <a:pt x="106032" y="178943"/>
                </a:lnTo>
                <a:lnTo>
                  <a:pt x="104203" y="177330"/>
                </a:lnTo>
                <a:close/>
              </a:path>
              <a:path w="450214" h="425450">
                <a:moveTo>
                  <a:pt x="236004" y="311184"/>
                </a:moveTo>
                <a:lnTo>
                  <a:pt x="74183" y="311184"/>
                </a:lnTo>
                <a:lnTo>
                  <a:pt x="75203" y="314109"/>
                </a:lnTo>
                <a:lnTo>
                  <a:pt x="75510" y="321589"/>
                </a:lnTo>
                <a:lnTo>
                  <a:pt x="75539" y="423824"/>
                </a:lnTo>
                <a:lnTo>
                  <a:pt x="76809" y="425094"/>
                </a:lnTo>
                <a:lnTo>
                  <a:pt x="234746" y="425094"/>
                </a:lnTo>
                <a:lnTo>
                  <a:pt x="236004" y="423824"/>
                </a:lnTo>
                <a:lnTo>
                  <a:pt x="236004" y="311184"/>
                </a:lnTo>
                <a:close/>
              </a:path>
              <a:path w="450214" h="425450">
                <a:moveTo>
                  <a:pt x="305439" y="268579"/>
                </a:moveTo>
                <a:lnTo>
                  <a:pt x="239687" y="268579"/>
                </a:lnTo>
                <a:lnTo>
                  <a:pt x="286296" y="341287"/>
                </a:lnTo>
                <a:lnTo>
                  <a:pt x="297346" y="351780"/>
                </a:lnTo>
                <a:lnTo>
                  <a:pt x="310842" y="355228"/>
                </a:lnTo>
                <a:lnTo>
                  <a:pt x="324190" y="351499"/>
                </a:lnTo>
                <a:lnTo>
                  <a:pt x="334797" y="340461"/>
                </a:lnTo>
                <a:lnTo>
                  <a:pt x="371255" y="276301"/>
                </a:lnTo>
                <a:lnTo>
                  <a:pt x="309803" y="276301"/>
                </a:lnTo>
                <a:lnTo>
                  <a:pt x="305439" y="268579"/>
                </a:lnTo>
                <a:close/>
              </a:path>
              <a:path w="450214" h="425450">
                <a:moveTo>
                  <a:pt x="366409" y="190039"/>
                </a:moveTo>
                <a:lnTo>
                  <a:pt x="348856" y="205232"/>
                </a:lnTo>
                <a:lnTo>
                  <a:pt x="312635" y="276237"/>
                </a:lnTo>
                <a:lnTo>
                  <a:pt x="309803" y="276301"/>
                </a:lnTo>
                <a:lnTo>
                  <a:pt x="371255" y="276301"/>
                </a:lnTo>
                <a:lnTo>
                  <a:pt x="395185" y="234188"/>
                </a:lnTo>
                <a:lnTo>
                  <a:pt x="398114" y="211247"/>
                </a:lnTo>
                <a:lnTo>
                  <a:pt x="385675" y="194287"/>
                </a:lnTo>
                <a:lnTo>
                  <a:pt x="366409" y="190039"/>
                </a:lnTo>
                <a:close/>
              </a:path>
              <a:path w="450214" h="425450">
                <a:moveTo>
                  <a:pt x="209689" y="177292"/>
                </a:moveTo>
                <a:lnTo>
                  <a:pt x="207886" y="178904"/>
                </a:lnTo>
                <a:lnTo>
                  <a:pt x="207625" y="181114"/>
                </a:lnTo>
                <a:lnTo>
                  <a:pt x="194117" y="225667"/>
                </a:lnTo>
                <a:lnTo>
                  <a:pt x="170479" y="247985"/>
                </a:lnTo>
                <a:lnTo>
                  <a:pt x="143466" y="248002"/>
                </a:lnTo>
                <a:lnTo>
                  <a:pt x="293839" y="248002"/>
                </a:lnTo>
                <a:lnTo>
                  <a:pt x="264058" y="196253"/>
                </a:lnTo>
                <a:lnTo>
                  <a:pt x="226837" y="177468"/>
                </a:lnTo>
                <a:lnTo>
                  <a:pt x="209689" y="177292"/>
                </a:lnTo>
                <a:close/>
              </a:path>
              <a:path w="450214" h="425450">
                <a:moveTo>
                  <a:pt x="445769" y="11036"/>
                </a:moveTo>
                <a:lnTo>
                  <a:pt x="444245" y="13893"/>
                </a:lnTo>
                <a:lnTo>
                  <a:pt x="425225" y="51809"/>
                </a:lnTo>
                <a:lnTo>
                  <a:pt x="407379" y="90354"/>
                </a:lnTo>
                <a:lnTo>
                  <a:pt x="389932" y="128727"/>
                </a:lnTo>
                <a:lnTo>
                  <a:pt x="372159" y="166017"/>
                </a:lnTo>
                <a:lnTo>
                  <a:pt x="371500" y="167335"/>
                </a:lnTo>
                <a:lnTo>
                  <a:pt x="372084" y="169037"/>
                </a:lnTo>
                <a:lnTo>
                  <a:pt x="394423" y="179920"/>
                </a:lnTo>
                <a:lnTo>
                  <a:pt x="396265" y="179146"/>
                </a:lnTo>
                <a:lnTo>
                  <a:pt x="396881" y="177292"/>
                </a:lnTo>
                <a:lnTo>
                  <a:pt x="410426" y="138002"/>
                </a:lnTo>
                <a:lnTo>
                  <a:pt x="424649" y="97594"/>
                </a:lnTo>
                <a:lnTo>
                  <a:pt x="438111" y="56741"/>
                </a:lnTo>
                <a:lnTo>
                  <a:pt x="449452" y="15875"/>
                </a:lnTo>
                <a:lnTo>
                  <a:pt x="450214" y="12725"/>
                </a:lnTo>
                <a:lnTo>
                  <a:pt x="445769" y="11036"/>
                </a:lnTo>
                <a:close/>
              </a:path>
              <a:path w="450214" h="425450">
                <a:moveTo>
                  <a:pt x="234170" y="66408"/>
                </a:moveTo>
                <a:lnTo>
                  <a:pt x="163118" y="66408"/>
                </a:lnTo>
                <a:lnTo>
                  <a:pt x="165582" y="72453"/>
                </a:lnTo>
                <a:lnTo>
                  <a:pt x="169991" y="80458"/>
                </a:lnTo>
                <a:lnTo>
                  <a:pt x="175766" y="86375"/>
                </a:lnTo>
                <a:lnTo>
                  <a:pt x="182700" y="90144"/>
                </a:lnTo>
                <a:lnTo>
                  <a:pt x="206295" y="94701"/>
                </a:lnTo>
                <a:lnTo>
                  <a:pt x="215355" y="101777"/>
                </a:lnTo>
                <a:lnTo>
                  <a:pt x="204038" y="139641"/>
                </a:lnTo>
                <a:lnTo>
                  <a:pt x="188016" y="155384"/>
                </a:lnTo>
                <a:lnTo>
                  <a:pt x="181089" y="162483"/>
                </a:lnTo>
                <a:lnTo>
                  <a:pt x="179565" y="164312"/>
                </a:lnTo>
                <a:lnTo>
                  <a:pt x="180924" y="167132"/>
                </a:lnTo>
                <a:lnTo>
                  <a:pt x="183311" y="167081"/>
                </a:lnTo>
                <a:lnTo>
                  <a:pt x="233455" y="159465"/>
                </a:lnTo>
                <a:lnTo>
                  <a:pt x="256832" y="151498"/>
                </a:lnTo>
                <a:lnTo>
                  <a:pt x="255739" y="149923"/>
                </a:lnTo>
                <a:lnTo>
                  <a:pt x="247443" y="136266"/>
                </a:lnTo>
                <a:lnTo>
                  <a:pt x="240968" y="121150"/>
                </a:lnTo>
                <a:lnTo>
                  <a:pt x="236985" y="104098"/>
                </a:lnTo>
                <a:lnTo>
                  <a:pt x="236169" y="84632"/>
                </a:lnTo>
                <a:lnTo>
                  <a:pt x="234170" y="66408"/>
                </a:lnTo>
                <a:close/>
              </a:path>
              <a:path w="450214" h="425450">
                <a:moveTo>
                  <a:pt x="163931" y="0"/>
                </a:moveTo>
                <a:lnTo>
                  <a:pt x="112217" y="21431"/>
                </a:lnTo>
                <a:lnTo>
                  <a:pt x="90792" y="73152"/>
                </a:lnTo>
                <a:lnTo>
                  <a:pt x="90443" y="93459"/>
                </a:lnTo>
                <a:lnTo>
                  <a:pt x="88580" y="113493"/>
                </a:lnTo>
                <a:lnTo>
                  <a:pt x="83982" y="132955"/>
                </a:lnTo>
                <a:lnTo>
                  <a:pt x="75425" y="151549"/>
                </a:lnTo>
                <a:lnTo>
                  <a:pt x="74561" y="152996"/>
                </a:lnTo>
                <a:lnTo>
                  <a:pt x="75158" y="154889"/>
                </a:lnTo>
                <a:lnTo>
                  <a:pt x="76707" y="155575"/>
                </a:lnTo>
                <a:lnTo>
                  <a:pt x="91206" y="160807"/>
                </a:lnTo>
                <a:lnTo>
                  <a:pt x="106206" y="164039"/>
                </a:lnTo>
                <a:lnTo>
                  <a:pt x="121688" y="165347"/>
                </a:lnTo>
                <a:lnTo>
                  <a:pt x="137629" y="164807"/>
                </a:lnTo>
                <a:lnTo>
                  <a:pt x="139953" y="164604"/>
                </a:lnTo>
                <a:lnTo>
                  <a:pt x="141033" y="161759"/>
                </a:lnTo>
                <a:lnTo>
                  <a:pt x="115239" y="134747"/>
                </a:lnTo>
                <a:lnTo>
                  <a:pt x="111163" y="128130"/>
                </a:lnTo>
                <a:lnTo>
                  <a:pt x="109016" y="121462"/>
                </a:lnTo>
                <a:lnTo>
                  <a:pt x="107371" y="110727"/>
                </a:lnTo>
                <a:lnTo>
                  <a:pt x="110126" y="101228"/>
                </a:lnTo>
                <a:lnTo>
                  <a:pt x="118241" y="94277"/>
                </a:lnTo>
                <a:lnTo>
                  <a:pt x="132676" y="91186"/>
                </a:lnTo>
                <a:lnTo>
                  <a:pt x="142880" y="89588"/>
                </a:lnTo>
                <a:lnTo>
                  <a:pt x="150520" y="85826"/>
                </a:lnTo>
                <a:lnTo>
                  <a:pt x="156169" y="80045"/>
                </a:lnTo>
                <a:lnTo>
                  <a:pt x="160400" y="72390"/>
                </a:lnTo>
                <a:lnTo>
                  <a:pt x="162953" y="66535"/>
                </a:lnTo>
                <a:lnTo>
                  <a:pt x="163118" y="66408"/>
                </a:lnTo>
                <a:lnTo>
                  <a:pt x="234170" y="66408"/>
                </a:lnTo>
                <a:lnTo>
                  <a:pt x="232677" y="52801"/>
                </a:lnTo>
                <a:lnTo>
                  <a:pt x="219257" y="25776"/>
                </a:lnTo>
                <a:lnTo>
                  <a:pt x="196233" y="7021"/>
                </a:lnTo>
                <a:lnTo>
                  <a:pt x="163931" y="0"/>
                </a:lnTo>
                <a:close/>
              </a:path>
            </a:pathLst>
          </a:custGeom>
          <a:solidFill>
            <a:srgbClr val="0054A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4878274" y="2898881"/>
            <a:ext cx="449580" cy="473075"/>
            <a:chOff x="4878274" y="2898881"/>
            <a:chExt cx="449580" cy="473075"/>
          </a:xfrm>
        </p:grpSpPr>
        <p:sp>
          <p:nvSpPr>
            <p:cNvPr id="40" name="object 40"/>
            <p:cNvSpPr/>
            <p:nvPr/>
          </p:nvSpPr>
          <p:spPr>
            <a:xfrm>
              <a:off x="5109108" y="2979534"/>
              <a:ext cx="16510" cy="139700"/>
            </a:xfrm>
            <a:custGeom>
              <a:avLst/>
              <a:gdLst/>
              <a:ahLst/>
              <a:cxnLst/>
              <a:rect l="l" t="t" r="r" b="b"/>
              <a:pathLst>
                <a:path w="16510" h="139700">
                  <a:moveTo>
                    <a:pt x="16116" y="115430"/>
                  </a:moveTo>
                  <a:lnTo>
                    <a:pt x="13589" y="109448"/>
                  </a:lnTo>
                  <a:lnTo>
                    <a:pt x="8051" y="107442"/>
                  </a:lnTo>
                  <a:lnTo>
                    <a:pt x="2514" y="109435"/>
                  </a:lnTo>
                  <a:lnTo>
                    <a:pt x="0" y="115430"/>
                  </a:lnTo>
                  <a:lnTo>
                    <a:pt x="0" y="131546"/>
                  </a:lnTo>
                  <a:lnTo>
                    <a:pt x="2514" y="137541"/>
                  </a:lnTo>
                  <a:lnTo>
                    <a:pt x="8051" y="139534"/>
                  </a:lnTo>
                  <a:lnTo>
                    <a:pt x="13589" y="137541"/>
                  </a:lnTo>
                  <a:lnTo>
                    <a:pt x="16116" y="131546"/>
                  </a:lnTo>
                  <a:lnTo>
                    <a:pt x="16116" y="115430"/>
                  </a:lnTo>
                  <a:close/>
                </a:path>
                <a:path w="16510" h="139700">
                  <a:moveTo>
                    <a:pt x="16116" y="7988"/>
                  </a:moveTo>
                  <a:lnTo>
                    <a:pt x="13589" y="2006"/>
                  </a:lnTo>
                  <a:lnTo>
                    <a:pt x="8051" y="0"/>
                  </a:lnTo>
                  <a:lnTo>
                    <a:pt x="2514" y="1993"/>
                  </a:lnTo>
                  <a:lnTo>
                    <a:pt x="0" y="7988"/>
                  </a:lnTo>
                  <a:lnTo>
                    <a:pt x="0" y="83197"/>
                  </a:lnTo>
                  <a:lnTo>
                    <a:pt x="2514" y="89192"/>
                  </a:lnTo>
                  <a:lnTo>
                    <a:pt x="8051" y="91186"/>
                  </a:lnTo>
                  <a:lnTo>
                    <a:pt x="13589" y="89192"/>
                  </a:lnTo>
                  <a:lnTo>
                    <a:pt x="16116" y="83197"/>
                  </a:lnTo>
                  <a:lnTo>
                    <a:pt x="16116" y="7988"/>
                  </a:lnTo>
                  <a:close/>
                </a:path>
              </a:pathLst>
            </a:custGeom>
            <a:solidFill>
              <a:srgbClr val="0054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990097" y="3210136"/>
              <a:ext cx="220335" cy="133172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4878274" y="2898881"/>
              <a:ext cx="449580" cy="473075"/>
            </a:xfrm>
            <a:custGeom>
              <a:avLst/>
              <a:gdLst/>
              <a:ahLst/>
              <a:cxnLst/>
              <a:rect l="l" t="t" r="r" b="b"/>
              <a:pathLst>
                <a:path w="449579" h="473075">
                  <a:moveTo>
                    <a:pt x="281381" y="0"/>
                  </a:moveTo>
                  <a:lnTo>
                    <a:pt x="164172" y="0"/>
                  </a:lnTo>
                  <a:lnTo>
                    <a:pt x="142522" y="9233"/>
                  </a:lnTo>
                  <a:lnTo>
                    <a:pt x="134991" y="29546"/>
                  </a:lnTo>
                  <a:lnTo>
                    <a:pt x="142723" y="49859"/>
                  </a:lnTo>
                  <a:lnTo>
                    <a:pt x="166865" y="59093"/>
                  </a:lnTo>
                  <a:lnTo>
                    <a:pt x="166090" y="61252"/>
                  </a:lnTo>
                  <a:lnTo>
                    <a:pt x="166260" y="71464"/>
                  </a:lnTo>
                  <a:lnTo>
                    <a:pt x="166370" y="80581"/>
                  </a:lnTo>
                  <a:lnTo>
                    <a:pt x="73063" y="80581"/>
                  </a:lnTo>
                  <a:lnTo>
                    <a:pt x="51851" y="89287"/>
                  </a:lnTo>
                  <a:lnTo>
                    <a:pt x="44016" y="108710"/>
                  </a:lnTo>
                  <a:lnTo>
                    <a:pt x="49990" y="128807"/>
                  </a:lnTo>
                  <a:lnTo>
                    <a:pt x="70205" y="139534"/>
                  </a:lnTo>
                  <a:lnTo>
                    <a:pt x="69775" y="151244"/>
                  </a:lnTo>
                  <a:lnTo>
                    <a:pt x="69672" y="214477"/>
                  </a:lnTo>
                  <a:lnTo>
                    <a:pt x="6970" y="351513"/>
                  </a:lnTo>
                  <a:lnTo>
                    <a:pt x="193" y="367371"/>
                  </a:lnTo>
                  <a:lnTo>
                    <a:pt x="10598" y="411001"/>
                  </a:lnTo>
                  <a:lnTo>
                    <a:pt x="44043" y="429780"/>
                  </a:lnTo>
                  <a:lnTo>
                    <a:pt x="100799" y="429780"/>
                  </a:lnTo>
                  <a:lnTo>
                    <a:pt x="110940" y="442919"/>
                  </a:lnTo>
                  <a:lnTo>
                    <a:pt x="124542" y="456979"/>
                  </a:lnTo>
                  <a:lnTo>
                    <a:pt x="139783" y="468183"/>
                  </a:lnTo>
                  <a:lnTo>
                    <a:pt x="154838" y="472757"/>
                  </a:lnTo>
                  <a:lnTo>
                    <a:pt x="239627" y="472932"/>
                  </a:lnTo>
                  <a:lnTo>
                    <a:pt x="282765" y="472805"/>
                  </a:lnTo>
                  <a:lnTo>
                    <a:pt x="300024" y="471396"/>
                  </a:lnTo>
                  <a:lnTo>
                    <a:pt x="307174" y="467728"/>
                  </a:lnTo>
                  <a:lnTo>
                    <a:pt x="317943" y="459459"/>
                  </a:lnTo>
                  <a:lnTo>
                    <a:pt x="320733" y="456879"/>
                  </a:lnTo>
                  <a:lnTo>
                    <a:pt x="167659" y="456879"/>
                  </a:lnTo>
                  <a:lnTo>
                    <a:pt x="152048" y="456309"/>
                  </a:lnTo>
                  <a:lnTo>
                    <a:pt x="147586" y="454507"/>
                  </a:lnTo>
                  <a:lnTo>
                    <a:pt x="116480" y="424383"/>
                  </a:lnTo>
                  <a:lnTo>
                    <a:pt x="110971" y="413713"/>
                  </a:lnTo>
                  <a:lnTo>
                    <a:pt x="51289" y="413713"/>
                  </a:lnTo>
                  <a:lnTo>
                    <a:pt x="31153" y="410181"/>
                  </a:lnTo>
                  <a:lnTo>
                    <a:pt x="22332" y="397548"/>
                  </a:lnTo>
                  <a:lnTo>
                    <a:pt x="16306" y="370293"/>
                  </a:lnTo>
                  <a:lnTo>
                    <a:pt x="25940" y="349276"/>
                  </a:lnTo>
                  <a:lnTo>
                    <a:pt x="51476" y="293352"/>
                  </a:lnTo>
                  <a:lnTo>
                    <a:pt x="75092" y="241104"/>
                  </a:lnTo>
                  <a:lnTo>
                    <a:pt x="85788" y="216230"/>
                  </a:lnTo>
                  <a:lnTo>
                    <a:pt x="85674" y="151244"/>
                  </a:lnTo>
                  <a:lnTo>
                    <a:pt x="85293" y="139674"/>
                  </a:lnTo>
                  <a:lnTo>
                    <a:pt x="93840" y="139674"/>
                  </a:lnTo>
                  <a:lnTo>
                    <a:pt x="99835" y="137156"/>
                  </a:lnTo>
                  <a:lnTo>
                    <a:pt x="101836" y="131616"/>
                  </a:lnTo>
                  <a:lnTo>
                    <a:pt x="99839" y="126076"/>
                  </a:lnTo>
                  <a:lnTo>
                    <a:pt x="93840" y="123558"/>
                  </a:lnTo>
                  <a:lnTo>
                    <a:pt x="73063" y="123558"/>
                  </a:lnTo>
                  <a:lnTo>
                    <a:pt x="63424" y="119361"/>
                  </a:lnTo>
                  <a:lnTo>
                    <a:pt x="60142" y="110128"/>
                  </a:lnTo>
                  <a:lnTo>
                    <a:pt x="63320" y="100894"/>
                  </a:lnTo>
                  <a:lnTo>
                    <a:pt x="73063" y="96697"/>
                  </a:lnTo>
                  <a:lnTo>
                    <a:pt x="182570" y="96697"/>
                  </a:lnTo>
                  <a:lnTo>
                    <a:pt x="182486" y="60833"/>
                  </a:lnTo>
                  <a:lnTo>
                    <a:pt x="182295" y="59931"/>
                  </a:lnTo>
                  <a:lnTo>
                    <a:pt x="181991" y="59093"/>
                  </a:lnTo>
                  <a:lnTo>
                    <a:pt x="189623" y="59093"/>
                  </a:lnTo>
                  <a:lnTo>
                    <a:pt x="193230" y="55486"/>
                  </a:lnTo>
                  <a:lnTo>
                    <a:pt x="193230" y="46583"/>
                  </a:lnTo>
                  <a:lnTo>
                    <a:pt x="189623" y="42976"/>
                  </a:lnTo>
                  <a:lnTo>
                    <a:pt x="157619" y="42976"/>
                  </a:lnTo>
                  <a:lnTo>
                    <a:pt x="151239" y="38100"/>
                  </a:lnTo>
                  <a:lnTo>
                    <a:pt x="151206" y="21932"/>
                  </a:lnTo>
                  <a:lnTo>
                    <a:pt x="157022" y="16116"/>
                  </a:lnTo>
                  <a:lnTo>
                    <a:pt x="305557" y="16116"/>
                  </a:lnTo>
                  <a:lnTo>
                    <a:pt x="303043" y="9233"/>
                  </a:lnTo>
                  <a:lnTo>
                    <a:pt x="281381" y="0"/>
                  </a:lnTo>
                  <a:close/>
                </a:path>
                <a:path w="449579" h="473075">
                  <a:moveTo>
                    <a:pt x="305557" y="16116"/>
                  </a:moveTo>
                  <a:lnTo>
                    <a:pt x="288531" y="16116"/>
                  </a:lnTo>
                  <a:lnTo>
                    <a:pt x="294347" y="21932"/>
                  </a:lnTo>
                  <a:lnTo>
                    <a:pt x="294347" y="38100"/>
                  </a:lnTo>
                  <a:lnTo>
                    <a:pt x="287883" y="42976"/>
                  </a:lnTo>
                  <a:lnTo>
                    <a:pt x="223697" y="42976"/>
                  </a:lnTo>
                  <a:lnTo>
                    <a:pt x="220091" y="46583"/>
                  </a:lnTo>
                  <a:lnTo>
                    <a:pt x="220091" y="55486"/>
                  </a:lnTo>
                  <a:lnTo>
                    <a:pt x="223697" y="59093"/>
                  </a:lnTo>
                  <a:lnTo>
                    <a:pt x="263563" y="59093"/>
                  </a:lnTo>
                  <a:lnTo>
                    <a:pt x="263205" y="78054"/>
                  </a:lnTo>
                  <a:lnTo>
                    <a:pt x="263136" y="89287"/>
                  </a:lnTo>
                  <a:lnTo>
                    <a:pt x="263026" y="209931"/>
                  </a:lnTo>
                  <a:lnTo>
                    <a:pt x="263145" y="215164"/>
                  </a:lnTo>
                  <a:lnTo>
                    <a:pt x="264637" y="220353"/>
                  </a:lnTo>
                  <a:lnTo>
                    <a:pt x="268338" y="222986"/>
                  </a:lnTo>
                  <a:lnTo>
                    <a:pt x="305781" y="244131"/>
                  </a:lnTo>
                  <a:lnTo>
                    <a:pt x="332865" y="274218"/>
                  </a:lnTo>
                  <a:lnTo>
                    <a:pt x="349162" y="310268"/>
                  </a:lnTo>
                  <a:lnTo>
                    <a:pt x="354245" y="349301"/>
                  </a:lnTo>
                  <a:lnTo>
                    <a:pt x="347687" y="388338"/>
                  </a:lnTo>
                  <a:lnTo>
                    <a:pt x="329065" y="424400"/>
                  </a:lnTo>
                  <a:lnTo>
                    <a:pt x="297967" y="454507"/>
                  </a:lnTo>
                  <a:lnTo>
                    <a:pt x="167659" y="456879"/>
                  </a:lnTo>
                  <a:lnTo>
                    <a:pt x="320733" y="456879"/>
                  </a:lnTo>
                  <a:lnTo>
                    <a:pt x="327823" y="450322"/>
                  </a:lnTo>
                  <a:lnTo>
                    <a:pt x="336776" y="440396"/>
                  </a:lnTo>
                  <a:lnTo>
                    <a:pt x="344766" y="429755"/>
                  </a:lnTo>
                  <a:lnTo>
                    <a:pt x="394816" y="429755"/>
                  </a:lnTo>
                  <a:lnTo>
                    <a:pt x="408268" y="427031"/>
                  </a:lnTo>
                  <a:lnTo>
                    <a:pt x="419366" y="419538"/>
                  </a:lnTo>
                  <a:lnTo>
                    <a:pt x="423328" y="413664"/>
                  </a:lnTo>
                  <a:lnTo>
                    <a:pt x="354291" y="413664"/>
                  </a:lnTo>
                  <a:lnTo>
                    <a:pt x="369238" y="365892"/>
                  </a:lnTo>
                  <a:lnTo>
                    <a:pt x="367652" y="317914"/>
                  </a:lnTo>
                  <a:lnTo>
                    <a:pt x="351082" y="273448"/>
                  </a:lnTo>
                  <a:lnTo>
                    <a:pt x="321076" y="236214"/>
                  </a:lnTo>
                  <a:lnTo>
                    <a:pt x="279184" y="209931"/>
                  </a:lnTo>
                  <a:lnTo>
                    <a:pt x="279184" y="198767"/>
                  </a:lnTo>
                  <a:lnTo>
                    <a:pt x="306044" y="198767"/>
                  </a:lnTo>
                  <a:lnTo>
                    <a:pt x="312039" y="196249"/>
                  </a:lnTo>
                  <a:lnTo>
                    <a:pt x="314040" y="190709"/>
                  </a:lnTo>
                  <a:lnTo>
                    <a:pt x="312043" y="185169"/>
                  </a:lnTo>
                  <a:lnTo>
                    <a:pt x="306044" y="182651"/>
                  </a:lnTo>
                  <a:lnTo>
                    <a:pt x="279184" y="182651"/>
                  </a:lnTo>
                  <a:lnTo>
                    <a:pt x="279184" y="150418"/>
                  </a:lnTo>
                  <a:lnTo>
                    <a:pt x="448607" y="150418"/>
                  </a:lnTo>
                  <a:lnTo>
                    <a:pt x="446541" y="143481"/>
                  </a:lnTo>
                  <a:lnTo>
                    <a:pt x="439937" y="136877"/>
                  </a:lnTo>
                  <a:lnTo>
                    <a:pt x="430390" y="134302"/>
                  </a:lnTo>
                  <a:lnTo>
                    <a:pt x="279184" y="134302"/>
                  </a:lnTo>
                  <a:lnTo>
                    <a:pt x="279109" y="71464"/>
                  </a:lnTo>
                  <a:lnTo>
                    <a:pt x="278688" y="59093"/>
                  </a:lnTo>
                  <a:lnTo>
                    <a:pt x="302667" y="49859"/>
                  </a:lnTo>
                  <a:lnTo>
                    <a:pt x="310462" y="29546"/>
                  </a:lnTo>
                  <a:lnTo>
                    <a:pt x="305557" y="16116"/>
                  </a:lnTo>
                  <a:close/>
                </a:path>
                <a:path w="449579" h="473075">
                  <a:moveTo>
                    <a:pt x="394816" y="429755"/>
                  </a:moveTo>
                  <a:lnTo>
                    <a:pt x="344766" y="429755"/>
                  </a:lnTo>
                  <a:lnTo>
                    <a:pt x="394690" y="429780"/>
                  </a:lnTo>
                  <a:close/>
                </a:path>
                <a:path w="449579" h="473075">
                  <a:moveTo>
                    <a:pt x="182570" y="96697"/>
                  </a:moveTo>
                  <a:lnTo>
                    <a:pt x="166370" y="96697"/>
                  </a:lnTo>
                  <a:lnTo>
                    <a:pt x="166370" y="123558"/>
                  </a:lnTo>
                  <a:lnTo>
                    <a:pt x="136817" y="123558"/>
                  </a:lnTo>
                  <a:lnTo>
                    <a:pt x="130828" y="126076"/>
                  </a:lnTo>
                  <a:lnTo>
                    <a:pt x="128830" y="131616"/>
                  </a:lnTo>
                  <a:lnTo>
                    <a:pt x="130825" y="137156"/>
                  </a:lnTo>
                  <a:lnTo>
                    <a:pt x="136817" y="139674"/>
                  </a:lnTo>
                  <a:lnTo>
                    <a:pt x="166370" y="139674"/>
                  </a:lnTo>
                  <a:lnTo>
                    <a:pt x="166370" y="209931"/>
                  </a:lnTo>
                  <a:lnTo>
                    <a:pt x="125553" y="235341"/>
                  </a:lnTo>
                  <a:lnTo>
                    <a:pt x="95394" y="271876"/>
                  </a:lnTo>
                  <a:lnTo>
                    <a:pt x="78196" y="316281"/>
                  </a:lnTo>
                  <a:lnTo>
                    <a:pt x="76263" y="365302"/>
                  </a:lnTo>
                  <a:lnTo>
                    <a:pt x="40119" y="365302"/>
                  </a:lnTo>
                  <a:lnTo>
                    <a:pt x="34129" y="367820"/>
                  </a:lnTo>
                  <a:lnTo>
                    <a:pt x="32127" y="373360"/>
                  </a:lnTo>
                  <a:lnTo>
                    <a:pt x="34122" y="378900"/>
                  </a:lnTo>
                  <a:lnTo>
                    <a:pt x="40119" y="381419"/>
                  </a:lnTo>
                  <a:lnTo>
                    <a:pt x="79260" y="381419"/>
                  </a:lnTo>
                  <a:lnTo>
                    <a:pt x="81553" y="389750"/>
                  </a:lnTo>
                  <a:lnTo>
                    <a:pt x="84328" y="397913"/>
                  </a:lnTo>
                  <a:lnTo>
                    <a:pt x="87568" y="405890"/>
                  </a:lnTo>
                  <a:lnTo>
                    <a:pt x="91262" y="413664"/>
                  </a:lnTo>
                  <a:lnTo>
                    <a:pt x="51289" y="413713"/>
                  </a:lnTo>
                  <a:lnTo>
                    <a:pt x="110971" y="413713"/>
                  </a:lnTo>
                  <a:lnTo>
                    <a:pt x="97868" y="388314"/>
                  </a:lnTo>
                  <a:lnTo>
                    <a:pt x="91318" y="349276"/>
                  </a:lnTo>
                  <a:lnTo>
                    <a:pt x="96402" y="310247"/>
                  </a:lnTo>
                  <a:lnTo>
                    <a:pt x="112697" y="274204"/>
                  </a:lnTo>
                  <a:lnTo>
                    <a:pt x="139778" y="244124"/>
                  </a:lnTo>
                  <a:lnTo>
                    <a:pt x="177271" y="222942"/>
                  </a:lnTo>
                  <a:lnTo>
                    <a:pt x="181195" y="219794"/>
                  </a:lnTo>
                  <a:lnTo>
                    <a:pt x="182615" y="203570"/>
                  </a:lnTo>
                  <a:lnTo>
                    <a:pt x="182570" y="96697"/>
                  </a:lnTo>
                  <a:close/>
                </a:path>
                <a:path w="449579" h="473075">
                  <a:moveTo>
                    <a:pt x="380539" y="182643"/>
                  </a:moveTo>
                  <a:lnTo>
                    <a:pt x="343649" y="182651"/>
                  </a:lnTo>
                  <a:lnTo>
                    <a:pt x="337661" y="185169"/>
                  </a:lnTo>
                  <a:lnTo>
                    <a:pt x="335662" y="190709"/>
                  </a:lnTo>
                  <a:lnTo>
                    <a:pt x="337657" y="196249"/>
                  </a:lnTo>
                  <a:lnTo>
                    <a:pt x="343649" y="198767"/>
                  </a:lnTo>
                  <a:lnTo>
                    <a:pt x="413486" y="198767"/>
                  </a:lnTo>
                  <a:lnTo>
                    <a:pt x="413486" y="214884"/>
                  </a:lnTo>
                  <a:lnTo>
                    <a:pt x="391998" y="214884"/>
                  </a:lnTo>
                  <a:lnTo>
                    <a:pt x="386009" y="217402"/>
                  </a:lnTo>
                  <a:lnTo>
                    <a:pt x="384011" y="222942"/>
                  </a:lnTo>
                  <a:lnTo>
                    <a:pt x="386006" y="228482"/>
                  </a:lnTo>
                  <a:lnTo>
                    <a:pt x="391998" y="231000"/>
                  </a:lnTo>
                  <a:lnTo>
                    <a:pt x="413486" y="231000"/>
                  </a:lnTo>
                  <a:lnTo>
                    <a:pt x="413486" y="252488"/>
                  </a:lnTo>
                  <a:lnTo>
                    <a:pt x="391998" y="252488"/>
                  </a:lnTo>
                  <a:lnTo>
                    <a:pt x="386009" y="255006"/>
                  </a:lnTo>
                  <a:lnTo>
                    <a:pt x="384011" y="260546"/>
                  </a:lnTo>
                  <a:lnTo>
                    <a:pt x="386006" y="266086"/>
                  </a:lnTo>
                  <a:lnTo>
                    <a:pt x="391998" y="268605"/>
                  </a:lnTo>
                  <a:lnTo>
                    <a:pt x="413486" y="268605"/>
                  </a:lnTo>
                  <a:lnTo>
                    <a:pt x="413486" y="290093"/>
                  </a:lnTo>
                  <a:lnTo>
                    <a:pt x="391998" y="290093"/>
                  </a:lnTo>
                  <a:lnTo>
                    <a:pt x="386009" y="292611"/>
                  </a:lnTo>
                  <a:lnTo>
                    <a:pt x="384011" y="298151"/>
                  </a:lnTo>
                  <a:lnTo>
                    <a:pt x="386006" y="303691"/>
                  </a:lnTo>
                  <a:lnTo>
                    <a:pt x="391998" y="306209"/>
                  </a:lnTo>
                  <a:lnTo>
                    <a:pt x="413486" y="306209"/>
                  </a:lnTo>
                  <a:lnTo>
                    <a:pt x="413486" y="327698"/>
                  </a:lnTo>
                  <a:lnTo>
                    <a:pt x="391998" y="327698"/>
                  </a:lnTo>
                  <a:lnTo>
                    <a:pt x="386009" y="330216"/>
                  </a:lnTo>
                  <a:lnTo>
                    <a:pt x="384011" y="335756"/>
                  </a:lnTo>
                  <a:lnTo>
                    <a:pt x="386006" y="341296"/>
                  </a:lnTo>
                  <a:lnTo>
                    <a:pt x="391998" y="343814"/>
                  </a:lnTo>
                  <a:lnTo>
                    <a:pt x="413486" y="343814"/>
                  </a:lnTo>
                  <a:lnTo>
                    <a:pt x="413486" y="365302"/>
                  </a:lnTo>
                  <a:lnTo>
                    <a:pt x="391998" y="365302"/>
                  </a:lnTo>
                  <a:lnTo>
                    <a:pt x="386009" y="367820"/>
                  </a:lnTo>
                  <a:lnTo>
                    <a:pt x="384011" y="373360"/>
                  </a:lnTo>
                  <a:lnTo>
                    <a:pt x="386006" y="378900"/>
                  </a:lnTo>
                  <a:lnTo>
                    <a:pt x="391998" y="381419"/>
                  </a:lnTo>
                  <a:lnTo>
                    <a:pt x="413486" y="381419"/>
                  </a:lnTo>
                  <a:lnTo>
                    <a:pt x="413486" y="394855"/>
                  </a:lnTo>
                  <a:lnTo>
                    <a:pt x="412007" y="402166"/>
                  </a:lnTo>
                  <a:lnTo>
                    <a:pt x="407974" y="408146"/>
                  </a:lnTo>
                  <a:lnTo>
                    <a:pt x="401999" y="412182"/>
                  </a:lnTo>
                  <a:lnTo>
                    <a:pt x="394690" y="413664"/>
                  </a:lnTo>
                  <a:lnTo>
                    <a:pt x="423328" y="413664"/>
                  </a:lnTo>
                  <a:lnTo>
                    <a:pt x="426855" y="408435"/>
                  </a:lnTo>
                  <a:lnTo>
                    <a:pt x="429602" y="394855"/>
                  </a:lnTo>
                  <a:lnTo>
                    <a:pt x="429602" y="194094"/>
                  </a:lnTo>
                  <a:lnTo>
                    <a:pt x="435724" y="182778"/>
                  </a:lnTo>
                  <a:lnTo>
                    <a:pt x="417410" y="182778"/>
                  </a:lnTo>
                  <a:lnTo>
                    <a:pt x="380539" y="182643"/>
                  </a:lnTo>
                  <a:close/>
                </a:path>
                <a:path w="449579" h="473075">
                  <a:moveTo>
                    <a:pt x="448607" y="150418"/>
                  </a:moveTo>
                  <a:lnTo>
                    <a:pt x="431711" y="150418"/>
                  </a:lnTo>
                  <a:lnTo>
                    <a:pt x="432409" y="151244"/>
                  </a:lnTo>
                  <a:lnTo>
                    <a:pt x="432981" y="152222"/>
                  </a:lnTo>
                  <a:lnTo>
                    <a:pt x="433387" y="153212"/>
                  </a:lnTo>
                  <a:lnTo>
                    <a:pt x="417410" y="182778"/>
                  </a:lnTo>
                  <a:lnTo>
                    <a:pt x="435724" y="182778"/>
                  </a:lnTo>
                  <a:lnTo>
                    <a:pt x="446938" y="162052"/>
                  </a:lnTo>
                  <a:lnTo>
                    <a:pt x="449206" y="152433"/>
                  </a:lnTo>
                  <a:lnTo>
                    <a:pt x="448607" y="150418"/>
                  </a:lnTo>
                  <a:close/>
                </a:path>
              </a:pathLst>
            </a:custGeom>
            <a:solidFill>
              <a:srgbClr val="0054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54A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F628B22FB9AD4FA18FD86A9A47C37C" ma:contentTypeVersion="16" ma:contentTypeDescription="Vytvoří nový dokument" ma:contentTypeScope="" ma:versionID="46756eacbed57a0d213166e0748e12c1">
  <xsd:schema xmlns:xsd="http://www.w3.org/2001/XMLSchema" xmlns:xs="http://www.w3.org/2001/XMLSchema" xmlns:p="http://schemas.microsoft.com/office/2006/metadata/properties" xmlns:ns2="cd306a56-5f3c-4ad0-a060-585d5dc0e768" xmlns:ns3="b93e1472-acbe-459b-8b95-9806a3141c65" targetNamespace="http://schemas.microsoft.com/office/2006/metadata/properties" ma:root="true" ma:fieldsID="13127153080ba7e0de2b77e378402e30" ns2:_="" ns3:_="">
    <xsd:import namespace="cd306a56-5f3c-4ad0-a060-585d5dc0e768"/>
    <xsd:import namespace="b93e1472-acbe-459b-8b95-9806a3141c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306a56-5f3c-4ad0-a060-585d5dc0e7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Značky obrázků" ma:readOnly="false" ma:fieldId="{5cf76f15-5ced-4ddc-b409-7134ff3c332f}" ma:taxonomyMulti="true" ma:sspId="05144c32-5194-445f-8fa8-b47f4d440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e1472-acbe-459b-8b95-9806a3141c65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bfec40a-2895-4d1d-8265-7317ff91605e}" ma:internalName="TaxCatchAll" ma:showField="CatchAllData" ma:web="b93e1472-acbe-459b-8b95-9806a3141c6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FBC5CEB-D7F9-4278-941F-E02463D3A1B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4663E2B-652A-4A80-A5E7-6044E2F173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306a56-5f3c-4ad0-a060-585d5dc0e768"/>
    <ds:schemaRef ds:uri="b93e1472-acbe-459b-8b95-9806a3141c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556</Words>
  <Application>Microsoft Office PowerPoint</Application>
  <PresentationFormat>Vlastní</PresentationFormat>
  <Paragraphs>25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Calibri</vt:lpstr>
      <vt:lpstr>Muni</vt:lpstr>
      <vt:lpstr>Muni Bold</vt:lpstr>
      <vt:lpstr>Neue Haas Unica Pro</vt:lpstr>
      <vt:lpstr>Office Theme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cp:lastModifiedBy>Pavla Foltynová</cp:lastModifiedBy>
  <cp:revision>5</cp:revision>
  <dcterms:created xsi:type="dcterms:W3CDTF">2022-09-07T19:14:38Z</dcterms:created>
  <dcterms:modified xsi:type="dcterms:W3CDTF">2024-06-24T13:39:03Z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2022-09-07T00:00:00Z</vt:filetime>
  </property>
  <property fmtid="{D5CDD505-2E9C-101B-9397-08002B2CF9AE}" pid="3" name="Creator">
    <vt:lpwstr>Adobe InDesign 17.4 (Windows)</vt:lpwstr>
  </property>
  <property fmtid="{D5CDD505-2E9C-101B-9397-08002B2CF9AE}" pid="4" name="LastSaved">
    <vt:filetime>2022-09-07T00:00:00Z</vt:filetime>
  </property>
  <property fmtid="{D5CDD505-2E9C-101B-9397-08002B2CF9AE}" pid="5" name="Producer">
    <vt:lpwstr>Adobe PDF Library 16.0.7</vt:lpwstr>
  </property>
</Properties>
</file>