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65" r:id="rId4"/>
    <p:sldId id="278" r:id="rId5"/>
    <p:sldId id="279" r:id="rId6"/>
    <p:sldId id="258" r:id="rId7"/>
    <p:sldId id="261" r:id="rId8"/>
    <p:sldId id="259" r:id="rId9"/>
    <p:sldId id="260" r:id="rId10"/>
    <p:sldId id="262" r:id="rId11"/>
    <p:sldId id="263" r:id="rId12"/>
    <p:sldId id="264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1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F1E5ADAB-24FA-420B-B12A-FB91AF4D62D4}">
          <p14:sldIdLst>
            <p14:sldId id="257"/>
            <p14:sldId id="277"/>
            <p14:sldId id="265"/>
            <p14:sldId id="278"/>
            <p14:sldId id="279"/>
            <p14:sldId id="258"/>
            <p14:sldId id="261"/>
            <p14:sldId id="259"/>
            <p14:sldId id="260"/>
            <p14:sldId id="262"/>
            <p14:sldId id="263"/>
            <p14:sldId id="264"/>
            <p14:sldId id="267"/>
            <p14:sldId id="268"/>
            <p14:sldId id="269"/>
            <p14:sldId id="270"/>
            <p14:sldId id="272"/>
          </p14:sldIdLst>
        </p14:section>
        <p14:section name="Oddíl bez názvu" id="{97EC0B3B-1D58-4C09-A7AE-E3C5470C4A93}">
          <p14:sldIdLst>
            <p14:sldId id="273"/>
            <p14:sldId id="274"/>
            <p14:sldId id="275"/>
            <p14:sldId id="276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691F5-EFDE-439F-80F3-E7B5A834427A}" type="datetimeFigureOut">
              <a:rPr lang="cs-CZ" smtClean="0"/>
              <a:pPr/>
              <a:t>25.5.2012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FF3FF-AF25-4D08-8F35-AEFD1EC655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Distributed</a:t>
            </a:r>
            <a:r>
              <a:rPr lang="cs-CZ" dirty="0" smtClean="0"/>
              <a:t> </a:t>
            </a:r>
            <a:r>
              <a:rPr lang="cs-CZ" dirty="0" err="1"/>
              <a:t>F</a:t>
            </a:r>
            <a:r>
              <a:rPr lang="cs-CZ" dirty="0" err="1" smtClean="0"/>
              <a:t>ile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smtClean="0"/>
              <a:t>Umožňuje organizovat víc SMB sdílení do jednoho logického adresáře</a:t>
            </a:r>
          </a:p>
          <a:p>
            <a:r>
              <a:rPr lang="cs-CZ" dirty="0" smtClean="0"/>
              <a:t>Snižuje zatížení sítě, vysoká dostupnost dat, zjednodušení přístupu ke sdíleným složkám</a:t>
            </a:r>
          </a:p>
          <a:p>
            <a:r>
              <a:rPr lang="cs-CZ" dirty="0" smtClean="0"/>
              <a:t>Access-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enumeration</a:t>
            </a:r>
            <a:r>
              <a:rPr lang="cs-CZ" dirty="0" smtClean="0"/>
              <a:t> (Server 2008 mode)</a:t>
            </a:r>
          </a:p>
          <a:p>
            <a:r>
              <a:rPr lang="cs-CZ" dirty="0" err="1" smtClean="0"/>
              <a:t>Dfsutil</a:t>
            </a:r>
            <a:r>
              <a:rPr lang="cs-CZ" dirty="0" smtClean="0"/>
              <a:t>, </a:t>
            </a:r>
            <a:r>
              <a:rPr lang="cs-CZ" dirty="0" err="1" smtClean="0"/>
              <a:t>dfscmd</a:t>
            </a:r>
            <a:r>
              <a:rPr lang="cs-CZ" dirty="0" smtClean="0"/>
              <a:t>, </a:t>
            </a:r>
            <a:r>
              <a:rPr lang="cs-CZ" dirty="0" err="1" smtClean="0"/>
              <a:t>dfsradmin</a:t>
            </a:r>
            <a:r>
              <a:rPr lang="cs-CZ" dirty="0" smtClean="0"/>
              <a:t>, </a:t>
            </a:r>
            <a:r>
              <a:rPr lang="cs-CZ" dirty="0" err="1" smtClean="0"/>
              <a:t>dfsdiag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Groups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Replication</a:t>
            </a:r>
            <a:r>
              <a:rPr lang="cs-CZ" dirty="0" smtClean="0"/>
              <a:t>, </a:t>
            </a:r>
            <a:r>
              <a:rPr lang="cs-CZ" dirty="0" err="1" smtClean="0"/>
              <a:t>membership</a:t>
            </a:r>
            <a:r>
              <a:rPr lang="cs-CZ" dirty="0" smtClean="0"/>
              <a:t>, </a:t>
            </a:r>
            <a:r>
              <a:rPr lang="cs-CZ" dirty="0" err="1" smtClean="0"/>
              <a:t>availability</a:t>
            </a:r>
            <a:endParaRPr lang="cs-CZ" dirty="0" smtClean="0"/>
          </a:p>
          <a:p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scope</a:t>
            </a:r>
            <a:endParaRPr lang="cs-CZ" dirty="0" smtClean="0"/>
          </a:p>
          <a:p>
            <a:pPr lvl="1"/>
            <a:r>
              <a:rPr lang="cs-CZ" dirty="0" err="1" smtClean="0"/>
              <a:t>Local</a:t>
            </a:r>
            <a:endParaRPr lang="cs-CZ" dirty="0" smtClean="0"/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endParaRPr lang="cs-CZ" dirty="0" smtClean="0"/>
          </a:p>
          <a:p>
            <a:pPr lvl="2"/>
            <a:r>
              <a:rPr lang="cs-CZ" dirty="0" smtClean="0"/>
              <a:t>Členové z jakékoli důvěryhodné domény v lese</a:t>
            </a:r>
          </a:p>
          <a:p>
            <a:pPr lvl="2"/>
            <a:r>
              <a:rPr lang="cs-CZ" dirty="0" smtClean="0"/>
              <a:t>Přístup jen k prostředkům v rámci vlastní domény</a:t>
            </a:r>
          </a:p>
          <a:p>
            <a:pPr lvl="1"/>
            <a:r>
              <a:rPr lang="cs-CZ" dirty="0" err="1" smtClean="0"/>
              <a:t>Global</a:t>
            </a:r>
            <a:r>
              <a:rPr lang="cs-CZ" dirty="0" smtClean="0"/>
              <a:t> </a:t>
            </a:r>
          </a:p>
          <a:p>
            <a:pPr lvl="2"/>
            <a:r>
              <a:rPr lang="cs-CZ" dirty="0"/>
              <a:t>Č</a:t>
            </a:r>
            <a:r>
              <a:rPr lang="cs-CZ" dirty="0" smtClean="0"/>
              <a:t>lenové jen z vlastní domény</a:t>
            </a:r>
          </a:p>
          <a:p>
            <a:pPr lvl="2"/>
            <a:r>
              <a:rPr lang="cs-CZ" dirty="0" smtClean="0"/>
              <a:t>Přístup ke všem prostředkům v lese</a:t>
            </a:r>
          </a:p>
          <a:p>
            <a:pPr lvl="1"/>
            <a:r>
              <a:rPr lang="cs-CZ" dirty="0" err="1" smtClean="0"/>
              <a:t>Universal</a:t>
            </a:r>
            <a:endParaRPr lang="cs-CZ" dirty="0" smtClean="0"/>
          </a:p>
          <a:p>
            <a:pPr lvl="2"/>
            <a:r>
              <a:rPr lang="cs-CZ" dirty="0" smtClean="0"/>
              <a:t>Členové z jakékoli domény krom externích</a:t>
            </a:r>
          </a:p>
          <a:p>
            <a:pPr lvl="2"/>
            <a:r>
              <a:rPr lang="cs-CZ" dirty="0" smtClean="0"/>
              <a:t>Přístup ke všem prostředkům v lese</a:t>
            </a:r>
          </a:p>
          <a:p>
            <a:pPr lvl="2"/>
            <a:r>
              <a:rPr lang="cs-CZ" dirty="0" smtClean="0"/>
              <a:t>Ukládají se na GC (replikace!)</a:t>
            </a:r>
          </a:p>
          <a:p>
            <a:pPr lvl="2"/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admin</a:t>
            </a:r>
            <a:r>
              <a:rPr lang="cs-CZ" dirty="0" smtClean="0"/>
              <a:t>, </a:t>
            </a:r>
            <a:r>
              <a:rPr lang="cs-CZ" dirty="0" err="1" smtClean="0"/>
              <a:t>Schema</a:t>
            </a:r>
            <a:r>
              <a:rPr lang="cs-CZ" dirty="0" smtClean="0"/>
              <a:t> </a:t>
            </a:r>
            <a:r>
              <a:rPr lang="cs-CZ" dirty="0" err="1" smtClean="0"/>
              <a:t>admins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membership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6391" y="1600200"/>
            <a:ext cx="46312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143108" y="6143644"/>
            <a:ext cx="20859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>
                <a:solidFill>
                  <a:schemeClr val="bg1">
                    <a:lumMod val="65000"/>
                  </a:schemeClr>
                </a:solidFill>
              </a:rPr>
              <a:t>převzato z MCTS </a:t>
            </a:r>
            <a:r>
              <a:rPr lang="cs-CZ" sz="1200" b="1" dirty="0" err="1">
                <a:solidFill>
                  <a:schemeClr val="bg1">
                    <a:lumMod val="65000"/>
                  </a:schemeClr>
                </a:solidFill>
              </a:rPr>
              <a:t>Exam</a:t>
            </a:r>
            <a:r>
              <a:rPr lang="cs-CZ" sz="1200" b="1" dirty="0">
                <a:solidFill>
                  <a:schemeClr val="bg1">
                    <a:lumMod val="65000"/>
                  </a:schemeClr>
                </a:solidFill>
              </a:rPr>
              <a:t> 70-640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Centrální řešení pro nasazení a správu aktualizací Windows produktů (i produktů třetích stran)</a:t>
            </a:r>
          </a:p>
          <a:p>
            <a:r>
              <a:rPr lang="cs-CZ" dirty="0" err="1" smtClean="0"/>
              <a:t>Local</a:t>
            </a:r>
            <a:r>
              <a:rPr lang="cs-CZ" dirty="0" smtClean="0"/>
              <a:t> Update Publisher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Center Update Publisher (monitoring?)</a:t>
            </a:r>
          </a:p>
          <a:p>
            <a:r>
              <a:rPr lang="cs-CZ" dirty="0"/>
              <a:t>WSUS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smtClean="0"/>
              <a:t>GPO</a:t>
            </a:r>
          </a:p>
          <a:p>
            <a:r>
              <a:rPr lang="cs-CZ" dirty="0" smtClean="0"/>
              <a:t>Jeden server na cca 25000 klientů</a:t>
            </a:r>
          </a:p>
          <a:p>
            <a:r>
              <a:rPr lang="cs-CZ" dirty="0" smtClean="0"/>
              <a:t>Nativní podpora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availability</a:t>
            </a:r>
            <a:r>
              <a:rPr lang="cs-CZ" dirty="0" smtClean="0"/>
              <a:t> </a:t>
            </a:r>
            <a:r>
              <a:rPr lang="cs-CZ" dirty="0" err="1" smtClean="0"/>
              <a:t>architecture</a:t>
            </a:r>
            <a:r>
              <a:rPr lang="cs-CZ" dirty="0" smtClean="0"/>
              <a:t> (</a:t>
            </a:r>
            <a:r>
              <a:rPr lang="cs-CZ" dirty="0" err="1" smtClean="0"/>
              <a:t>clusters</a:t>
            </a:r>
            <a:r>
              <a:rPr lang="cs-CZ" dirty="0" smtClean="0"/>
              <a:t>)</a:t>
            </a:r>
          </a:p>
          <a:p>
            <a:r>
              <a:rPr lang="cs-CZ" dirty="0"/>
              <a:t>BITS (Background </a:t>
            </a:r>
            <a:r>
              <a:rPr lang="cs-CZ" dirty="0" err="1"/>
              <a:t>Intelligent</a:t>
            </a:r>
            <a:r>
              <a:rPr lang="cs-CZ" dirty="0"/>
              <a:t> Transfer </a:t>
            </a:r>
            <a:r>
              <a:rPr lang="cs-CZ" dirty="0" err="1"/>
              <a:t>Service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Omezení síťové komunikace</a:t>
            </a:r>
          </a:p>
          <a:p>
            <a:pPr lvl="1"/>
            <a:r>
              <a:rPr lang="cs-CZ" dirty="0"/>
              <a:t>Peer </a:t>
            </a:r>
            <a:r>
              <a:rPr lang="cs-CZ" dirty="0" err="1" smtClean="0"/>
              <a:t>caching</a:t>
            </a:r>
            <a:endParaRPr lang="cs-CZ" dirty="0" smtClean="0"/>
          </a:p>
          <a:p>
            <a:r>
              <a:rPr lang="cs-CZ" dirty="0" smtClean="0"/>
              <a:t>WSUS SP2</a:t>
            </a:r>
          </a:p>
          <a:p>
            <a:pPr lvl="1"/>
            <a:r>
              <a:rPr lang="cs-CZ" dirty="0" err="1"/>
              <a:t>Branch</a:t>
            </a:r>
            <a:r>
              <a:rPr lang="cs-CZ" dirty="0"/>
              <a:t> </a:t>
            </a:r>
            <a:r>
              <a:rPr lang="cs-CZ" dirty="0" err="1" smtClean="0"/>
              <a:t>cache</a:t>
            </a:r>
            <a:r>
              <a:rPr lang="cs-CZ" dirty="0" smtClean="0"/>
              <a:t> (jen </a:t>
            </a:r>
            <a:r>
              <a:rPr lang="cs-CZ" dirty="0" err="1" smtClean="0"/>
              <a:t>enterprise</a:t>
            </a:r>
            <a:r>
              <a:rPr lang="cs-CZ" dirty="0" smtClean="0"/>
              <a:t> edice win7!)</a:t>
            </a:r>
          </a:p>
          <a:p>
            <a:pPr lvl="1"/>
            <a:r>
              <a:rPr lang="cs-CZ" dirty="0" smtClean="0"/>
              <a:t>Podpora Win7 klientů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173" y="1556792"/>
            <a:ext cx="8305283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159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WSUS architektura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Centralized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Centrální server se replikuje na </a:t>
            </a:r>
            <a:r>
              <a:rPr lang="cs-CZ" dirty="0" err="1" smtClean="0"/>
              <a:t>downstream</a:t>
            </a:r>
            <a:r>
              <a:rPr lang="cs-CZ" dirty="0" smtClean="0"/>
              <a:t> servery</a:t>
            </a:r>
          </a:p>
          <a:p>
            <a:pPr lvl="1"/>
            <a:r>
              <a:rPr lang="cs-CZ" dirty="0" smtClean="0"/>
              <a:t>Malé možnosti </a:t>
            </a:r>
            <a:r>
              <a:rPr lang="cs-CZ" dirty="0" err="1" smtClean="0"/>
              <a:t>adminů</a:t>
            </a:r>
            <a:r>
              <a:rPr lang="cs-CZ" dirty="0" smtClean="0"/>
              <a:t> u replikovaných serverů</a:t>
            </a:r>
          </a:p>
          <a:p>
            <a:pPr lvl="1"/>
            <a:r>
              <a:rPr lang="cs-CZ" dirty="0" smtClean="0"/>
              <a:t>Povolování a plánování aktualizací se provádí na centrálním serveru</a:t>
            </a:r>
          </a:p>
          <a:p>
            <a:r>
              <a:rPr lang="cs-CZ" dirty="0" err="1" smtClean="0"/>
              <a:t>Distributed</a:t>
            </a:r>
            <a:endParaRPr lang="cs-CZ" dirty="0" smtClean="0"/>
          </a:p>
          <a:p>
            <a:pPr lvl="1"/>
            <a:r>
              <a:rPr lang="cs-CZ" dirty="0" err="1" smtClean="0"/>
              <a:t>Admini</a:t>
            </a:r>
            <a:r>
              <a:rPr lang="cs-CZ" dirty="0" smtClean="0"/>
              <a:t> mají větší „moc“, sami vytváří skupiny a povolují akt.</a:t>
            </a:r>
          </a:p>
          <a:p>
            <a:pPr lvl="1"/>
            <a:r>
              <a:rPr lang="cs-CZ" dirty="0" smtClean="0"/>
              <a:t>Cílem je spíš distribuce aktualizací než kontrola</a:t>
            </a:r>
          </a:p>
          <a:p>
            <a:r>
              <a:rPr lang="cs-CZ" dirty="0" err="1" smtClean="0"/>
              <a:t>Disconnected</a:t>
            </a:r>
            <a:endParaRPr lang="cs-CZ" dirty="0" smtClean="0"/>
          </a:p>
          <a:p>
            <a:pPr lvl="1"/>
            <a:r>
              <a:rPr lang="cs-CZ" dirty="0" smtClean="0"/>
              <a:t>Data se importují z fyzického média (ne z internetu)</a:t>
            </a:r>
          </a:p>
          <a:p>
            <a:r>
              <a:rPr lang="cs-CZ" dirty="0" smtClean="0"/>
              <a:t>Roaming</a:t>
            </a:r>
          </a:p>
          <a:p>
            <a:pPr lvl="1"/>
            <a:r>
              <a:rPr lang="cs-CZ" dirty="0" smtClean="0"/>
              <a:t>Pro mobilní klienty</a:t>
            </a:r>
          </a:p>
          <a:p>
            <a:pPr lvl="1"/>
            <a:r>
              <a:rPr lang="cs-CZ" dirty="0" smtClean="0"/>
              <a:t>Distribuují se jen </a:t>
            </a:r>
            <a:r>
              <a:rPr lang="cs-CZ" dirty="0" err="1" smtClean="0"/>
              <a:t>metadata</a:t>
            </a:r>
            <a:r>
              <a:rPr lang="cs-CZ" dirty="0" smtClean="0"/>
              <a:t> o povolených aktualizacích, ty se stahují přímo z MS serverů</a:t>
            </a:r>
          </a:p>
        </p:txBody>
      </p:sp>
    </p:spTree>
    <p:extLst>
      <p:ext uri="{BB962C8B-B14F-4D97-AF65-F5344CB8AC3E}">
        <p14:creationId xmlns:p14="http://schemas.microsoft.com/office/powerpoint/2010/main" xmlns="" val="41203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Terminal </a:t>
            </a:r>
            <a:r>
              <a:rPr lang="cs-CZ" dirty="0" err="1" smtClean="0"/>
              <a:t>Services</a:t>
            </a:r>
            <a:r>
              <a:rPr lang="cs-CZ" dirty="0" smtClean="0"/>
              <a:t>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Jedna z rolí Windows Server 2008 umožňující uživatelům nejen vzdálený přístup</a:t>
            </a:r>
          </a:p>
          <a:p>
            <a:r>
              <a:rPr lang="cs-CZ" dirty="0" smtClean="0"/>
              <a:t>TS </a:t>
            </a:r>
            <a:r>
              <a:rPr lang="cs-CZ" dirty="0" err="1" smtClean="0"/>
              <a:t>RemoteApp</a:t>
            </a:r>
            <a:endParaRPr lang="cs-CZ" dirty="0" smtClean="0"/>
          </a:p>
          <a:p>
            <a:r>
              <a:rPr lang="cs-CZ" dirty="0" smtClean="0"/>
              <a:t>TS </a:t>
            </a:r>
            <a:r>
              <a:rPr lang="cs-CZ" dirty="0" err="1" smtClean="0"/>
              <a:t>Printing</a:t>
            </a:r>
            <a:endParaRPr lang="cs-CZ" dirty="0" smtClean="0"/>
          </a:p>
          <a:p>
            <a:r>
              <a:rPr lang="cs-CZ" dirty="0" smtClean="0"/>
              <a:t>TS Web Access</a:t>
            </a:r>
          </a:p>
          <a:p>
            <a:r>
              <a:rPr lang="cs-CZ" dirty="0" smtClean="0"/>
              <a:t>TS </a:t>
            </a:r>
            <a:r>
              <a:rPr lang="cs-CZ" dirty="0" err="1" smtClean="0"/>
              <a:t>Licensing</a:t>
            </a:r>
            <a:endParaRPr lang="cs-CZ" dirty="0" smtClean="0"/>
          </a:p>
          <a:p>
            <a:r>
              <a:rPr lang="cs-CZ" dirty="0" smtClean="0"/>
              <a:t>TS </a:t>
            </a:r>
            <a:r>
              <a:rPr lang="cs-CZ" dirty="0" err="1" smtClean="0"/>
              <a:t>Gateway</a:t>
            </a:r>
            <a:endParaRPr lang="cs-CZ" dirty="0" smtClean="0"/>
          </a:p>
          <a:p>
            <a:r>
              <a:rPr lang="cs-CZ" dirty="0" smtClean="0"/>
              <a:t>TS Session Broker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65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TS </a:t>
            </a:r>
            <a:r>
              <a:rPr lang="cs-CZ" dirty="0" err="1"/>
              <a:t>RemoteApp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slouží </a:t>
            </a:r>
            <a:r>
              <a:rPr lang="cs-CZ" dirty="0"/>
              <a:t>pro </a:t>
            </a:r>
            <a:r>
              <a:rPr lang="cs-CZ" dirty="0" smtClean="0"/>
              <a:t>vzdálený přístup </a:t>
            </a:r>
            <a:r>
              <a:rPr lang="cs-CZ" dirty="0"/>
              <a:t>k nainstalovaným aplikacím na </a:t>
            </a:r>
            <a:r>
              <a:rPr lang="cs-CZ" dirty="0" smtClean="0"/>
              <a:t>serveru</a:t>
            </a:r>
          </a:p>
          <a:p>
            <a:r>
              <a:rPr lang="cs-CZ" dirty="0" smtClean="0"/>
              <a:t>Okno aplikace </a:t>
            </a:r>
            <a:r>
              <a:rPr lang="cs-CZ" dirty="0" smtClean="0"/>
              <a:t>se jeví jako by </a:t>
            </a:r>
            <a:r>
              <a:rPr lang="cs-CZ" dirty="0" smtClean="0"/>
              <a:t>běželo </a:t>
            </a:r>
            <a:r>
              <a:rPr lang="cs-CZ" dirty="0" smtClean="0"/>
              <a:t>lokálně (včetně </a:t>
            </a:r>
            <a:r>
              <a:rPr lang="cs-CZ" dirty="0" err="1" smtClean="0"/>
              <a:t>popup</a:t>
            </a:r>
            <a:r>
              <a:rPr lang="cs-CZ" dirty="0" smtClean="0"/>
              <a:t> oken)</a:t>
            </a:r>
          </a:p>
          <a:p>
            <a:r>
              <a:rPr lang="cs-CZ" dirty="0" smtClean="0"/>
              <a:t>Alespoň Windows XP SP2 (RDC 6.0)</a:t>
            </a:r>
          </a:p>
          <a:p>
            <a:r>
              <a:rPr lang="cs-CZ" dirty="0" smtClean="0"/>
              <a:t>Přístup k </a:t>
            </a:r>
            <a:r>
              <a:rPr lang="cs-CZ" dirty="0" err="1" smtClean="0"/>
              <a:t>app</a:t>
            </a:r>
            <a:r>
              <a:rPr lang="cs-CZ" dirty="0" smtClean="0"/>
              <a:t> skrze</a:t>
            </a:r>
          </a:p>
          <a:p>
            <a:pPr lvl="1"/>
            <a:r>
              <a:rPr lang="cs-CZ" dirty="0" err="1" smtClean="0"/>
              <a:t>Rdp</a:t>
            </a:r>
            <a:r>
              <a:rPr lang="en-US" dirty="0" smtClean="0"/>
              <a:t>&amp;</a:t>
            </a:r>
            <a:r>
              <a:rPr lang="cs-CZ" dirty="0" smtClean="0"/>
              <a:t>MSI soubor distribuovaný administrátorem</a:t>
            </a:r>
          </a:p>
          <a:p>
            <a:pPr lvl="1"/>
            <a:r>
              <a:rPr lang="cs-CZ" dirty="0" smtClean="0"/>
              <a:t>Poklepání na soubor s koncovkou asociovanou k </a:t>
            </a:r>
            <a:r>
              <a:rPr lang="cs-CZ" dirty="0" err="1" smtClean="0"/>
              <a:t>remoteApp</a:t>
            </a:r>
            <a:r>
              <a:rPr lang="cs-CZ" dirty="0" smtClean="0"/>
              <a:t> aplikaci</a:t>
            </a:r>
          </a:p>
          <a:p>
            <a:pPr lvl="1"/>
            <a:r>
              <a:rPr lang="cs-CZ" dirty="0" smtClean="0"/>
              <a:t>Odkaz na TS Web Access (aspoň RDC 6.1 – XP SP3)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0576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TS Web Access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umožňující </a:t>
            </a:r>
            <a:r>
              <a:rPr lang="cs-CZ" dirty="0" smtClean="0"/>
              <a:t>přístup k vzdálené ploše či aplikacím (</a:t>
            </a:r>
            <a:r>
              <a:rPr lang="cs-CZ" dirty="0" err="1" smtClean="0"/>
              <a:t>remoteApp</a:t>
            </a:r>
            <a:r>
              <a:rPr lang="cs-CZ" dirty="0" smtClean="0"/>
              <a:t>) skrze </a:t>
            </a:r>
            <a:r>
              <a:rPr lang="cs-CZ" dirty="0" smtClean="0"/>
              <a:t>webový prohlížeč </a:t>
            </a:r>
            <a:r>
              <a:rPr lang="cs-CZ" dirty="0" smtClean="0"/>
              <a:t>(IE)</a:t>
            </a:r>
          </a:p>
          <a:p>
            <a:r>
              <a:rPr lang="cs-CZ" dirty="0" smtClean="0"/>
              <a:t>S</a:t>
            </a:r>
            <a:r>
              <a:rPr lang="cs-CZ" dirty="0" smtClean="0"/>
              <a:t>louží jen k získání </a:t>
            </a:r>
            <a:r>
              <a:rPr lang="cs-CZ" smtClean="0"/>
              <a:t>seznamu odkazů</a:t>
            </a:r>
            <a:endParaRPr lang="cs-CZ" dirty="0" smtClean="0"/>
          </a:p>
          <a:p>
            <a:r>
              <a:rPr lang="cs-CZ" dirty="0" smtClean="0"/>
              <a:t>Nutnost nainstalovat i IIS </a:t>
            </a:r>
          </a:p>
          <a:p>
            <a:r>
              <a:rPr lang="cs-CZ" dirty="0" smtClean="0"/>
              <a:t>TS Web Access </a:t>
            </a:r>
            <a:r>
              <a:rPr lang="cs-CZ" dirty="0" smtClean="0"/>
              <a:t>Server </a:t>
            </a:r>
            <a:r>
              <a:rPr lang="cs-CZ" dirty="0" smtClean="0"/>
              <a:t>nemusí být </a:t>
            </a:r>
            <a:r>
              <a:rPr lang="cs-CZ" dirty="0" smtClean="0"/>
              <a:t>zároveň i Terminal Server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1973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TS </a:t>
            </a:r>
            <a:r>
              <a:rPr lang="cs-CZ" dirty="0" err="1" smtClean="0"/>
              <a:t>Printing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cs-CZ" dirty="0" smtClean="0"/>
              <a:t>Umožňuje klientům tisknout ze vzdálené plochy na jejich lokální tiskárně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05008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TS </a:t>
            </a:r>
            <a:r>
              <a:rPr lang="cs-CZ" dirty="0" err="1" smtClean="0"/>
              <a:t>Licensing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4375645"/>
            <a:ext cx="8229600" cy="207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Umožňuje efektivní správu CAL licencí (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access</a:t>
            </a:r>
            <a:r>
              <a:rPr lang="cs-CZ" dirty="0" smtClean="0"/>
              <a:t> licence)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178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TS Session Broker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Umožňuje session </a:t>
            </a:r>
            <a:r>
              <a:rPr lang="cs-CZ" dirty="0" err="1" smtClean="0"/>
              <a:t>load</a:t>
            </a:r>
            <a:r>
              <a:rPr lang="cs-CZ" dirty="0" smtClean="0"/>
              <a:t> </a:t>
            </a:r>
            <a:r>
              <a:rPr lang="cs-CZ" dirty="0" err="1" smtClean="0"/>
              <a:t>balancing</a:t>
            </a:r>
            <a:r>
              <a:rPr lang="cs-CZ" dirty="0" smtClean="0"/>
              <a:t> mezi terminálními servery v serverové farmě</a:t>
            </a:r>
          </a:p>
          <a:p>
            <a:r>
              <a:rPr lang="cs-CZ" dirty="0" smtClean="0"/>
              <a:t>Směruje uživatele na server obsluhující nejméně session (sezení)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69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DFSN</a:t>
            </a:r>
            <a:endParaRPr lang="cs-CZ" dirty="0"/>
          </a:p>
        </p:txBody>
      </p:sp>
      <p:pic>
        <p:nvPicPr>
          <p:cNvPr id="4" name="Zástupný symbol pro obsah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610" y="1700808"/>
            <a:ext cx="8212846" cy="385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7409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TS </a:t>
            </a:r>
            <a:r>
              <a:rPr lang="cs-CZ" dirty="0" err="1" smtClean="0"/>
              <a:t>Gateway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Role umožňující klientům přistupovat z internetu k intranetovým zdrojům skrze zabezpečené RDC spojení přes https bez nutnosti VPN</a:t>
            </a:r>
          </a:p>
          <a:p>
            <a:r>
              <a:rPr lang="cs-CZ" dirty="0" smtClean="0"/>
              <a:t>Lokální zdroj může být samotný TS, stanice, TS s </a:t>
            </a:r>
            <a:r>
              <a:rPr lang="cs-CZ" dirty="0" err="1" smtClean="0"/>
              <a:t>remoteApp</a:t>
            </a:r>
            <a:endParaRPr lang="cs-CZ" dirty="0" smtClean="0"/>
          </a:p>
          <a:p>
            <a:r>
              <a:rPr lang="cs-CZ" dirty="0" smtClean="0"/>
              <a:t>Umožňuje přístup k zdrojům za </a:t>
            </a:r>
            <a:r>
              <a:rPr lang="cs-CZ" dirty="0" err="1" smtClean="0"/>
              <a:t>NATem</a:t>
            </a:r>
            <a:r>
              <a:rPr lang="cs-CZ" dirty="0" smtClean="0"/>
              <a:t>, firewallem,..(využívá port 443)</a:t>
            </a:r>
          </a:p>
          <a:p>
            <a:r>
              <a:rPr lang="cs-CZ" dirty="0" smtClean="0"/>
              <a:t>Umožňuje využití NAP pro další zvýšení zabezpečení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850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Deployment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Role vycházející ze starší </a:t>
            </a:r>
            <a:r>
              <a:rPr lang="cs-CZ" dirty="0" err="1" smtClean="0"/>
              <a:t>Remote</a:t>
            </a:r>
            <a:r>
              <a:rPr lang="cs-CZ" dirty="0" smtClean="0"/>
              <a:t> </a:t>
            </a:r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umožňující vzdálené nasazení operačních systémů Windows</a:t>
            </a:r>
          </a:p>
          <a:p>
            <a:r>
              <a:rPr lang="cs-CZ" dirty="0" smtClean="0"/>
              <a:t>Požadavky</a:t>
            </a:r>
          </a:p>
          <a:p>
            <a:pPr lvl="1"/>
            <a:r>
              <a:rPr lang="cs-CZ" dirty="0" smtClean="0"/>
              <a:t>NTFS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pro ukládání obrazů OS</a:t>
            </a:r>
          </a:p>
          <a:p>
            <a:pPr lvl="1"/>
            <a:r>
              <a:rPr lang="cs-CZ" dirty="0" smtClean="0"/>
              <a:t>DNS a DHCP servery na síti</a:t>
            </a:r>
          </a:p>
          <a:p>
            <a:pPr lvl="1"/>
            <a:r>
              <a:rPr lang="cs-CZ" dirty="0" smtClean="0"/>
              <a:t>PXE (</a:t>
            </a:r>
            <a:r>
              <a:rPr lang="cs-CZ" dirty="0" err="1" smtClean="0"/>
              <a:t>preboot</a:t>
            </a:r>
            <a:r>
              <a:rPr lang="cs-CZ" dirty="0" smtClean="0"/>
              <a:t> </a:t>
            </a:r>
            <a:r>
              <a:rPr lang="cs-CZ" dirty="0" err="1" smtClean="0"/>
              <a:t>execution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AD doména</a:t>
            </a:r>
          </a:p>
          <a:p>
            <a:pPr lvl="1"/>
            <a:r>
              <a:rPr lang="cs-CZ" dirty="0" smtClean="0"/>
              <a:t>Pro nasazení image přes IPv6 je potřeba Windows Server 2008 R2</a:t>
            </a:r>
          </a:p>
          <a:p>
            <a:r>
              <a:rPr lang="cs-CZ" dirty="0" err="1" smtClean="0"/>
              <a:t>Boot</a:t>
            </a:r>
            <a:r>
              <a:rPr lang="cs-CZ" dirty="0" smtClean="0"/>
              <a:t>, </a:t>
            </a:r>
            <a:r>
              <a:rPr lang="cs-CZ" dirty="0" err="1" smtClean="0"/>
              <a:t>installation</a:t>
            </a:r>
            <a:r>
              <a:rPr lang="cs-CZ" dirty="0" smtClean="0"/>
              <a:t>, </a:t>
            </a:r>
            <a:r>
              <a:rPr lang="cs-CZ" dirty="0" err="1" smtClean="0"/>
              <a:t>capture</a:t>
            </a:r>
            <a:r>
              <a:rPr lang="cs-CZ" dirty="0" smtClean="0"/>
              <a:t>, </a:t>
            </a:r>
            <a:r>
              <a:rPr lang="cs-CZ" dirty="0" err="1" smtClean="0"/>
              <a:t>discovery</a:t>
            </a:r>
            <a:r>
              <a:rPr lang="cs-CZ" dirty="0" smtClean="0"/>
              <a:t> image, WAIK, MDT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6874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SCCM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System</a:t>
            </a:r>
            <a:r>
              <a:rPr lang="cs-CZ" dirty="0" smtClean="0"/>
              <a:t> Center </a:t>
            </a:r>
            <a:r>
              <a:rPr lang="cs-CZ" dirty="0" err="1" smtClean="0"/>
              <a:t>Configuration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endParaRPr lang="cs-CZ" dirty="0" smtClean="0"/>
          </a:p>
          <a:p>
            <a:r>
              <a:rPr lang="cs-CZ" dirty="0" smtClean="0"/>
              <a:t>Nástroj z rodiny produktů Systém Center pro centralizovanou správu Windows prostředí</a:t>
            </a:r>
          </a:p>
          <a:p>
            <a:pPr lvl="1"/>
            <a:r>
              <a:rPr lang="cs-CZ" dirty="0" smtClean="0"/>
              <a:t>Nasazení aplikací</a:t>
            </a:r>
          </a:p>
          <a:p>
            <a:pPr lvl="1"/>
            <a:r>
              <a:rPr lang="cs-CZ" dirty="0" smtClean="0"/>
              <a:t>Nasazení aktualizací</a:t>
            </a:r>
          </a:p>
          <a:p>
            <a:pPr lvl="1"/>
            <a:r>
              <a:rPr lang="cs-CZ" dirty="0" smtClean="0"/>
              <a:t>Nasazení Windows OS (</a:t>
            </a:r>
            <a:r>
              <a:rPr lang="cs-CZ" dirty="0" err="1" smtClean="0"/>
              <a:t>zero</a:t>
            </a:r>
            <a:r>
              <a:rPr lang="cs-CZ" dirty="0" smtClean="0"/>
              <a:t> </a:t>
            </a:r>
            <a:r>
              <a:rPr lang="cs-CZ" dirty="0" err="1" smtClean="0"/>
              <a:t>touch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Správa mobilních zařízení</a:t>
            </a:r>
          </a:p>
          <a:p>
            <a:pPr lvl="1"/>
            <a:r>
              <a:rPr lang="cs-CZ" dirty="0" smtClean="0"/>
              <a:t>Kontrola dodržování nastavených zásad (</a:t>
            </a:r>
            <a:r>
              <a:rPr lang="cs-CZ" dirty="0" err="1" smtClean="0"/>
              <a:t>Desired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r>
              <a:rPr lang="cs-CZ" dirty="0" smtClean="0"/>
              <a:t> </a:t>
            </a:r>
            <a:r>
              <a:rPr lang="cs-CZ" dirty="0" err="1" smtClean="0"/>
              <a:t>Mng</a:t>
            </a:r>
            <a:r>
              <a:rPr lang="cs-CZ" dirty="0" smtClean="0"/>
              <a:t>.)</a:t>
            </a:r>
          </a:p>
          <a:p>
            <a:pPr lvl="1"/>
            <a:r>
              <a:rPr lang="cs-CZ" dirty="0" err="1" smtClean="0"/>
              <a:t>Power</a:t>
            </a:r>
            <a:r>
              <a:rPr lang="cs-CZ" dirty="0" smtClean="0"/>
              <a:t> management</a:t>
            </a:r>
          </a:p>
          <a:p>
            <a:pPr lvl="1"/>
            <a:r>
              <a:rPr lang="cs-CZ" dirty="0" smtClean="0"/>
              <a:t>NAP</a:t>
            </a:r>
          </a:p>
          <a:p>
            <a:pPr lvl="1"/>
            <a:r>
              <a:rPr lang="cs-CZ" dirty="0" err="1" smtClean="0"/>
              <a:t>Asset</a:t>
            </a:r>
            <a:r>
              <a:rPr lang="cs-CZ" dirty="0" smtClean="0"/>
              <a:t> </a:t>
            </a:r>
            <a:r>
              <a:rPr lang="cs-CZ" dirty="0" err="1" smtClean="0"/>
              <a:t>Intelligence</a:t>
            </a:r>
            <a:endParaRPr lang="cs-CZ" dirty="0" smtClean="0"/>
          </a:p>
          <a:p>
            <a:pPr lvl="1"/>
            <a:r>
              <a:rPr lang="cs-CZ" dirty="0" err="1" smtClean="0"/>
              <a:t>Inventory</a:t>
            </a:r>
            <a:endParaRPr lang="cs-CZ" dirty="0" smtClean="0"/>
          </a:p>
          <a:p>
            <a:pPr lvl="1"/>
            <a:r>
              <a:rPr lang="cs-CZ" dirty="0" smtClean="0"/>
              <a:t>Software </a:t>
            </a:r>
            <a:r>
              <a:rPr lang="cs-CZ" dirty="0" err="1" smtClean="0"/>
              <a:t>metering</a:t>
            </a:r>
            <a:endParaRPr lang="cs-CZ" dirty="0" smtClean="0"/>
          </a:p>
          <a:p>
            <a:pPr lvl="1"/>
            <a:r>
              <a:rPr lang="cs-CZ" dirty="0" smtClean="0"/>
              <a:t>Monitoring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357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Domain</a:t>
            </a:r>
            <a:r>
              <a:rPr lang="cs-CZ" dirty="0" smtClean="0"/>
              <a:t>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namespace</a:t>
            </a:r>
            <a:endParaRPr lang="cs-CZ" dirty="0" smtClean="0"/>
          </a:p>
          <a:p>
            <a:pPr lvl="1"/>
            <a:r>
              <a:rPr lang="cs-CZ" dirty="0" smtClean="0"/>
              <a:t>\\domainName\dfsStore</a:t>
            </a:r>
          </a:p>
          <a:p>
            <a:pPr lvl="1"/>
            <a:r>
              <a:rPr lang="cs-CZ" dirty="0" smtClean="0"/>
              <a:t>Více </a:t>
            </a:r>
            <a:r>
              <a:rPr lang="cs-CZ" dirty="0" err="1" smtClean="0"/>
              <a:t>namespace</a:t>
            </a:r>
            <a:r>
              <a:rPr lang="cs-CZ" dirty="0" smtClean="0"/>
              <a:t> serverů</a:t>
            </a:r>
          </a:p>
          <a:p>
            <a:pPr lvl="1"/>
            <a:r>
              <a:rPr lang="cs-CZ" dirty="0" err="1" smtClean="0"/>
              <a:t>Namespace</a:t>
            </a:r>
            <a:r>
              <a:rPr lang="cs-CZ" dirty="0" smtClean="0"/>
              <a:t> provázaný s názvem domény (DNS/</a:t>
            </a:r>
            <a:r>
              <a:rPr lang="cs-CZ" dirty="0" err="1" smtClean="0"/>
              <a:t>netbios</a:t>
            </a:r>
            <a:r>
              <a:rPr lang="cs-CZ" dirty="0" smtClean="0"/>
              <a:t> název)</a:t>
            </a:r>
          </a:p>
          <a:p>
            <a:pPr lvl="1"/>
            <a:r>
              <a:rPr lang="cs-CZ" dirty="0" smtClean="0"/>
              <a:t>Možnost replikace dat skrze DFSR</a:t>
            </a:r>
          </a:p>
          <a:p>
            <a:pPr lvl="1"/>
            <a:r>
              <a:rPr lang="cs-CZ" dirty="0" smtClean="0"/>
              <a:t>Nastavení uloženo v AD</a:t>
            </a:r>
          </a:p>
          <a:p>
            <a:r>
              <a:rPr lang="cs-CZ" dirty="0" err="1" smtClean="0"/>
              <a:t>Stand</a:t>
            </a:r>
            <a:r>
              <a:rPr lang="cs-CZ" dirty="0" smtClean="0"/>
              <a:t>-</a:t>
            </a:r>
            <a:r>
              <a:rPr lang="cs-CZ" dirty="0" err="1" smtClean="0"/>
              <a:t>alone</a:t>
            </a:r>
            <a:r>
              <a:rPr lang="cs-CZ" dirty="0" smtClean="0"/>
              <a:t> </a:t>
            </a:r>
            <a:r>
              <a:rPr lang="cs-CZ" dirty="0" err="1" smtClean="0"/>
              <a:t>namespace</a:t>
            </a:r>
            <a:endParaRPr lang="cs-CZ" dirty="0" smtClean="0"/>
          </a:p>
          <a:p>
            <a:pPr lvl="1"/>
            <a:r>
              <a:rPr lang="cs-CZ" dirty="0" smtClean="0"/>
              <a:t>\\serverName\dfsStore</a:t>
            </a:r>
          </a:p>
          <a:p>
            <a:pPr lvl="1"/>
            <a:r>
              <a:rPr lang="cs-CZ" dirty="0" smtClean="0"/>
              <a:t>Jeden </a:t>
            </a:r>
            <a:r>
              <a:rPr lang="cs-CZ" dirty="0" err="1" smtClean="0"/>
              <a:t>namespace</a:t>
            </a:r>
            <a:r>
              <a:rPr lang="cs-CZ" dirty="0" smtClean="0"/>
              <a:t> server (</a:t>
            </a:r>
            <a:r>
              <a:rPr lang="cs-CZ" dirty="0" err="1" smtClean="0"/>
              <a:t>Failover</a:t>
            </a:r>
            <a:r>
              <a:rPr lang="cs-CZ" dirty="0" smtClean="0"/>
              <a:t> Cluster)</a:t>
            </a:r>
          </a:p>
          <a:p>
            <a:pPr lvl="1"/>
            <a:r>
              <a:rPr lang="cs-CZ" dirty="0" err="1" smtClean="0"/>
              <a:t>Namespace</a:t>
            </a:r>
            <a:r>
              <a:rPr lang="cs-CZ" dirty="0" smtClean="0"/>
              <a:t> provázaný s názvem serveru</a:t>
            </a:r>
          </a:p>
          <a:p>
            <a:pPr lvl="1"/>
            <a:r>
              <a:rPr lang="cs-CZ" dirty="0" smtClean="0"/>
              <a:t>Nastavení uloženo </a:t>
            </a:r>
            <a:r>
              <a:rPr lang="cs-CZ" smtClean="0"/>
              <a:t>v registrech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DFS</a:t>
            </a:r>
            <a:endParaRPr lang="cs-CZ" dirty="0"/>
          </a:p>
        </p:txBody>
      </p:sp>
      <p:pic>
        <p:nvPicPr>
          <p:cNvPr id="5" name="Picture 2" descr="D:\Dropbox\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51457"/>
            <a:ext cx="8122439" cy="485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924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DFS </a:t>
            </a:r>
            <a:endParaRPr lang="cs-CZ" dirty="0"/>
          </a:p>
        </p:txBody>
      </p:sp>
      <p:pic>
        <p:nvPicPr>
          <p:cNvPr id="9" name="Picture 4" descr="C:\Users\Andrew\Desktop\Untitled 3.bm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8229600" cy="281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762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Replikace SYSVOL pomocí modernějšího DFS namísto FRS</a:t>
            </a:r>
          </a:p>
          <a:p>
            <a:r>
              <a:rPr lang="cs-CZ" dirty="0" smtClean="0"/>
              <a:t>Rychlejší, spolehlivější, lepší diagnostika (</a:t>
            </a:r>
            <a:r>
              <a:rPr lang="cs-CZ" dirty="0" err="1" smtClean="0"/>
              <a:t>dfsrdiag</a:t>
            </a:r>
            <a:r>
              <a:rPr lang="cs-CZ" dirty="0" smtClean="0"/>
              <a:t>)</a:t>
            </a:r>
          </a:p>
          <a:p>
            <a:r>
              <a:rPr lang="cs-CZ" dirty="0" smtClean="0"/>
              <a:t>Nutný AD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alespoň 2008 a všechny servery alespoň Windows Server 2008</a:t>
            </a:r>
          </a:p>
          <a:p>
            <a:r>
              <a:rPr lang="cs-CZ" dirty="0" smtClean="0"/>
              <a:t>Využívá </a:t>
            </a:r>
            <a:r>
              <a:rPr lang="cs-CZ" dirty="0" err="1" smtClean="0"/>
              <a:t>Remote</a:t>
            </a:r>
            <a:r>
              <a:rPr lang="cs-CZ" dirty="0" smtClean="0"/>
              <a:t> </a:t>
            </a:r>
            <a:r>
              <a:rPr lang="cs-CZ" dirty="0" err="1" smtClean="0"/>
              <a:t>Differencial</a:t>
            </a:r>
            <a:r>
              <a:rPr lang="cs-CZ" dirty="0" smtClean="0"/>
              <a:t> </a:t>
            </a:r>
            <a:r>
              <a:rPr lang="cs-CZ" dirty="0" err="1" smtClean="0"/>
              <a:t>Compression</a:t>
            </a:r>
            <a:r>
              <a:rPr lang="cs-CZ" dirty="0" smtClean="0"/>
              <a:t> (RDC) – po síti se přenáší jen změněné části souborů (delta </a:t>
            </a:r>
            <a:r>
              <a:rPr lang="cs-CZ" dirty="0" err="1" smtClean="0"/>
              <a:t>files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Dojde k vytvoření nového SYSVOL adresáře (%</a:t>
            </a:r>
            <a:r>
              <a:rPr lang="cs-CZ" dirty="0" err="1" smtClean="0"/>
              <a:t>windir</a:t>
            </a:r>
            <a:r>
              <a:rPr lang="cs-CZ" smtClean="0"/>
              <a:t>%\SYSVOL_DFSR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dfsrmig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Delegování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Důvody	</a:t>
            </a:r>
          </a:p>
          <a:p>
            <a:pPr lvl="1"/>
            <a:r>
              <a:rPr lang="cs-CZ" dirty="0" smtClean="0"/>
              <a:t>Bezpečnost (princip minimálních oprávnění)</a:t>
            </a:r>
          </a:p>
          <a:p>
            <a:pPr lvl="1"/>
            <a:r>
              <a:rPr lang="cs-CZ" dirty="0" smtClean="0"/>
              <a:t>Administrace (odchod, výměna, přidání pracovníka)</a:t>
            </a:r>
          </a:p>
          <a:p>
            <a:pPr lvl="1"/>
            <a:r>
              <a:rPr lang="cs-CZ" dirty="0" smtClean="0"/>
              <a:t>AGDLP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 </a:t>
            </a:r>
            <a:r>
              <a:rPr lang="en-US" dirty="0" smtClean="0"/>
              <a:t>&amp;</a:t>
            </a:r>
            <a:r>
              <a:rPr lang="cs-CZ" dirty="0" smtClean="0"/>
              <a:t> AGUDLP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Doporučená strategie pro nastavení přístupu k doménovým prostředkům</a:t>
            </a:r>
          </a:p>
          <a:p>
            <a:r>
              <a:rPr lang="cs-CZ" b="1" dirty="0" err="1" smtClean="0"/>
              <a:t>A</a:t>
            </a:r>
            <a:r>
              <a:rPr lang="cs-CZ" dirty="0" err="1" smtClean="0"/>
              <a:t>ccounts</a:t>
            </a:r>
            <a:r>
              <a:rPr lang="cs-CZ" dirty="0" smtClean="0"/>
              <a:t> -&gt; </a:t>
            </a:r>
            <a:r>
              <a:rPr lang="cs-CZ" b="1" dirty="0" err="1" smtClean="0"/>
              <a:t>G</a:t>
            </a:r>
            <a:r>
              <a:rPr lang="cs-CZ" dirty="0" err="1" smtClean="0"/>
              <a:t>lobal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-&gt;</a:t>
            </a:r>
            <a:r>
              <a:rPr lang="cs-CZ" b="1" dirty="0" err="1" smtClean="0"/>
              <a:t>D</a:t>
            </a:r>
            <a:r>
              <a:rPr lang="cs-CZ" dirty="0" err="1" smtClean="0"/>
              <a:t>omain</a:t>
            </a:r>
            <a:r>
              <a:rPr lang="cs-CZ" dirty="0" smtClean="0"/>
              <a:t> </a:t>
            </a:r>
            <a:r>
              <a:rPr lang="cs-CZ" b="1" dirty="0" err="1" smtClean="0"/>
              <a:t>L</a:t>
            </a:r>
            <a:r>
              <a:rPr lang="cs-CZ" dirty="0" err="1" smtClean="0"/>
              <a:t>ocal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-&gt; </a:t>
            </a:r>
            <a:r>
              <a:rPr lang="cs-CZ" b="1" dirty="0" err="1" smtClean="0"/>
              <a:t>P</a:t>
            </a:r>
            <a:r>
              <a:rPr lang="cs-CZ" dirty="0" err="1" smtClean="0"/>
              <a:t>ermissions</a:t>
            </a:r>
            <a:endParaRPr lang="cs-CZ" dirty="0" smtClean="0"/>
          </a:p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reprezentují pracovní role (</a:t>
            </a:r>
            <a:r>
              <a:rPr lang="cs-CZ" dirty="0" err="1" smtClean="0"/>
              <a:t>G_Auditing_Specialists</a:t>
            </a:r>
            <a:r>
              <a:rPr lang="cs-CZ" dirty="0" smtClean="0"/>
              <a:t>) a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oprávnění na zdroj (</a:t>
            </a:r>
            <a:r>
              <a:rPr lang="en-US" dirty="0" smtClean="0"/>
              <a:t>DL</a:t>
            </a:r>
            <a:r>
              <a:rPr lang="cs-CZ" dirty="0" smtClean="0"/>
              <a:t>_</a:t>
            </a:r>
            <a:r>
              <a:rPr lang="en-US" dirty="0" smtClean="0"/>
              <a:t>NTFS</a:t>
            </a:r>
            <a:r>
              <a:rPr lang="cs-CZ" dirty="0" smtClean="0"/>
              <a:t>_</a:t>
            </a:r>
            <a:r>
              <a:rPr lang="en-US" dirty="0" smtClean="0"/>
              <a:t>SHARED</a:t>
            </a:r>
            <a:r>
              <a:rPr lang="cs-CZ" dirty="0" smtClean="0"/>
              <a:t>_REPORTS</a:t>
            </a:r>
            <a:r>
              <a:rPr lang="cs-CZ" dirty="0"/>
              <a:t>_</a:t>
            </a:r>
            <a:r>
              <a:rPr lang="en-US" dirty="0" smtClean="0"/>
              <a:t>MODIFY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Účty ani globální skupiny by neměly mít přímo přidělená oprávnění (jen skrze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g.)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71546"/>
            <a:ext cx="5715022" cy="423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2000232" y="5445224"/>
            <a:ext cx="3030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převzato z MCTS </a:t>
            </a:r>
            <a:r>
              <a:rPr lang="cs-CZ" b="1" dirty="0" err="1">
                <a:solidFill>
                  <a:schemeClr val="bg1">
                    <a:lumMod val="65000"/>
                  </a:schemeClr>
                </a:solidFill>
              </a:rPr>
              <a:t>Exam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 70-640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782</Words>
  <Application>Microsoft Office PowerPoint</Application>
  <PresentationFormat>Předvádění na obrazovce (4:3)</PresentationFormat>
  <Paragraphs>139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DFS</vt:lpstr>
      <vt:lpstr>DFSN</vt:lpstr>
      <vt:lpstr>DFSN</vt:lpstr>
      <vt:lpstr>Porovnání DFS</vt:lpstr>
      <vt:lpstr>Porovnání DFS </vt:lpstr>
      <vt:lpstr>DFSR</vt:lpstr>
      <vt:lpstr>Delegování oprávnění</vt:lpstr>
      <vt:lpstr>AGDLP &amp; AGUDLP</vt:lpstr>
      <vt:lpstr>AGDLP</vt:lpstr>
      <vt:lpstr>Groups</vt:lpstr>
      <vt:lpstr>Group membership</vt:lpstr>
      <vt:lpstr>WSUS</vt:lpstr>
      <vt:lpstr>WSUS</vt:lpstr>
      <vt:lpstr>WSUS architektura</vt:lpstr>
      <vt:lpstr>Terminal Services Role</vt:lpstr>
      <vt:lpstr>TS RemoteApp</vt:lpstr>
      <vt:lpstr>TS Web Access</vt:lpstr>
      <vt:lpstr>TS Printing</vt:lpstr>
      <vt:lpstr>TS Session Broker</vt:lpstr>
      <vt:lpstr>TS Gateway</vt:lpstr>
      <vt:lpstr>Windows Deployment Service role</vt:lpstr>
      <vt:lpstr>SCCM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96</cp:revision>
  <dcterms:created xsi:type="dcterms:W3CDTF">2012-05-11T08:07:44Z</dcterms:created>
  <dcterms:modified xsi:type="dcterms:W3CDTF">2012-05-25T12:54:32Z</dcterms:modified>
</cp:coreProperties>
</file>