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4. 5. 2015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4. 5. 2015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4. 5. 2015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4. 5. 2015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4. 5. 2015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4. 5. 2015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4. 5. 2015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4. 5. 2015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4. 5. 2015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4. 5. 2015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4. 5. 2015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4. 5. 2015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37yJBFRrfg" TargetMode="External"/><Relationship Id="rId2" Type="http://schemas.openxmlformats.org/officeDocument/2006/relationships/hyperlink" Target="https://www.youtube.com/watch?v=VvIPSY_Sbf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 err="1" smtClean="0"/>
              <a:t>Globalization</a:t>
            </a:r>
            <a:r>
              <a:rPr lang="sk-SK" dirty="0" smtClean="0"/>
              <a:t> and </a:t>
            </a:r>
            <a:r>
              <a:rPr lang="sk-SK" dirty="0" err="1" smtClean="0"/>
              <a:t>Europeanization</a:t>
            </a:r>
            <a:r>
              <a:rPr lang="sk-SK" dirty="0" smtClean="0"/>
              <a:t> </a:t>
            </a:r>
            <a:r>
              <a:rPr lang="sk-SK" dirty="0" err="1" smtClean="0"/>
              <a:t>and</a:t>
            </a:r>
            <a:r>
              <a:rPr lang="sk-SK" dirty="0" smtClean="0"/>
              <a:t> </a:t>
            </a:r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Central</a:t>
            </a:r>
            <a:r>
              <a:rPr lang="sk-SK" dirty="0" smtClean="0"/>
              <a:t> </a:t>
            </a:r>
            <a:r>
              <a:rPr lang="sk-SK" dirty="0" err="1" smtClean="0"/>
              <a:t>Europe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Richard </a:t>
            </a:r>
            <a:r>
              <a:rPr lang="sk-SK" dirty="0" err="1" smtClean="0"/>
              <a:t>Turcsanyi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EU </a:t>
            </a:r>
            <a:r>
              <a:rPr lang="sk-SK" dirty="0" err="1" smtClean="0"/>
              <a:t>political</a:t>
            </a:r>
            <a:r>
              <a:rPr lang="sk-SK" dirty="0" smtClean="0"/>
              <a:t> </a:t>
            </a:r>
            <a:r>
              <a:rPr lang="sk-SK" dirty="0" err="1" smtClean="0"/>
              <a:t>system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hlinkClick r:id="rId2"/>
              </a:rPr>
              <a:t>https://</a:t>
            </a:r>
            <a:r>
              <a:rPr lang="sk-SK" dirty="0" smtClean="0">
                <a:hlinkClick r:id="rId2"/>
              </a:rPr>
              <a:t>www.youtube.com/watch?v=VvIPSY_Sbfg</a:t>
            </a:r>
            <a:endParaRPr lang="sk-SK" dirty="0" smtClean="0"/>
          </a:p>
          <a:p>
            <a:endParaRPr lang="sk-SK" dirty="0" smtClean="0"/>
          </a:p>
          <a:p>
            <a:r>
              <a:rPr lang="sk-SK" dirty="0" smtClean="0">
                <a:hlinkClick r:id="rId3"/>
              </a:rPr>
              <a:t>https://</a:t>
            </a:r>
            <a:r>
              <a:rPr lang="sk-SK" dirty="0" smtClean="0">
                <a:hlinkClick r:id="rId3"/>
              </a:rPr>
              <a:t>www.youtube.com/watch?v=O37yJBFRrfg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 enlargement: broadening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V3: 1991 – association treaties with V3</a:t>
            </a:r>
          </a:p>
          <a:p>
            <a:pPr lvl="1"/>
            <a:r>
              <a:rPr lang="en-US" dirty="0" smtClean="0"/>
              <a:t>Later on – individual approach</a:t>
            </a:r>
          </a:p>
          <a:p>
            <a:endParaRPr lang="en-US" dirty="0" smtClean="0"/>
          </a:p>
          <a:p>
            <a:r>
              <a:rPr lang="en-US" dirty="0" smtClean="0"/>
              <a:t>Copenhagen criteria:</a:t>
            </a:r>
          </a:p>
          <a:p>
            <a:r>
              <a:rPr lang="en-US" dirty="0" smtClean="0"/>
              <a:t>1. Democratic governance and rule of law</a:t>
            </a:r>
          </a:p>
          <a:p>
            <a:r>
              <a:rPr lang="en-US" dirty="0" smtClean="0"/>
              <a:t>2. Human (and minority) rights</a:t>
            </a:r>
          </a:p>
          <a:p>
            <a:r>
              <a:rPr lang="en-US" dirty="0" smtClean="0"/>
              <a:t>3. Working market economy</a:t>
            </a:r>
          </a:p>
          <a:p>
            <a:r>
              <a:rPr lang="en-US" dirty="0" smtClean="0"/>
              <a:t>4. Accepts obligations of the EU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6848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 descr="C:\Users\ricky\Desktop\countries_europe_ma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-171400"/>
            <a:ext cx="8124517" cy="7247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5406444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66</Words>
  <Application>Microsoft Office PowerPoint</Application>
  <PresentationFormat>Prezentácia na obrazovke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5" baseType="lpstr">
      <vt:lpstr>Motív Office</vt:lpstr>
      <vt:lpstr>Globalization and Europeanization and the Central Europe</vt:lpstr>
      <vt:lpstr>EU political system</vt:lpstr>
      <vt:lpstr>EU enlargement: broadening</vt:lpstr>
      <vt:lpstr>Snímka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Globalization and Europeanization</dc:title>
  <dc:creator>Ricky</dc:creator>
  <cp:lastModifiedBy>Ricky</cp:lastModifiedBy>
  <cp:revision>10</cp:revision>
  <dcterms:created xsi:type="dcterms:W3CDTF">2015-05-04T09:28:25Z</dcterms:created>
  <dcterms:modified xsi:type="dcterms:W3CDTF">2015-05-04T11:03:01Z</dcterms:modified>
</cp:coreProperties>
</file>